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70" r:id="rId5"/>
    <p:sldId id="269" r:id="rId6"/>
    <p:sldId id="271" r:id="rId7"/>
    <p:sldId id="272" r:id="rId8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15C5-8D37-4C51-9E25-6AC0D0BF0E5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8A977-C45D-4C49-A43A-7F657AFA7F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16257-937C-49EC-A885-026718B9BA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2B35AA-00CB-40E2-8E1B-D63225BA72E7}" type="datetime1">
              <a:rPr lang="sl-SI"/>
              <a:pPr lvl="0"/>
              <a:t>9.10.2022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A9A11-3E59-4A64-BC87-54C7101859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97108-7617-4CA8-BFB2-908C95AE77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DDCF7-EAED-4D19-A0B7-F9DAD2D6B7BD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48555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8AA0-679D-4B06-9FDC-C4407E69AE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801DE-8C28-4484-BE38-EDB98205338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29F3C-1F7F-419B-8871-78DA64A893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C2303E-8254-4931-98FE-24F5A55329A4}" type="datetime1">
              <a:rPr lang="sl-SI"/>
              <a:pPr lvl="0"/>
              <a:t>9.10.2022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8E23-1CF9-4BC7-872D-1AD251FB9C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E774C-4B56-4862-A1FF-63A0FD3B949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1D5714-9950-492A-9EA4-FA81ABCA89D4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5620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C064B-77E9-490E-9F60-303B68552C1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93573-BE35-4AE4-B286-94A555796D2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D955-3533-4D67-B441-42BB440F93D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F728F2-9059-4449-A3C3-D5529CA790FB}" type="datetime1">
              <a:rPr lang="sl-SI"/>
              <a:pPr lvl="0"/>
              <a:t>9.10.2022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3615-EFDC-4666-B9DD-BF0C753419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500D-A0ED-4DCD-AA40-787714A1B4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B32561-92A8-4110-AD6D-4BD275AB577C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6995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1546-E63D-43ED-ACC5-98E641F0F95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6B5C-884B-45BD-9C8D-1E6BB30B618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24A43-DE8A-4254-8BDB-D6AA71A346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90E30-F53C-4ABE-BAE0-9B926E9D0CE5}" type="datetime1">
              <a:rPr lang="sl-SI"/>
              <a:pPr lvl="0"/>
              <a:t>9.10.2022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183D2-D69A-4441-8BB4-90ECADF455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D87F-A558-4E94-A7F4-61F485A58F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FF69AC-7025-473C-BA7C-46415A7F4540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891131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9C94-FAC2-4A8B-8FDF-39101FFC6B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3755E-4EEF-4767-8946-3659C120E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DA480-1007-43C5-A347-2427109F3C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78E24C-4E22-4960-8A21-E8F78AF10D90}" type="datetime1">
              <a:rPr lang="sl-SI"/>
              <a:pPr lvl="0"/>
              <a:t>9.10.2022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8C57-B470-42CA-B72B-B4F53D10D2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0897-5F0A-48AC-BEA7-9FB3E7A243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11321D-6CC2-4D54-8FB9-E06BD4824896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1426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5230-D6BC-462C-8AC2-2D1F17C5D0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A27A-80A7-4610-BECD-E55BED0AC4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DC183-AC2D-4776-B6BA-386DBCAC48B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DB3FE-D97C-4C38-B7EC-E213855A77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257079-BB44-45ED-97DE-8B807B953D83}" type="datetime1">
              <a:rPr lang="sl-SI"/>
              <a:pPr lvl="0"/>
              <a:t>9.10.2022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4E024-97C4-4070-B124-8958F7E000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69557-0317-4981-8672-F536FA8824B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8C4804-935F-4172-999A-7EBBBA179C34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239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85A2-9B5B-432E-898F-BC54F5AB61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9C694-EB59-4D43-ACCA-B8B05D764E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0A1F8-562E-4348-907F-B82E0055ACE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239C4-4B1B-48D6-9C18-E93885CED66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99EA6-1E2E-4D03-A50C-479A6770AFA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27BA5-0E8C-46AC-AB06-036150462C2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4515E7-326D-46C9-B797-49FF7CE2A096}" type="datetime1">
              <a:rPr lang="sl-SI"/>
              <a:pPr lvl="0"/>
              <a:t>9.10.2022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48AF3-414E-4A67-9B05-E3FD9D55D0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C62DB-CDE4-4F6C-8DA7-A8EAA930D69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BF1873-F92B-41A8-9FB9-27DE6B1FC400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360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8B9E-DFC8-461F-9DF5-60B637D272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78049-3F5E-49FE-9E14-542B1736D2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6DC3D4-1887-4A6E-81DD-08ACD515D78D}" type="datetime1">
              <a:rPr lang="sl-SI"/>
              <a:pPr lvl="0"/>
              <a:t>9.10.2022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F1BCC-5BCD-43C1-AF7D-7781DE0EE1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CEA6-F4F4-43D6-A455-97653287A6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5A1A31-87BD-405E-9F56-F97814C46BA2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8260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FA987-E3D7-47D4-B3A0-389C1103F5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DFB44B-F520-4417-ACE4-45A334BFD127}" type="datetime1">
              <a:rPr lang="sl-SI"/>
              <a:pPr lvl="0"/>
              <a:t>9.10.2022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897C4-9DC8-4E99-A492-BB07870DA2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6BDBA-51DC-496F-A8F4-947A09F2FD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688969-A164-4F03-B117-D5C88A5B18C6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8755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5514-30F5-403D-9A5A-A34DBF7726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233B9-5FB6-4965-960D-D29CD4DB0F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4370B-83D0-44E6-8E6F-968536C2528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06477-1EC5-4A7E-9D7A-CE2E8FB6E71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D28751-048D-48BC-96F6-C9552CC54C1F}" type="datetime1">
              <a:rPr lang="sl-SI"/>
              <a:pPr lvl="0"/>
              <a:t>9.10.2022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2993B-4353-440D-94A9-08E6888F44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FDC00-42C3-4A1C-9E85-E0AE6368D7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C5B152-C4F1-4538-895A-233AE0692B93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726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4598-07BD-4F84-9221-50A93A3FE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76E4F-A9D0-4563-8244-2EA8C3CF0C9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sl-SI" sz="3200"/>
            </a:lvl1pPr>
          </a:lstStyle>
          <a:p>
            <a:pPr lvl="0"/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97E00-D9D8-48E9-BD65-6EC1070197F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6C78E-59D6-48BD-B3BB-E53690CC6F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015839-3DCA-4170-9483-A568E9787B4B}" type="datetime1">
              <a:rPr lang="sl-SI"/>
              <a:pPr lvl="0"/>
              <a:t>9.10.2022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61C9C-C40F-4B8D-8FB7-ECBADC6B2E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3385C-7603-4CA3-9AF5-B9947F211B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C9C3A7-906F-4D7F-A589-A74E421F02AE}" type="slidenum"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7726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ABAAD-753C-47DA-8189-DD22117B5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1B38A-D6F1-4D38-944A-BD69E1A033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36D1-48D2-4B99-A444-9A3E91C59E5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l-SI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20C65DD-D8A5-4511-9AC6-05FEAF53C837}" type="datetime1">
              <a:rPr lang="sl-SI"/>
              <a:pPr lvl="0"/>
              <a:t>9.10.2022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0577-A026-4586-81F5-851A0E4E8EE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l-SI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5E27-DE8B-43AA-8FBF-287B7D6944F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l-SI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F6E6757-2485-45EF-AC25-88A7B96029A1}" type="slidenum"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olio.rokus-klett.si/?credit=GEO7UC_2izd&amp;pages=64-6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17CC-1B37-4A44-BB18-71D26F03322E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sl-SI"/>
              <a:t>Potresi in vulkani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8BD50-FE37-4EB3-BDCA-72E7445C495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sl-SI"/>
              <a:t>prepišite (</a:t>
            </a:r>
            <a:r>
              <a:rPr lang="sl-SI" dirty="0"/>
              <a:t>le kar je v krepkem tisku, ostalo preberete)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2FFA-78AB-4DAF-AC87-7A8D197C15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77D6-FAE8-4C6E-8E2E-F396C71E521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/>
              <a:t>območja pogostih potresov in delujočih vulkanov: Balkanski polotok,  Apeninski polotok, J Pirenejskega polotoka</a:t>
            </a:r>
          </a:p>
          <a:p>
            <a:pPr lvl="0"/>
            <a:r>
              <a:rPr lang="sl-SI"/>
              <a:t>Primeri vulkanov: </a:t>
            </a:r>
            <a:r>
              <a:rPr lang="sl-SI" b="1"/>
              <a:t>Etna na Siciliji, Stromboli in Vulcano (Liparski otoki), Santorini (Grčija), Vezuv (ostali Italija)</a:t>
            </a:r>
          </a:p>
          <a:p>
            <a:pPr marL="0" lvl="0" indent="0">
              <a:buNone/>
            </a:pPr>
            <a:endParaRPr lang="sl-SI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63F1AC75-AE71-4071-BBEB-4337B307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6" y="3553093"/>
            <a:ext cx="7761244" cy="293977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380C-97FC-4CED-8EDC-EACD19AD0C3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F4E6-0D4F-4EED-B314-349EA4E826F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sl-SI" sz="2600" b="1"/>
              <a:t>Potres: nenadno tresenje zemeljskega površja</a:t>
            </a:r>
          </a:p>
          <a:p>
            <a:pPr lvl="0">
              <a:lnSpc>
                <a:spcPct val="80000"/>
              </a:lnSpc>
            </a:pPr>
            <a:r>
              <a:rPr lang="sl-SI" sz="2600"/>
              <a:t>Kako nastane potres? (besedilo in skica U str. 27)</a:t>
            </a:r>
          </a:p>
          <a:p>
            <a:pPr lvl="0">
              <a:lnSpc>
                <a:spcPct val="80000"/>
              </a:lnSpc>
            </a:pPr>
            <a:r>
              <a:rPr lang="sl-SI" sz="2600" b="1"/>
              <a:t>Zaradi tekoče magme v zemeljskem plašču se premikajo kamninske plošče, ki sestavljajo zemeljsko skorjo</a:t>
            </a:r>
            <a:r>
              <a:rPr lang="sl-SI" sz="2600"/>
              <a:t> v trdnem agregatnem stanju oz. naše površje.</a:t>
            </a:r>
          </a:p>
          <a:p>
            <a:pPr lvl="0">
              <a:lnSpc>
                <a:spcPct val="80000"/>
              </a:lnSpc>
            </a:pPr>
            <a:r>
              <a:rPr lang="sl-SI" sz="2600" b="1"/>
              <a:t>Na površju to zaznamo kot potres</a:t>
            </a:r>
            <a:r>
              <a:rPr lang="sl-SI" sz="2600"/>
              <a:t>. </a:t>
            </a:r>
            <a:r>
              <a:rPr lang="sl-SI" sz="2600" b="1"/>
              <a:t>Točko, ki je središče potresa </a:t>
            </a:r>
            <a:r>
              <a:rPr lang="sl-SI" sz="2600"/>
              <a:t>in je ta najmočnejši, </a:t>
            </a:r>
            <a:r>
              <a:rPr lang="sl-SI" sz="2600" b="1"/>
              <a:t>imenujemo</a:t>
            </a:r>
            <a:r>
              <a:rPr lang="sl-SI" sz="2600"/>
              <a:t> </a:t>
            </a:r>
            <a:r>
              <a:rPr lang="sl-SI" sz="2600" b="1"/>
              <a:t>epicenter</a:t>
            </a:r>
            <a:r>
              <a:rPr lang="sl-SI" sz="2600"/>
              <a:t>.</a:t>
            </a:r>
          </a:p>
          <a:p>
            <a:pPr lvl="0">
              <a:lnSpc>
                <a:spcPct val="80000"/>
              </a:lnSpc>
            </a:pPr>
            <a:r>
              <a:rPr lang="sl-SI" sz="2600" b="1"/>
              <a:t>Posledice:</a:t>
            </a:r>
            <a:r>
              <a:rPr lang="sl-SI" sz="2600"/>
              <a:t> porušene stavbe, prometnice, smrtne žrtve, poškodovani (prepiši 1 primer po svoji izbiri)</a:t>
            </a:r>
          </a:p>
          <a:p>
            <a:pPr lvl="0">
              <a:lnSpc>
                <a:spcPct val="80000"/>
              </a:lnSpc>
            </a:pPr>
            <a:r>
              <a:rPr lang="sl-SI" sz="2600" b="1"/>
              <a:t>Zaščita</a:t>
            </a:r>
            <a:r>
              <a:rPr lang="sl-SI" sz="2600"/>
              <a:t>: protipotresna gradnja, vaje za domačine (prepiši 1 primer po svoji izbiri)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8AB5-59B2-46F2-A121-66784371A1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688A01A-6F44-4318-88B6-68B64F999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921" y="1825627"/>
            <a:ext cx="4772162" cy="435133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B0BB-B0DC-4EA8-AC30-11EB3F6950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243202"/>
            <a:ext cx="10515600" cy="1325559"/>
          </a:xfrm>
        </p:spPr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AE02-4D43-41E7-A328-9EB8E62012A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z="2600" b="1"/>
              <a:t>vulkanski izbruh</a:t>
            </a:r>
            <a:r>
              <a:rPr lang="sl-SI" sz="2600"/>
              <a:t>: zaradi pritiskov lahko </a:t>
            </a:r>
            <a:r>
              <a:rPr lang="sl-SI" sz="2600" b="1"/>
              <a:t>iz zemeljskega plašča na površje izbruhne magma </a:t>
            </a:r>
            <a:r>
              <a:rPr lang="sl-SI" sz="2600"/>
              <a:t>(utekočinjene kamnine)</a:t>
            </a:r>
          </a:p>
          <a:p>
            <a:pPr lvl="0"/>
            <a:r>
              <a:rPr lang="sl-SI" sz="2600" b="1"/>
              <a:t>na površju magmo imenujemo lava</a:t>
            </a:r>
          </a:p>
          <a:p>
            <a:pPr lvl="0"/>
            <a:r>
              <a:rPr lang="sl-SI" sz="2600" b="1"/>
              <a:t>odlaga se v obliki vulkanskega stožca</a:t>
            </a:r>
            <a:r>
              <a:rPr lang="sl-SI" sz="2600"/>
              <a:t>, </a:t>
            </a:r>
            <a:r>
              <a:rPr lang="sl-SI" sz="2600" b="1"/>
              <a:t>na vrhu </a:t>
            </a:r>
            <a:r>
              <a:rPr lang="sl-SI" sz="2600"/>
              <a:t>katerega je </a:t>
            </a:r>
            <a:r>
              <a:rPr lang="sl-SI" sz="2600" b="1"/>
              <a:t>odprtina krater</a:t>
            </a:r>
          </a:p>
          <a:p>
            <a:pPr lvl="0"/>
            <a:r>
              <a:rPr lang="sl-SI" sz="2600" b="1"/>
              <a:t>lava se hitro ohlaja in strdi</a:t>
            </a:r>
          </a:p>
          <a:p>
            <a:pPr lvl="0"/>
            <a:r>
              <a:rPr lang="sl-SI" sz="2600" b="1"/>
              <a:t>na</a:t>
            </a:r>
            <a:r>
              <a:rPr lang="sl-SI" sz="2600"/>
              <a:t> takšnih </a:t>
            </a:r>
            <a:r>
              <a:rPr lang="sl-SI" sz="2600" b="1"/>
              <a:t>vulkanskih kamninah </a:t>
            </a:r>
            <a:r>
              <a:rPr lang="sl-SI" sz="2600"/>
              <a:t>(črnih) sčasoma </a:t>
            </a:r>
            <a:r>
              <a:rPr lang="sl-SI" sz="2600" b="1"/>
              <a:t>nastajajo rodovitne prsti</a:t>
            </a:r>
          </a:p>
          <a:p>
            <a:pPr lvl="0"/>
            <a:r>
              <a:rPr lang="sl-SI" sz="2600" b="1"/>
              <a:t>posledice izbruhov</a:t>
            </a:r>
            <a:r>
              <a:rPr lang="sl-SI" sz="2600"/>
              <a:t>: požari, uničene kmetijske površine, gozdovi in naselja, človeške žrtve, v ozračju strupeni plini ter vulkanski pepel, slabša vidljivost, težave v prometu (prepiši 1 po lastni izbiri)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3C52-C841-480C-A779-469CE00538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523EE91-FAB7-4932-93DE-12F3A0BA3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660" y="2315370"/>
            <a:ext cx="5400675" cy="33718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6B12-BFFD-4DD9-BD5C-2062374FF9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sz="4000"/>
              <a:t>Že tokrat si lahko pogledate 3 minutne posnetke (kopirate CTRL+C, v Chromi prilepite CTRL+V in enter, nato s puščico aktivirate posnetek)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251B-497B-4E08-A09F-B48A68F9613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sl-SI">
                <a:hlinkClick r:id="rId2"/>
              </a:rPr>
              <a:t>https://folio.rokus-klett.si/?credit=GEO7UC_2izd&amp;pages=64-65</a:t>
            </a:r>
            <a:r>
              <a:rPr lang="sl-SI"/>
              <a:t> (posnetek o izbruhu ognjenikov, delih ognjenika, posledicah izbruhov)</a:t>
            </a:r>
          </a:p>
          <a:p>
            <a:pPr lvl="0">
              <a:lnSpc>
                <a:spcPct val="80000"/>
              </a:lnSpc>
            </a:pPr>
            <a:r>
              <a:rPr lang="sl-SI">
                <a:hlinkClick r:id="rId2"/>
              </a:rPr>
              <a:t>https://folio.rokus-klett.si/?credit=GEO7UC_2izd&amp;pages=64-65</a:t>
            </a:r>
            <a:r>
              <a:rPr lang="sl-SI"/>
              <a:t> (neverjetna dejstva o ognjenikih v Evropi, J in S Ameriki)</a:t>
            </a:r>
          </a:p>
          <a:p>
            <a:pPr lvl="0">
              <a:lnSpc>
                <a:spcPct val="80000"/>
              </a:lnSpc>
            </a:pPr>
            <a:r>
              <a:rPr lang="sl-SI">
                <a:hlinkClick r:id="rId2"/>
              </a:rPr>
              <a:t>https://folio.rokus-klett.si/?credit=GEO7UC_2izd&amp;pages=64-65</a:t>
            </a:r>
            <a:r>
              <a:rPr lang="sl-SI"/>
              <a:t> (napovedovanje ognjeniških izbruhov)</a:t>
            </a:r>
          </a:p>
          <a:p>
            <a:pPr lvl="0">
              <a:lnSpc>
                <a:spcPct val="80000"/>
              </a:lnSpc>
            </a:pPr>
            <a:r>
              <a:rPr lang="sl-SI">
                <a:hlinkClick r:id="rId2"/>
              </a:rPr>
              <a:t>https://folio.rokus-klett.si/?credit=GEO7UC_2izd&amp;pages=64-65</a:t>
            </a:r>
            <a:r>
              <a:rPr lang="sl-SI"/>
              <a:t> (posledice izbruhov vulkanov v razvitih državah; ZDA)</a:t>
            </a:r>
          </a:p>
          <a:p>
            <a:pPr lvl="0">
              <a:lnSpc>
                <a:spcPct val="80000"/>
              </a:lnSpc>
            </a:pPr>
            <a:r>
              <a:rPr lang="sl-SI">
                <a:hlinkClick r:id="rId2"/>
              </a:rPr>
              <a:t>https://folio.rokus-klett.si/?credit=GEO7UC_2izd&amp;pages=64-65</a:t>
            </a:r>
            <a:r>
              <a:rPr lang="sl-SI"/>
              <a:t> (posledice izbruhov vulkanov v nerazvitih državah, Afrika)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Potresi in vulkani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Že tokrat si lahko pogledate 3 minutne posnetke (kopirate CTRL+C, v Chromi prilepite CTRL+V in enter, nato s puščico aktivirate posnetek)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Potresi in vulkani</dc:title>
  <dc:creator>Marjana Makarovič Košnjek</dc:creator>
  <cp:lastModifiedBy>Marjana Makarovič Košnjek</cp:lastModifiedBy>
  <cp:revision>1</cp:revision>
  <dcterms:created xsi:type="dcterms:W3CDTF">2020-11-07T20:30:25Z</dcterms:created>
  <dcterms:modified xsi:type="dcterms:W3CDTF">2022-10-09T18:38:46Z</dcterms:modified>
</cp:coreProperties>
</file>