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81" r:id="rId5"/>
    <p:sldId id="282" r:id="rId6"/>
    <p:sldId id="284" r:id="rId7"/>
    <p:sldId id="278" r:id="rId8"/>
    <p:sldId id="280" r:id="rId9"/>
    <p:sldId id="283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F55A-AC51-4383-966E-1DBBD68B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EED6-2453-476E-852B-740FE3A26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CBD6-A0F2-4247-B353-D25ACE00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A0CDE-CF6F-4D98-80F4-B0BB2F44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B698-506F-4D0F-ADB5-BB3A8E98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6916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B37-47F8-4BFD-8280-49084D00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5ACC-D6CA-485E-8523-A7C4E7682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327F-0265-463E-98FF-7EC0AEC9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4F31-6557-43F4-9A76-352D6930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F9DC-E6DD-474E-A707-8E1EB55E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9154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6A3E2-F44F-4C88-BAB3-E848FEB14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9199-89AA-4096-BC3B-A32EC040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6E01-5BBC-49F0-9BA2-248B12AC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623B-C9D3-4453-B9F1-7E221338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3CD7-745D-4C55-A7A9-744273C2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475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C3B8-4254-4A2D-9634-66FA0DB8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6C02-6D5E-48F4-82B2-FF49D6ED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03E7A-925D-4DCC-88F6-341E169D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9F36-DAF1-4F21-BC41-5ABC488E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B906-4220-418E-B35F-E088099F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330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3788-DC0D-40E3-9FB4-F3032C51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A7BC-A4F8-448F-BA46-1774680A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DA3D-FCD0-4FFC-B30A-E450EFAC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A166-A5BE-4453-B5D7-9B586528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4982-DB63-46B7-AE14-8B87074A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78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395B-DC43-4AA2-929E-83400035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212-C26C-44AC-AC8E-88A8AEEE0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0C70F-4741-4115-8962-8668F858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AB05D-0B76-4EBA-A6F6-4332287D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D8DB-2DB4-4782-8273-371EDCB6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BAABC-26EB-414F-9AB9-1F7C225B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3297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269D-6AF6-4E72-9E69-82F63B9A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C17C-FDD0-430B-A00F-E2C0DAD0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1790E-04B1-47C2-9C07-77D98BA64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8383F-AC1E-4B40-B351-D5459266B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0491B-5EAD-4D87-B159-BC923D4F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5D812-9E5C-40BC-95D1-46C23C08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47D85-431F-48A2-A554-B3071B45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E3C29-5201-46EA-BB6E-7898BE40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610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92ED-8A53-4353-A79A-E9822EE1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5D0E6-5DD3-40DB-8E0C-63E0BFFE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C730-D9C4-44A9-A661-E4FBEAC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4CB07-1DE4-42C2-9BE1-ADB7D7AE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82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02E8F-ED79-4080-B075-E8CEE0C5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A5443-AF9E-4B0C-97BB-74565743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F6041-BBC1-4E39-A908-AA95E987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032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63C2-7219-4505-B1CB-02B522AF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E8B8-1CDC-49C7-9AC4-2DD013A4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E3437-5257-4CEC-BC9C-28C449AF3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4B552-C482-4FEA-B398-157297FA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D3FF9-4CD2-42EE-9326-C9829F65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6639-DB8A-45BF-A17C-807D303B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509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3AF9-87BA-4C50-83BE-D7E6F4F7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8F27-E7F0-43F5-902F-90FA3AA0F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FE1EF-1C91-4730-88C6-0245D3E1C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98208-27DD-4670-A1E0-ECFD0EC3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F389-ACFE-47AE-A1DD-236BDCE7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B3188-359B-44EC-8A68-66A182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7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D2002-36E0-4B3F-A336-D24CC5B9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E31E-9ED3-4DE6-89E0-3A8E0981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7C93-939D-4D23-BB2C-4299120B5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2F80-D7BB-493A-8A15-242172360B57}" type="datetimeFigureOut">
              <a:rPr lang="sl-SI" smtClean="0"/>
              <a:t>16.11.2021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1EBC-F42B-4D1E-A9FC-72A903E2C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AC5D-79CC-434D-88A6-6946F9601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3CAB-FE68-4F8A-AE76-14C786999C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94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DE2-5F9E-405D-9ADC-CDAB3A8BA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Turizem in gospodarski razvitost v J in JV Evropi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DE9B0-2968-4833-9566-15DFFC568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prepiše 7.c v tednu 23.11.-27.11.</a:t>
            </a:r>
          </a:p>
          <a:p>
            <a:r>
              <a:rPr lang="sl-SI" dirty="0"/>
              <a:t>prepišite krepki tisk, ostalo preberite</a:t>
            </a:r>
          </a:p>
        </p:txBody>
      </p:sp>
    </p:spTree>
    <p:extLst>
      <p:ext uri="{BB962C8B-B14F-4D97-AF65-F5344CB8AC3E}">
        <p14:creationId xmlns:p14="http://schemas.microsoft.com/office/powerpoint/2010/main" val="13728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AF3C-3A62-4149-A529-E9830ABAE8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Pogoji za razvoj turizma </a:t>
            </a:r>
            <a:r>
              <a:rPr lang="sl-SI" dirty="0"/>
              <a:t>(U str. 31-32, DZ str. 7-8, vaja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8C46-5DAD-4B2A-A9AF-E40B3D98ACE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sl-SI" b="1" dirty="0"/>
              <a:t>naravni pogoji za razvoj turizma </a:t>
            </a:r>
            <a:r>
              <a:rPr lang="sl-SI" dirty="0"/>
              <a:t>(ugodno podnebje z veliko sončnih dni, toplo in prosojno morje; v gorah pozimi sneg, poleti zmernejše temperature brez suše), </a:t>
            </a:r>
            <a:r>
              <a:rPr lang="sl-SI" b="1" dirty="0"/>
              <a:t>en pogoj izberete in prepišete</a:t>
            </a:r>
            <a:endParaRPr lang="sl-SI" dirty="0"/>
          </a:p>
          <a:p>
            <a:pPr lvl="0"/>
            <a:r>
              <a:rPr lang="sl-SI" b="1" dirty="0"/>
              <a:t>kulturno – zgodovinska dediščina </a:t>
            </a:r>
            <a:r>
              <a:rPr lang="sl-SI" dirty="0"/>
              <a:t>(</a:t>
            </a:r>
            <a:r>
              <a:rPr lang="sl-SI" b="1" dirty="0"/>
              <a:t>številne znamenitosti, ki so nam jih pustili</a:t>
            </a:r>
            <a:r>
              <a:rPr lang="sl-SI" dirty="0"/>
              <a:t>: prve civilizacije, stari Grki, Rimljani, Arabci, špansko kraljestvo, turško cesarstvo, italijanske državice, npr. Benetke, republika Dubrovnik,…), </a:t>
            </a:r>
            <a:r>
              <a:rPr lang="sl-SI" b="1" dirty="0"/>
              <a:t>en primer izberete in prepišete</a:t>
            </a:r>
            <a:endParaRPr lang="sl-SI" dirty="0"/>
          </a:p>
          <a:p>
            <a:pPr lvl="0"/>
            <a:r>
              <a:rPr lang="sl-SI" b="1" dirty="0"/>
              <a:t>družbeni pogoji za turizem </a:t>
            </a:r>
            <a:r>
              <a:rPr lang="sl-SI" dirty="0"/>
              <a:t>(gradnja prometnic in letališč ter pristanišč, bivalne enote za turiste, gostinstvo in bogata kulinarična ponudba, trgovine, usposobljena delovna sila,…), </a:t>
            </a:r>
            <a:r>
              <a:rPr lang="sl-SI" b="1" dirty="0"/>
              <a:t>en pogoj izberete in prepišete</a:t>
            </a:r>
            <a:endParaRPr lang="sl-SI" dirty="0"/>
          </a:p>
          <a:p>
            <a:pPr lvl="0"/>
            <a:endParaRPr lang="sl-SI" dirty="0"/>
          </a:p>
          <a:p>
            <a:pPr lvl="0"/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DBE-2FD5-42F7-86FF-283B98E9E7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Območja turizma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DDD3-878C-415A-82A9-6265653622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sredozemska obala</a:t>
            </a:r>
          </a:p>
          <a:p>
            <a:pPr lvl="0"/>
            <a:r>
              <a:rPr lang="sl-SI" b="1" dirty="0"/>
              <a:t>gorski turizem poleti in pozimi zlasti v Pirenejih in Alpah</a:t>
            </a:r>
          </a:p>
          <a:p>
            <a:pPr lvl="0"/>
            <a:r>
              <a:rPr lang="sl-SI" b="1" dirty="0"/>
              <a:t>kraški turizem, zlasti na območju Dinarskega gorstva</a:t>
            </a:r>
          </a:p>
          <a:p>
            <a:pPr lvl="0"/>
            <a:r>
              <a:rPr lang="sl-SI" b="1" dirty="0"/>
              <a:t>verski turizem </a:t>
            </a:r>
            <a:r>
              <a:rPr lang="sl-SI" dirty="0"/>
              <a:t>(npr. </a:t>
            </a:r>
            <a:r>
              <a:rPr lang="sl-SI" dirty="0" err="1"/>
              <a:t>Medjugorje</a:t>
            </a:r>
            <a:r>
              <a:rPr lang="sl-SI" dirty="0"/>
              <a:t>, Fatima, Vatikan, Assisi), </a:t>
            </a:r>
            <a:r>
              <a:rPr lang="sl-SI" b="1" dirty="0"/>
              <a:t>izberete 1 primer verskega turizma in ga prepišete</a:t>
            </a:r>
            <a:endParaRPr lang="sl-SI" dirty="0"/>
          </a:p>
          <a:p>
            <a:pPr lvl="0"/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B03-7BD8-48FF-9829-66468191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levo: </a:t>
            </a:r>
            <a:r>
              <a:rPr lang="sl-SI" sz="1400" dirty="0" err="1"/>
              <a:t>Cortina</a:t>
            </a:r>
            <a:r>
              <a:rPr lang="sl-SI" sz="1400" dirty="0"/>
              <a:t> d¨ </a:t>
            </a:r>
            <a:r>
              <a:rPr lang="sl-SI" sz="1400" dirty="0" err="1"/>
              <a:t>Ampezzo</a:t>
            </a:r>
            <a:r>
              <a:rPr lang="sl-SI" sz="1400" dirty="0"/>
              <a:t> (Italija)</a:t>
            </a:r>
            <a:br>
              <a:rPr lang="sl-SI" sz="1400" dirty="0"/>
            </a:br>
            <a:r>
              <a:rPr lang="sl-SI" sz="1400" dirty="0"/>
              <a:t>desno: „betonska džungla“ na španski obali</a:t>
            </a:r>
          </a:p>
        </p:txBody>
      </p:sp>
      <p:pic>
        <p:nvPicPr>
          <p:cNvPr id="5" name="Content Placeholder 4" descr="A group of people walking in front of a building&#10;&#10;Description automatically generated">
            <a:extLst>
              <a:ext uri="{FF2B5EF4-FFF2-40B4-BE49-F238E27FC236}">
                <a16:creationId xmlns:a16="http://schemas.microsoft.com/office/drawing/2014/main" id="{B5A2919F-FFF0-410C-8F7C-42C37D68D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9" y="1916730"/>
            <a:ext cx="5400675" cy="3943350"/>
          </a:xfrm>
        </p:spPr>
      </p:pic>
      <p:pic>
        <p:nvPicPr>
          <p:cNvPr id="7" name="Picture 6" descr="A crowd of people at a beach umbrella&#10;&#10;Description automatically generated">
            <a:extLst>
              <a:ext uri="{FF2B5EF4-FFF2-40B4-BE49-F238E27FC236}">
                <a16:creationId xmlns:a16="http://schemas.microsoft.com/office/drawing/2014/main" id="{142FE1D2-DD01-4368-B3C8-0EE3EE622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88" y="1916730"/>
            <a:ext cx="5043311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2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A83B-D71C-4C5B-902C-50D3EBE5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levo: Dubrovnik (Hrvaška)</a:t>
            </a:r>
            <a:br>
              <a:rPr lang="sl-SI" sz="1400" dirty="0"/>
            </a:br>
            <a:r>
              <a:rPr lang="sl-SI" sz="1400" dirty="0"/>
              <a:t>desno: Toledo (notranjost Španije)</a:t>
            </a:r>
          </a:p>
        </p:txBody>
      </p:sp>
      <p:pic>
        <p:nvPicPr>
          <p:cNvPr id="5" name="Content Placeholder 4" descr="A large body of water with a mountain in the background&#10;&#10;Description automatically generated">
            <a:extLst>
              <a:ext uri="{FF2B5EF4-FFF2-40B4-BE49-F238E27FC236}">
                <a16:creationId xmlns:a16="http://schemas.microsoft.com/office/drawing/2014/main" id="{96E29823-A7C6-4432-955D-2C98339F6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10594"/>
            <a:ext cx="5099756" cy="3581400"/>
          </a:xfrm>
        </p:spPr>
      </p:pic>
      <p:pic>
        <p:nvPicPr>
          <p:cNvPr id="7" name="Picture 6" descr="Water next to the building&#10;&#10;Description automatically generated">
            <a:extLst>
              <a:ext uri="{FF2B5EF4-FFF2-40B4-BE49-F238E27FC236}">
                <a16:creationId xmlns:a16="http://schemas.microsoft.com/office/drawing/2014/main" id="{766F5BC6-C9DB-487C-95C3-D61E13EFF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56" y="2210594"/>
            <a:ext cx="539608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5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C6E8-37A7-48C9-9B29-4B7E0110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levo: prestolnica Katalonije Barcelona (Španija)</a:t>
            </a:r>
            <a:br>
              <a:rPr lang="sl-SI" sz="1400" dirty="0"/>
            </a:br>
            <a:r>
              <a:rPr lang="sl-SI" sz="1400" dirty="0"/>
              <a:t>desno: prestolnica Romunije Bukarešta</a:t>
            </a:r>
          </a:p>
        </p:txBody>
      </p:sp>
      <p:pic>
        <p:nvPicPr>
          <p:cNvPr id="5" name="Content Placeholder 4" descr="A tall building in a city&#10;&#10;Description automatically generated">
            <a:extLst>
              <a:ext uri="{FF2B5EF4-FFF2-40B4-BE49-F238E27FC236}">
                <a16:creationId xmlns:a16="http://schemas.microsoft.com/office/drawing/2014/main" id="{394878FC-C234-492D-BE43-0FD0E095C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48681"/>
            <a:ext cx="5359400" cy="3705225"/>
          </a:xfrm>
        </p:spPr>
      </p:pic>
      <p:pic>
        <p:nvPicPr>
          <p:cNvPr id="7" name="Picture 6" descr="A view of a city&#10;&#10;Description automatically generated">
            <a:extLst>
              <a:ext uri="{FF2B5EF4-FFF2-40B4-BE49-F238E27FC236}">
                <a16:creationId xmlns:a16="http://schemas.microsoft.com/office/drawing/2014/main" id="{0D64B055-EF3C-4E90-800F-6F35AB79B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10" y="2148680"/>
            <a:ext cx="513644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0237-3E3A-4196-8049-A756FE5D54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Posledice turizma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6417-07E9-494B-82EE-3F4842A2EB6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1. nova delovna mesta in zaslužek</a:t>
            </a:r>
          </a:p>
          <a:p>
            <a:pPr lvl="0"/>
            <a:r>
              <a:rPr lang="sl-SI" b="1" dirty="0"/>
              <a:t>2. opuščanje delovnih mest v kmetijstvu in ribištvu</a:t>
            </a:r>
          </a:p>
          <a:p>
            <a:pPr lvl="0"/>
            <a:r>
              <a:rPr lang="sl-SI" b="1" dirty="0"/>
              <a:t>3. izboljšanje prometnih povezav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526C-1ECB-4B97-A9A4-6A80115307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sl-SI" sz="2400" b="1" dirty="0"/>
              <a:t>4. degradacija okolja: (izberete 3 primere in jih prepišete)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veliko odpadkov, 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kanalizacijskih odplak, 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preveč betonske pozidave v obalnem pasu, 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onesnaženje morja, 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posegi v naravno rastje, 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prevelika gneča, 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visoke cene za domačine, 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večja požarna ogroženost, 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višja stopnja kriminala, </a:t>
            </a:r>
          </a:p>
          <a:p>
            <a:pPr lvl="0">
              <a:lnSpc>
                <a:spcPct val="70000"/>
              </a:lnSpc>
            </a:pPr>
            <a:r>
              <a:rPr lang="sl-SI" sz="2400" dirty="0"/>
              <a:t>v času suše pomanjkanje pitne vode,…</a:t>
            </a:r>
          </a:p>
          <a:p>
            <a:pPr lvl="0">
              <a:lnSpc>
                <a:spcPct val="70000"/>
              </a:lnSpc>
            </a:pPr>
            <a:endParaRPr lang="sl-SI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DE74C-70CC-4711-8886-BFF17498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1B7D-8BF3-4C5A-950D-ABCAE102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Zemljevid razlik v gospodarski razvitosti J in JV Evrope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65C5085-4F80-45EE-81DC-ED75FFFDD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986844"/>
            <a:ext cx="8466667" cy="3702756"/>
          </a:xfrm>
        </p:spPr>
      </p:pic>
    </p:spTree>
    <p:extLst>
      <p:ext uri="{BB962C8B-B14F-4D97-AF65-F5344CB8AC3E}">
        <p14:creationId xmlns:p14="http://schemas.microsoft.com/office/powerpoint/2010/main" val="419764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Turizem in gospodarski razvitost v J in JV Evropi</vt:lpstr>
      <vt:lpstr>Pogoji za razvoj turizma (U str. 31-32, DZ str. 7-8, vaja 13)</vt:lpstr>
      <vt:lpstr>Območja turizma</vt:lpstr>
      <vt:lpstr>levo: Cortina d¨ Ampezzo (Italija) desno: „betonska džungla“ na španski obali</vt:lpstr>
      <vt:lpstr>levo: Dubrovnik (Hrvaška) desno: Toledo (notranjost Španije)</vt:lpstr>
      <vt:lpstr>levo: prestolnica Katalonije Barcelona (Španija) desno: prestolnica Romunije Bukarešta</vt:lpstr>
      <vt:lpstr>Posledice turizma</vt:lpstr>
      <vt:lpstr>PowerPoint Presentation</vt:lpstr>
      <vt:lpstr>Zemljevid razlik v gospodarski razvitosti J in JV Evrope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Turizem v J in JV Evropi</dc:title>
  <dc:creator>Marjana Makarovič Košnjek</dc:creator>
  <cp:lastModifiedBy>Marjana Makarovič Košnjek</cp:lastModifiedBy>
  <cp:revision>14</cp:revision>
  <dcterms:created xsi:type="dcterms:W3CDTF">2020-11-22T21:12:12Z</dcterms:created>
  <dcterms:modified xsi:type="dcterms:W3CDTF">2021-11-16T21:28:00Z</dcterms:modified>
</cp:coreProperties>
</file>