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94EC-1808-4872-A999-D865436D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7871D-073C-47BC-BE27-FE36F81B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C741-EC3F-436F-8AA1-5E2535E4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458C-CE11-4ED4-BF05-7AF162EC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3CA4-9DA6-487A-BF7D-D2ECFE04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528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139B-A5F0-4231-B792-A8C0624D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03464-7783-48AC-BBE2-E4939FC1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E416-CF14-43DC-B39E-F8134C61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FCD3-A270-4277-B2D3-65750EC7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46FB-C180-4329-ABF2-A6B9D928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77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E465E-B732-46C1-83A2-6EFB3E758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F2BFC-464C-4739-96FD-261DEF7E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23EA-40C9-4726-B174-DFEF82D2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B66CD-D344-47DE-B4E5-16B2F628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51B7-4B87-4016-9722-69361096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05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21FA-E12D-4416-9A6C-56B3E27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74F3-D1AC-4007-BB14-52D372CA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1551-8B43-4D81-9216-E3F36D2D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276B-1D1A-4885-963C-3EED94C6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AEF8-3707-4AB6-87B5-8284E3AF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56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F4F5-9A5F-4B9E-A65C-8D8E4F2C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AC76D-31BC-4608-BF77-87CDDEE1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1D2E-4080-4A93-8B93-132CC61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9F8A-A13B-4D55-A22F-05851450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565CE-E9B0-4BF1-A3C6-9C44C7C0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81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60B1-DE7A-45D8-A98A-FD3A8A22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BC29-716E-4796-95F5-9335C2F10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EF734-5203-4336-999E-D456AB0D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AAA1F-6A84-4E06-8D30-09B2D3F0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BAD2-A684-4851-9ACB-136B2A17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5318B-007D-43C0-9F3B-8CB36E59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8805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ADB8-69BF-4916-A317-99C72C1E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D178-9768-408E-A30A-9C2729D9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CAFB-A471-4B52-A70D-B2FB2411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B7FDF-7309-4FDC-B6E9-96DE6150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A5D8D-2B84-4688-A800-33CF756D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79DC3-16AF-414F-B9AE-1DABC4ED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1AA0A-68A1-4C1E-8A83-03818263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78D1F-F597-4A74-99A5-EF9D6679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98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869F-3BF7-45D5-B3A3-EF532361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96927-D4B6-45F5-9782-D1108CA4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3B6FF-A780-41D0-86E2-3676C21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CEECE-E5CD-4885-A9C4-69D0662C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99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649E-494E-4784-9C96-67F56CC2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E9A0B-AC89-4F4F-8BFE-AC01599E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355EF-6CF6-44DD-B158-AAF8F313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254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5AF-B98E-403A-9D51-D8A1A440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E778-8630-43A2-BA95-88D56C3F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931E0-4754-404E-8466-1302B7F65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EFF60-16A4-409B-A683-F650D1D8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34186-E0D8-4B1D-B3AE-CCFB30E6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3090-59CD-4E92-ACE4-72BF8EA1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88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A19D-220F-4C56-85BE-968B5288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C16F4-8E1D-46C3-85A3-5D9B48E69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43AE-AD9F-4301-BDA8-2A4F54CF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9F70-FB09-4447-80B5-FD3DCD87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1173-BFAF-41FA-B318-C54C6002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E1020-90DC-4730-AB36-742B3214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63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74C50-D9EB-4CB8-BBEA-207ACC8A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88B99-1D22-4DBB-823A-F00931B9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D17F-A2A0-46DB-BEBA-D72B3D17C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AF2-08D0-49EC-A32E-857ED850F2BC}" type="datetimeFigureOut">
              <a:rPr lang="sl-SI" smtClean="0"/>
              <a:t>14.2.2021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819D-496F-4619-8430-03CB2B5B0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4A22-73BC-429B-83BC-D37528362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62EB-47AA-48C4-8BBE-A690817F00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28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5B23-D8B5-4D3E-8BEF-692FBD91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AFRIKA (lega, </a:t>
            </a:r>
            <a:r>
              <a:rPr lang="sl-SI" b="1" dirty="0" err="1"/>
              <a:t>površje,vodovje</a:t>
            </a:r>
            <a:r>
              <a:rPr lang="sl-SI" b="1" dirty="0"/>
              <a:t>, delitev)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7349D-554A-4B65-A64F-04174A63A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8.b in 8.c: prepišite, kar je v krepkem tisku.</a:t>
            </a:r>
          </a:p>
          <a:p>
            <a:r>
              <a:rPr lang="sl-SI" dirty="0"/>
              <a:t>Ostalo preberite in si oglejte slikovno gradivo.</a:t>
            </a:r>
          </a:p>
          <a:p>
            <a:r>
              <a:rPr lang="sl-SI" dirty="0"/>
              <a:t>Uporabljajte atlas str. 119.</a:t>
            </a:r>
          </a:p>
          <a:p>
            <a:r>
              <a:rPr lang="sl-SI" dirty="0"/>
              <a:t>Uporabljajte zeleni učbenik str. 8-9 in 14.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47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652B-B6F6-4D5D-94BD-6EBDFDA979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Lega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3BDF-A36B-44E0-AE31-F4489EB0BED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leži med Sredozemskim morjem, Rdečim morjem, Indijskim in Atlantskim oceanom</a:t>
            </a:r>
          </a:p>
          <a:p>
            <a:pPr lvl="0"/>
            <a:r>
              <a:rPr lang="sl-SI" b="1" dirty="0"/>
              <a:t>ekvator jo deli na S in J polovico</a:t>
            </a:r>
          </a:p>
          <a:p>
            <a:pPr lvl="0"/>
            <a:r>
              <a:rPr lang="sl-SI" b="1" dirty="0"/>
              <a:t>večji del v tropskem ali vročem pasu</a:t>
            </a:r>
          </a:p>
          <a:p>
            <a:pPr lvl="0"/>
            <a:r>
              <a:rPr lang="sl-SI" b="1" dirty="0"/>
              <a:t>skrajni S in J Afrike v subtropskem pasu </a:t>
            </a:r>
            <a:r>
              <a:rPr lang="sl-SI" dirty="0"/>
              <a:t>(okoli S in J povratnika)</a:t>
            </a:r>
          </a:p>
          <a:p>
            <a:pPr lvl="0"/>
            <a:r>
              <a:rPr lang="sl-SI" b="1" dirty="0"/>
              <a:t>od Evrope jo loči Sredozemsko morje in Gibraltarska ožina</a:t>
            </a:r>
          </a:p>
          <a:p>
            <a:pPr lvl="0"/>
            <a:r>
              <a:rPr lang="sl-SI" b="1" dirty="0"/>
              <a:t>od Azije jo loči umetni Sueški prekop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CF0-4C18-45CF-A337-F3B9C63855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Površje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A5AA-EC42-4466-85C5-11F3A400721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večji del Afrike geološko star</a:t>
            </a:r>
          </a:p>
          <a:p>
            <a:pPr lvl="0"/>
            <a:r>
              <a:rPr lang="sl-SI" b="1" dirty="0"/>
              <a:t>zato je površje v veliki meri uravnano in rudonosno</a:t>
            </a:r>
          </a:p>
          <a:p>
            <a:pPr lvl="0"/>
            <a:r>
              <a:rPr lang="sl-SI" b="1" dirty="0"/>
              <a:t>večji del površja so planote, med njimi pa pogreznjene kotline</a:t>
            </a:r>
          </a:p>
          <a:p>
            <a:pPr lvl="0"/>
            <a:r>
              <a:rPr lang="sl-SI" dirty="0"/>
              <a:t>po nastanku </a:t>
            </a:r>
            <a:r>
              <a:rPr lang="sl-SI" b="1" dirty="0"/>
              <a:t>starejše so tudi Zmajeve gore</a:t>
            </a:r>
          </a:p>
          <a:p>
            <a:pPr lvl="0"/>
            <a:r>
              <a:rPr lang="sl-SI" b="1" dirty="0"/>
              <a:t>najpomembnejši kotlini: Čadska, </a:t>
            </a:r>
            <a:r>
              <a:rPr lang="sl-SI" b="1" dirty="0" err="1"/>
              <a:t>Kongova</a:t>
            </a:r>
            <a:endParaRPr lang="sl-SI" b="1" dirty="0"/>
          </a:p>
          <a:p>
            <a:pPr lvl="0"/>
            <a:r>
              <a:rPr lang="sl-SI" b="1" dirty="0" err="1"/>
              <a:t>mladonagubana</a:t>
            </a:r>
            <a:r>
              <a:rPr lang="sl-SI" b="1" dirty="0"/>
              <a:t> in višja gorovja so izjeme: npr. Atlas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B2D0-60A7-4565-87C5-D0035335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Površje Afrike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2E11A3-F1CB-489E-AFC6-74FBBFB7C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219200"/>
            <a:ext cx="4733925" cy="5273675"/>
          </a:xfrm>
        </p:spPr>
      </p:pic>
    </p:spTree>
    <p:extLst>
      <p:ext uri="{BB962C8B-B14F-4D97-AF65-F5344CB8AC3E}">
        <p14:creationId xmlns:p14="http://schemas.microsoft.com/office/powerpoint/2010/main" val="11686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E480-D3E1-4CEC-988E-4DDB084C63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291C-9F65-4ECB-B876-EA520A3D571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površje V Afrike je vulkanskega in tektonskega nastanka </a:t>
            </a:r>
            <a:endParaRPr lang="sl-SI" dirty="0"/>
          </a:p>
          <a:p>
            <a:pPr lvl="0"/>
            <a:r>
              <a:rPr lang="sl-SI" dirty="0"/>
              <a:t>visoke vulkanske gore (npr. Kilimandžaro) oz. višavja</a:t>
            </a:r>
          </a:p>
          <a:p>
            <a:pPr lvl="0"/>
            <a:r>
              <a:rPr lang="sl-SI" b="1" dirty="0"/>
              <a:t>ker se ta del Afrike zaradi premikanja litosferskih plošč „trga“ od preostale celine in se premika v smeri V proti Aziji, nastajajo tektonski jarki</a:t>
            </a:r>
          </a:p>
          <a:p>
            <a:pPr lvl="0"/>
            <a:r>
              <a:rPr lang="sl-SI" dirty="0"/>
              <a:t>ti predeli so pogreznjeni, nižji, pogosto zaliti z jezersko vodo</a:t>
            </a:r>
          </a:p>
          <a:p>
            <a:pPr lvl="0"/>
            <a:r>
              <a:rPr lang="sl-SI" b="1" dirty="0"/>
              <a:t>jezera: Viktorijino, Tanganjiško, Malavijsko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224F-5931-4EAB-8028-A9E130A0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„Trganje“ afriške celine na V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79ACE8-2F85-44A0-AF67-073752CAD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1323975"/>
            <a:ext cx="3114675" cy="5168900"/>
          </a:xfrm>
        </p:spPr>
      </p:pic>
    </p:spTree>
    <p:extLst>
      <p:ext uri="{BB962C8B-B14F-4D97-AF65-F5344CB8AC3E}">
        <p14:creationId xmlns:p14="http://schemas.microsoft.com/office/powerpoint/2010/main" val="91617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0067-0B24-449F-A13A-18371B64EF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064-A585-429A-AF10-8022763D37A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največje puščave so: Sahara </a:t>
            </a:r>
            <a:r>
              <a:rPr lang="sl-SI" dirty="0"/>
              <a:t>(največja na svetu; ločnica v Afriki), </a:t>
            </a:r>
            <a:r>
              <a:rPr lang="sl-SI" b="1" dirty="0"/>
              <a:t>Kalahari, Namibijska puščava</a:t>
            </a:r>
          </a:p>
          <a:p>
            <a:pPr lvl="0"/>
            <a:r>
              <a:rPr lang="sl-SI" b="1" dirty="0"/>
              <a:t>največje reke so: Nil, Niger, Kongo ali Zaire</a:t>
            </a:r>
          </a:p>
        </p:txBody>
      </p:sp>
      <p:pic>
        <p:nvPicPr>
          <p:cNvPr id="5" name="Picture 4" descr="A sandy beach&#10;&#10;Description automatically generated">
            <a:extLst>
              <a:ext uri="{FF2B5EF4-FFF2-40B4-BE49-F238E27FC236}">
                <a16:creationId xmlns:a16="http://schemas.microsoft.com/office/drawing/2014/main" id="{A2E52DF0-8774-489C-A69E-BA8D45BAD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162300"/>
            <a:ext cx="6753225" cy="3600450"/>
          </a:xfrm>
          <a:prstGeom prst="rect">
            <a:avLst/>
          </a:prstGeom>
        </p:spPr>
      </p:pic>
      <p:pic>
        <p:nvPicPr>
          <p:cNvPr id="7" name="Picture 6" descr="A close up of a beach&#10;&#10;Description automatically generated">
            <a:extLst>
              <a:ext uri="{FF2B5EF4-FFF2-40B4-BE49-F238E27FC236}">
                <a16:creationId xmlns:a16="http://schemas.microsoft.com/office/drawing/2014/main" id="{D7D2F3DA-97B6-430F-B26F-19D1F8ED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25" y="3162300"/>
            <a:ext cx="4495800" cy="3648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13B9-72F0-4C4A-90B0-36C3A285FB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l-SI" b="1" dirty="0"/>
              <a:t>Delitev Afrike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4E78-D103-4DBC-B176-2395FBCB6F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b="1" dirty="0"/>
              <a:t>1.)S Afrika</a:t>
            </a:r>
            <a:r>
              <a:rPr lang="sl-SI" dirty="0"/>
              <a:t>: </a:t>
            </a:r>
            <a:r>
              <a:rPr lang="sl-SI" b="1" dirty="0"/>
              <a:t>območja, ki ležijo S od Sahare </a:t>
            </a:r>
            <a:r>
              <a:rPr lang="sl-SI" dirty="0"/>
              <a:t>(bela rasa, Arabci, sredozemska civilizacija)</a:t>
            </a:r>
          </a:p>
          <a:p>
            <a:pPr lvl="0"/>
            <a:r>
              <a:rPr lang="sl-SI" b="1" dirty="0"/>
              <a:t>2.)Tropska Afrika: območja v bližini ekvatorja oz. v tropskem pasu</a:t>
            </a:r>
          </a:p>
          <a:p>
            <a:pPr lvl="0"/>
            <a:r>
              <a:rPr lang="sl-SI" b="1" dirty="0"/>
              <a:t>a) Z tropska Afrika </a:t>
            </a:r>
            <a:r>
              <a:rPr lang="sl-SI" dirty="0"/>
              <a:t>(Sahara in obale Gvinejskega zaliva)</a:t>
            </a:r>
          </a:p>
          <a:p>
            <a:pPr lvl="0"/>
            <a:r>
              <a:rPr lang="sl-SI" b="1" dirty="0"/>
              <a:t>b) nizka ekvatorialna Afrika (</a:t>
            </a:r>
            <a:r>
              <a:rPr lang="sl-SI" dirty="0" err="1"/>
              <a:t>Kongova</a:t>
            </a:r>
            <a:r>
              <a:rPr lang="sl-SI" dirty="0"/>
              <a:t> kotlina)</a:t>
            </a:r>
            <a:endParaRPr lang="sl-SI" b="1" dirty="0"/>
          </a:p>
          <a:p>
            <a:pPr lvl="0"/>
            <a:r>
              <a:rPr lang="sl-SI" b="1" dirty="0"/>
              <a:t>c) V tropska Afrika </a:t>
            </a:r>
            <a:r>
              <a:rPr lang="sl-SI" dirty="0"/>
              <a:t>(V-afriška višavja in tektonski jarki)</a:t>
            </a:r>
          </a:p>
          <a:p>
            <a:pPr lvl="0"/>
            <a:r>
              <a:rPr lang="sl-SI" b="1" dirty="0"/>
              <a:t>3.) J Afrika </a:t>
            </a:r>
          </a:p>
          <a:p>
            <a:pPr lvl="0"/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C261-1868-4544-8F10-C6E499CA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1400" dirty="0"/>
              <a:t>Delitev Afrike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14D81A5-3E52-4868-AF34-F3116BE2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304925"/>
            <a:ext cx="4524375" cy="5187950"/>
          </a:xfrm>
        </p:spPr>
      </p:pic>
    </p:spTree>
    <p:extLst>
      <p:ext uri="{BB962C8B-B14F-4D97-AF65-F5344CB8AC3E}">
        <p14:creationId xmlns:p14="http://schemas.microsoft.com/office/powerpoint/2010/main" val="144939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AFRIKA (lega, površje,vodovje, delitev)</vt:lpstr>
      <vt:lpstr>Lega</vt:lpstr>
      <vt:lpstr>Površje</vt:lpstr>
      <vt:lpstr>Površje Afrike</vt:lpstr>
      <vt:lpstr>PowerPoint Presentation</vt:lpstr>
      <vt:lpstr>„Trganje“ afriške celine na V</vt:lpstr>
      <vt:lpstr>PowerPoint Presentation</vt:lpstr>
      <vt:lpstr>Delitev Afrike</vt:lpstr>
      <vt:lpstr>Delitev Afrike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AFRIKA (lega, površje,vodovje, delitev)</dc:title>
  <dc:creator>Marjana Makarovič Košnjek</dc:creator>
  <cp:lastModifiedBy>Marjana Makarovič Košnjek</cp:lastModifiedBy>
  <cp:revision>9</cp:revision>
  <dcterms:created xsi:type="dcterms:W3CDTF">2020-11-15T18:51:13Z</dcterms:created>
  <dcterms:modified xsi:type="dcterms:W3CDTF">2021-02-14T18:45:58Z</dcterms:modified>
</cp:coreProperties>
</file>