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31D-F823-7808-2D0E-03E26E393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4AD29-4983-4CC4-30B2-1CE9138AA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70C3-F8EF-8A1C-619C-89820DBD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71C6-587B-D0A0-6040-EBD2CAF3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6FF4-3A5D-F265-03EC-84FD3BA9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6684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7BE8-5922-EF33-5277-A8A43594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9B439-4A74-C80B-DE22-653B68380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1967-8195-E3BE-80E4-A814E177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D7F3-C46B-3C95-1EBA-2B498C5F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CD22-4532-189B-D1AE-DDBF7AF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222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4CCDD-D7A6-C395-D90C-A830DB587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66FE7-758E-171A-C113-691129DF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F01E-0986-51EB-C334-D359D3CD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E8AE-44B5-E0AC-4117-89D913ED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3130-2117-DD37-CB51-3CD893F6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37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62A4-9F2A-3FFB-69BA-CA840E1D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5FDB-473A-A670-AC7F-121061B4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701B-272E-60C9-19AF-0A946BB3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261C-1322-8EBF-FC2D-14970D05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4A41-DB4D-A505-88A3-EB477F60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02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7252-C6F7-9A93-F65A-A836857F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A9E0-B2BB-B1C7-A30C-951529CA8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0DFE-35AD-12AC-AFE5-09C19B73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4FD4-5060-9463-6627-32D2C2D3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F780-2B32-2983-D098-4D047A92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5379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A25F-CF25-BCE3-F8F3-CA753874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84B7-E444-CAB9-6992-2CC61EBAF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D631C-05D0-3E36-8834-0EAAE92A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66F8-014F-6CE4-A3DE-67F77281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A5C17-73FA-FB69-7D68-425F8507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4142-7DDC-A1E4-7C4E-0BB0433F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0630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8EBF-B528-0AA0-550F-8EB5450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4FDB2-50D4-3B95-F512-9E5FAAED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25C42-D84E-D6AD-4D36-E73F4DA5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FA70A-5909-B7D8-BF53-14FA8AFC4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7B566-0E78-1C18-78AE-794E4FA9F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2DC81-1709-0B23-A531-8C7CFAF8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B93C9-63FA-F268-0705-1E14094F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4BDB0-6B35-BF51-2A96-64B16B69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0476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048D-B86B-3F68-87E1-5CD065C4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89FB8-C50A-087C-25A3-F0FC8352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60B6-9902-44D1-9EA7-6BDA6C7C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359D6-9319-9D65-A2B0-678E66AF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8005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371A-6260-D71C-5551-93416D33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19BA-8489-F2E8-FC2B-40A21C92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4920F-4322-F1BE-45AA-C8A0C96E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24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2648-A282-1CDF-F3FA-30750A17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C047-5310-CFFA-9C70-EDD21648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1D4D-38B7-CCD3-5FAB-4E93879F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BC20C-23FD-4B60-6A67-60CAE4D9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5A2C1-B01E-0F00-8078-0DE70870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814A6-AB49-D033-BBA7-942B9185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214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1AEB-DABA-D466-9BCC-730E9450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86679-443C-FC8D-7E86-B82CCB158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48F0-EF0B-426F-CABA-1F30B5E41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99BB-A656-B773-150C-45EB21C1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F466E-79C6-9610-E7EA-32AD9AFC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7C7D0-1641-AECE-687C-579C61F5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53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ED691-3B75-7640-AB28-50A3FB79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C95B1-D8CD-0AF7-BADB-C3F2C465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53F3-7C42-9A9B-F2D4-DF556FD52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67D1-3E1A-4972-A1A7-76D5F31181AD}" type="datetimeFigureOut">
              <a:rPr lang="sl-SI" smtClean="0"/>
              <a:t>6.11.2022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4313-A80D-1A67-8239-781E0B42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5450-17B9-106B-008A-86BD20DE9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4DA8-3471-43ED-8B32-FC6BE97600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892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F73F-96D4-013C-6810-189C3AB2C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GOSTOTA POSELITVE V SLOVENIJI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A1E31-6BC9-310C-77AF-EBA72CE9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4679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FBB5-0057-44E5-A8F1-4B31AD7FE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lvl="0" algn="ctr"/>
            <a:r>
              <a:rPr lang="sl-SI" sz="5600" dirty="0">
                <a:solidFill>
                  <a:srgbClr val="FFFFFF"/>
                </a:solidFill>
              </a:rPr>
              <a:t>Gostota poselitve</a:t>
            </a:r>
            <a:br>
              <a:rPr lang="sl-SI" sz="5600" dirty="0">
                <a:solidFill>
                  <a:srgbClr val="FFFFFF"/>
                </a:solidFill>
              </a:rPr>
            </a:br>
            <a:endParaRPr lang="sl-SI" sz="5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B8B-C707-4452-84F4-447EA8AEF9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lvl="0"/>
            <a:r>
              <a:rPr lang="sl-SI" sz="2000" b="1" dirty="0">
                <a:solidFill>
                  <a:schemeClr val="tx1">
                    <a:alpha val="80000"/>
                  </a:schemeClr>
                </a:solidFill>
              </a:rPr>
              <a:t>št. preb./km2</a:t>
            </a:r>
            <a:r>
              <a:rPr lang="sl-SI" sz="2000" dirty="0">
                <a:solidFill>
                  <a:schemeClr val="tx1">
                    <a:alpha val="80000"/>
                  </a:schemeClr>
                </a:solidFill>
              </a:rPr>
              <a:t>= 100</a:t>
            </a:r>
          </a:p>
          <a:p>
            <a:pPr lvl="0"/>
            <a:r>
              <a:rPr lang="sl-SI" sz="2000" b="1" dirty="0">
                <a:solidFill>
                  <a:schemeClr val="tx1">
                    <a:alpha val="80000"/>
                  </a:schemeClr>
                </a:solidFill>
              </a:rPr>
              <a:t>srednje velika gostota </a:t>
            </a:r>
            <a:r>
              <a:rPr lang="sl-SI" sz="2000" dirty="0">
                <a:solidFill>
                  <a:schemeClr val="tx1">
                    <a:alpha val="80000"/>
                  </a:schemeClr>
                </a:solidFill>
              </a:rPr>
              <a:t>med evropskimi državami (graf str. 36)</a:t>
            </a:r>
          </a:p>
          <a:p>
            <a:pPr lvl="0"/>
            <a:r>
              <a:rPr lang="sl-SI" sz="2000" b="1" dirty="0">
                <a:solidFill>
                  <a:schemeClr val="tx1">
                    <a:alpha val="80000"/>
                  </a:schemeClr>
                </a:solidFill>
              </a:rPr>
              <a:t>neenakomerna poselitev </a:t>
            </a:r>
            <a:r>
              <a:rPr lang="sl-SI" sz="2000" dirty="0">
                <a:solidFill>
                  <a:schemeClr val="tx1">
                    <a:alpha val="80000"/>
                  </a:schemeClr>
                </a:solidFill>
              </a:rPr>
              <a:t>(zemljevid str. 36)</a:t>
            </a:r>
          </a:p>
          <a:p>
            <a:pPr lvl="0"/>
            <a:r>
              <a:rPr lang="sl-SI" sz="2000" b="1" dirty="0">
                <a:solidFill>
                  <a:schemeClr val="tx1">
                    <a:alpha val="80000"/>
                  </a:schemeClr>
                </a:solidFill>
              </a:rPr>
              <a:t>večja gostota</a:t>
            </a:r>
            <a:r>
              <a:rPr lang="sl-SI" sz="2000" dirty="0">
                <a:solidFill>
                  <a:schemeClr val="tx1">
                    <a:alpha val="80000"/>
                  </a:schemeClr>
                </a:solidFill>
              </a:rPr>
              <a:t>: območja večjih mest, obala, nižine </a:t>
            </a:r>
            <a:r>
              <a:rPr lang="sl-SI" sz="2000" dirty="0" err="1">
                <a:solidFill>
                  <a:schemeClr val="tx1">
                    <a:alpha val="80000"/>
                  </a:schemeClr>
                </a:solidFill>
              </a:rPr>
              <a:t>obpanonske</a:t>
            </a:r>
            <a:r>
              <a:rPr lang="sl-SI" sz="2000" dirty="0">
                <a:solidFill>
                  <a:schemeClr val="tx1">
                    <a:alpha val="80000"/>
                  </a:schemeClr>
                </a:solidFill>
              </a:rPr>
              <a:t> Slovenije (</a:t>
            </a:r>
            <a:r>
              <a:rPr lang="sl-SI" sz="2000" b="1" dirty="0">
                <a:solidFill>
                  <a:schemeClr val="tx1">
                    <a:alpha val="80000"/>
                  </a:schemeClr>
                </a:solidFill>
              </a:rPr>
              <a:t>izpiši 1 primer)</a:t>
            </a:r>
            <a:endParaRPr lang="sl-SI" sz="2000" dirty="0">
              <a:solidFill>
                <a:schemeClr val="tx1">
                  <a:alpha val="80000"/>
                </a:schemeClr>
              </a:solidFill>
            </a:endParaRPr>
          </a:p>
          <a:p>
            <a:pPr lvl="0"/>
            <a:r>
              <a:rPr lang="sl-SI" sz="2000" b="1" dirty="0">
                <a:solidFill>
                  <a:schemeClr val="tx1">
                    <a:alpha val="80000"/>
                  </a:schemeClr>
                </a:solidFill>
              </a:rPr>
              <a:t>manjša gostota</a:t>
            </a:r>
            <a:r>
              <a:rPr lang="sl-SI" sz="2000" dirty="0">
                <a:solidFill>
                  <a:schemeClr val="tx1">
                    <a:alpha val="80000"/>
                  </a:schemeClr>
                </a:solidFill>
              </a:rPr>
              <a:t>: visokogorje v Alpah, dinarske planote, hribovja na Z in Pohorje </a:t>
            </a:r>
            <a:r>
              <a:rPr lang="sl-SI" sz="2000" b="1" dirty="0">
                <a:solidFill>
                  <a:schemeClr val="tx1">
                    <a:alpha val="80000"/>
                  </a:schemeClr>
                </a:solidFill>
              </a:rPr>
              <a:t>(izpiši 1 primer)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E149-4DC5-413C-8A59-0C66E493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z="2400" dirty="0">
                <a:solidFill>
                  <a:srgbClr val="FFFFFF"/>
                </a:solidFill>
              </a:rPr>
              <a:t>gostota poselitve v Sloveniji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4097A9D-0F7C-4CED-B418-3875845BC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498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GOSTOTA POSELITVE V SLOVENIJI</vt:lpstr>
      <vt:lpstr>Gostota poselitve </vt:lpstr>
      <vt:lpstr>gostota poselitve v Sloveniji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GOSTOTA POSELITVE V SLOVENIJI</dc:title>
  <dc:creator>Marjana Makarovič Košnjek</dc:creator>
  <cp:lastModifiedBy>Marjana Makarovič Košnjek</cp:lastModifiedBy>
  <cp:revision>1</cp:revision>
  <dcterms:created xsi:type="dcterms:W3CDTF">2022-11-06T19:02:00Z</dcterms:created>
  <dcterms:modified xsi:type="dcterms:W3CDTF">2022-11-06T19:03:14Z</dcterms:modified>
</cp:coreProperties>
</file>