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62" r:id="rId6"/>
    <p:sldId id="270" r:id="rId7"/>
    <p:sldId id="266" r:id="rId8"/>
    <p:sldId id="267" r:id="rId9"/>
    <p:sldId id="268" r:id="rId10"/>
    <p:sldId id="272" r:id="rId11"/>
    <p:sldId id="263" r:id="rId12"/>
    <p:sldId id="264" r:id="rId13"/>
    <p:sldId id="271" r:id="rId14"/>
    <p:sldId id="265" r:id="rId1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9A6C-61BE-4C8D-9161-9DA91BBC5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58745-0396-476A-8399-786A4FE4D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D6BC-3E9E-42B5-BC35-3072C623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4DC1-79FF-400A-891C-5B40FE9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7DF1-E3A1-4FAF-B8F9-889EAD66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47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89F5-E189-469C-A3FD-06A34759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6BEAD-370D-4E3D-9B1D-F609C5A4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1B9E-275C-4892-A6CB-21586DD0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E9E6-69D5-4F17-9783-F5E52666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EE9C-2C1C-4160-BC3B-EB427EBA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771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FBE41-7EA8-446C-B139-22D07A5D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74D7-6400-4B1C-8866-2A403A3A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098E-030D-4BF0-9B7E-345A2D69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77ED-7A06-43E4-B303-23604A2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39E9-199B-4014-B03B-0744159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63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E35-1A2D-4567-BDD3-7BF0CEA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FE37-1C9C-45D6-894F-AA9C3B7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94D1-EAA1-4F7E-8792-CE168D51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43D1-6592-48AC-AC27-86BBEFF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40BC-0041-4AAE-BC8E-76E853C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36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A680-341C-47C3-9681-BE240C20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627C-02D3-4D38-8984-035F94D9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7127-FCB3-4A2D-9D9C-5ACDF118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932F-AF0E-4CC5-9FF5-4033A258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E0C7-2060-49AB-B5D4-4FD7C88C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394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AB7A-1FFD-44BE-8E60-5A899557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C1BB-5C2A-484A-98DE-E7B57D894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79797-E369-4699-9535-B71BDF1B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A355C-5BE4-447A-ACD1-EC67EA84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6344-5574-45CE-81AA-92651D3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BC8B-B438-4A2E-91FF-66577EA8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4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BAB-1725-40F9-AC00-26A48899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B5E84-2D71-4C9D-90B9-04BBBC21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B60B-5ADD-43A5-BEE5-A7577617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C61DD-6ED9-4A58-AB3B-91E3B5158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D5C10-02A6-4A94-B3AC-38DF276C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9256F-72A1-4D39-B3CA-A6082C2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B191B-91BE-4261-AE67-5D837BB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3667-7B0B-417E-B54C-AB066DBE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19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097B-7635-4CB3-8C89-6D9373F1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EDBA-01B4-4E7F-8003-58D8180C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2A0E-74BC-4C3D-833F-0113761C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B83D2-9832-48C6-9019-C3501D82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351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062AB-F7BA-4B53-BC51-A639F3D5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254F9-04EF-4BDD-920C-BD1C8D6D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F3D4E-E15E-4175-98EB-5D0B62A3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738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255-1D45-4B46-8CB8-FDE4BFBC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5EEB-4C1E-424C-9CFC-843AAEB3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C53D1-AD2C-4644-9FB4-59240CF5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EF41-B01D-4640-AC51-F099C187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8C0E-FAA0-497A-8BC1-29FDBE0F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3CF9-B6AD-41A1-894A-111FBF4D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572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BFEE-282C-458E-9521-0C1B510D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6193B-898E-46A6-9B01-68B497D14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3B8B-5C38-4AF6-93AA-DBDB8DA8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ECE2-1442-4E82-8C42-6DD443C6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157A-8B70-4CC1-B20D-6E270FC6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83D4-482E-4788-B7BB-6781C3E8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0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62EF-0FEB-4A70-B98D-947D7FF3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B3F6-3C81-4623-AC70-0E49C3E2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436B-13DF-4B2E-B552-086F24C3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AE73-961A-4734-9C1A-BBEC0DBF9E56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CE63-2729-452C-A4AA-94AB3401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7667-29E3-40DA-970E-0FCE373D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3CBC-D66A-4747-AA2E-8BF3D424100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76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A46F-2DBF-45A7-8E1D-2C5212E6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Kamnine v Sloveniji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04C30-BF6E-4630-9B92-E8E0D7B7F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U str. 19-24, DZ vaji 7, 8</a:t>
            </a:r>
          </a:p>
          <a:p>
            <a:r>
              <a:rPr lang="sl-SI" dirty="0"/>
              <a:t>PREPIŠITE, KAR JE V KREPKEM TISKU, OSTALO PREBERITE.</a:t>
            </a:r>
          </a:p>
        </p:txBody>
      </p:sp>
    </p:spTree>
    <p:extLst>
      <p:ext uri="{BB962C8B-B14F-4D97-AF65-F5344CB8AC3E}">
        <p14:creationId xmlns:p14="http://schemas.microsoft.com/office/powerpoint/2010/main" val="332913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E75A-8AC7-465F-B930-DA416B00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naplavine iz proda v peskokopu pri Naklem</a:t>
            </a:r>
          </a:p>
        </p:txBody>
      </p:sp>
      <p:pic>
        <p:nvPicPr>
          <p:cNvPr id="5" name="Content Placeholder 4" descr="A picture containing ground, outdoor, nature, mountain&#10;&#10;Description automatically generated">
            <a:extLst>
              <a:ext uri="{FF2B5EF4-FFF2-40B4-BE49-F238E27FC236}">
                <a16:creationId xmlns:a16="http://schemas.microsoft.com/office/drawing/2014/main" id="{795D9037-2044-440E-AB91-316551657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3" y="1463040"/>
            <a:ext cx="4685211" cy="4757466"/>
          </a:xfrm>
        </p:spPr>
      </p:pic>
    </p:spTree>
    <p:extLst>
      <p:ext uri="{BB962C8B-B14F-4D97-AF65-F5344CB8AC3E}">
        <p14:creationId xmlns:p14="http://schemas.microsoft.com/office/powerpoint/2010/main" val="306266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821B-0CAE-4446-B7CC-C839206369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2840-4092-4DAF-B94A-87D0069FFEF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apnenec in dolomit </a:t>
            </a:r>
            <a:r>
              <a:rPr lang="sl-SI" dirty="0"/>
              <a:t>sta značilna za </a:t>
            </a:r>
            <a:r>
              <a:rPr lang="sl-SI" b="1" dirty="0"/>
              <a:t>alpske, predalpske in dinarsko  -kraške pokrajine</a:t>
            </a:r>
            <a:r>
              <a:rPr lang="sl-SI" dirty="0"/>
              <a:t> ter </a:t>
            </a:r>
            <a:r>
              <a:rPr lang="sl-SI" b="1" dirty="0"/>
              <a:t>planoto Kras </a:t>
            </a:r>
            <a:r>
              <a:rPr lang="sl-SI" dirty="0"/>
              <a:t>v </a:t>
            </a:r>
            <a:r>
              <a:rPr lang="sl-SI" dirty="0" err="1"/>
              <a:t>obsredozemskih</a:t>
            </a:r>
            <a:r>
              <a:rPr lang="sl-SI" dirty="0"/>
              <a:t> pokrajinah</a:t>
            </a:r>
          </a:p>
          <a:p>
            <a:pPr lvl="0"/>
            <a:r>
              <a:rPr lang="sl-SI" b="1" dirty="0"/>
              <a:t>fliš</a:t>
            </a:r>
            <a:r>
              <a:rPr lang="sl-SI" dirty="0"/>
              <a:t> je značilen za </a:t>
            </a:r>
            <a:r>
              <a:rPr lang="sl-SI" b="1" dirty="0"/>
              <a:t>preostale </a:t>
            </a:r>
            <a:r>
              <a:rPr lang="sl-SI" b="1" dirty="0" err="1"/>
              <a:t>obsredozemske</a:t>
            </a:r>
            <a:r>
              <a:rPr lang="sl-SI" b="1" dirty="0"/>
              <a:t> pokrajine </a:t>
            </a:r>
            <a:r>
              <a:rPr lang="sl-SI" dirty="0"/>
              <a:t>(npr. klifi pri Strunjanu, Debelem rtiču)</a:t>
            </a:r>
          </a:p>
          <a:p>
            <a:pPr lvl="0"/>
            <a:r>
              <a:rPr lang="sl-SI" b="1" dirty="0"/>
              <a:t>pesek, glino in prod </a:t>
            </a:r>
            <a:r>
              <a:rPr lang="sl-SI" dirty="0"/>
              <a:t>najdemo na </a:t>
            </a:r>
            <a:r>
              <a:rPr lang="sl-SI" b="1" dirty="0"/>
              <a:t>dnu kotlin, dolin v osrednji Sloveniji </a:t>
            </a:r>
            <a:r>
              <a:rPr lang="sl-SI" dirty="0"/>
              <a:t>ter na </a:t>
            </a:r>
            <a:r>
              <a:rPr lang="sl-SI" b="1" dirty="0"/>
              <a:t>ravninah </a:t>
            </a:r>
            <a:r>
              <a:rPr lang="sl-SI" b="1" dirty="0" err="1"/>
              <a:t>obpanonskih</a:t>
            </a:r>
            <a:r>
              <a:rPr lang="sl-SI" b="1" dirty="0"/>
              <a:t> pokrajin</a:t>
            </a:r>
          </a:p>
          <a:p>
            <a:pPr lvl="0"/>
            <a:r>
              <a:rPr lang="sl-SI" b="1" dirty="0"/>
              <a:t>peščenjak, </a:t>
            </a:r>
            <a:r>
              <a:rPr lang="sl-SI" b="1" dirty="0" err="1"/>
              <a:t>glinavec</a:t>
            </a:r>
            <a:r>
              <a:rPr lang="sl-SI" b="1" dirty="0"/>
              <a:t>, lapor </a:t>
            </a:r>
            <a:r>
              <a:rPr lang="sl-SI" dirty="0"/>
              <a:t>najdemo </a:t>
            </a:r>
            <a:r>
              <a:rPr lang="sl-SI" b="1" dirty="0"/>
              <a:t>v terciarnem gričevju </a:t>
            </a:r>
            <a:r>
              <a:rPr lang="sl-SI" b="1" dirty="0" err="1"/>
              <a:t>obpanonskih</a:t>
            </a:r>
            <a:r>
              <a:rPr lang="sl-SI" b="1" dirty="0"/>
              <a:t> pokrajin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5CB6-2C26-4E5B-949A-779D1CEAAE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D7F0-1DD9-4CF7-8644-44AC61D1EE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c) Metamorfne ali preobražene kamnine</a:t>
            </a:r>
          </a:p>
          <a:p>
            <a:pPr lvl="0"/>
            <a:r>
              <a:rPr lang="sl-SI" b="1" dirty="0"/>
              <a:t>iz prvotno magmatskih ali sedimentnih kamnin</a:t>
            </a:r>
            <a:r>
              <a:rPr lang="sl-SI" dirty="0"/>
              <a:t>, ki so se zaradi povečanega pritiska in temperature v zemljini notranjosti najprej stalile in nato še enkrat preoblikovale</a:t>
            </a:r>
          </a:p>
          <a:p>
            <a:pPr lvl="0"/>
            <a:r>
              <a:rPr lang="sl-SI" b="1" dirty="0"/>
              <a:t>primer: marmor</a:t>
            </a:r>
          </a:p>
          <a:p>
            <a:pPr lvl="0"/>
            <a:r>
              <a:rPr lang="sl-SI" b="1" dirty="0"/>
              <a:t>v Sloveniji redke </a:t>
            </a:r>
            <a:r>
              <a:rPr lang="sl-SI" dirty="0"/>
              <a:t>(npr. </a:t>
            </a:r>
            <a:r>
              <a:rPr lang="sl-SI" b="1" dirty="0"/>
              <a:t>Pohorje in Kozjak</a:t>
            </a:r>
            <a:r>
              <a:rPr lang="sl-SI" dirty="0"/>
              <a:t>)</a:t>
            </a:r>
          </a:p>
        </p:txBody>
      </p:sp>
      <p:pic>
        <p:nvPicPr>
          <p:cNvPr id="5" name="Picture 4" descr="A picture containing outdoor, rock&#10;&#10;Description automatically generated">
            <a:extLst>
              <a:ext uri="{FF2B5EF4-FFF2-40B4-BE49-F238E27FC236}">
                <a16:creationId xmlns:a16="http://schemas.microsoft.com/office/drawing/2014/main" id="{19D692BD-4631-4B17-9049-1403E68E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9" y="3838575"/>
            <a:ext cx="4676775" cy="2771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B54-4291-4B47-B376-03E63B7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kamnine Slovenije glede na starost (nastanek v geoloških obdobjih)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099BC57-700F-45B1-97C2-3A2C8F615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1915885"/>
            <a:ext cx="5617027" cy="3866605"/>
          </a:xfrm>
        </p:spPr>
      </p:pic>
    </p:spTree>
    <p:extLst>
      <p:ext uri="{BB962C8B-B14F-4D97-AF65-F5344CB8AC3E}">
        <p14:creationId xmlns:p14="http://schemas.microsoft.com/office/powerpoint/2010/main" val="183241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1988-4D72-4566-A909-2591E1A62C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69F3-1B37-417E-BE1B-816834D93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z="2600" b="1" dirty="0"/>
              <a:t>2. Kamnine delimo po starosti </a:t>
            </a:r>
            <a:r>
              <a:rPr lang="sl-SI" sz="2600" dirty="0"/>
              <a:t>oz. nastanku v posameznih geoloških obdobjih (Z str. 22):</a:t>
            </a:r>
          </a:p>
          <a:p>
            <a:pPr lvl="0"/>
            <a:r>
              <a:rPr lang="sl-SI" sz="2600" b="1" dirty="0" err="1"/>
              <a:t>predkambrijske</a:t>
            </a:r>
            <a:r>
              <a:rPr lang="sl-SI" sz="2600" b="1" dirty="0"/>
              <a:t> in </a:t>
            </a:r>
            <a:r>
              <a:rPr lang="sl-SI" sz="2600" b="1" dirty="0" err="1"/>
              <a:t>paleozoiske</a:t>
            </a:r>
            <a:r>
              <a:rPr lang="sl-SI" sz="2600" b="1" dirty="0"/>
              <a:t> kamnine </a:t>
            </a:r>
            <a:r>
              <a:rPr lang="sl-SI" sz="2600" dirty="0"/>
              <a:t>(Pohorje, Kozjak, nižji predeli predalpskega hribovja, predeli Karavank)</a:t>
            </a:r>
          </a:p>
          <a:p>
            <a:pPr lvl="0"/>
            <a:r>
              <a:rPr lang="sl-SI" sz="2600" b="1" dirty="0"/>
              <a:t>prevladujejo </a:t>
            </a:r>
            <a:r>
              <a:rPr lang="sl-SI" sz="2600" b="1" dirty="0" err="1"/>
              <a:t>mezozoiske</a:t>
            </a:r>
            <a:r>
              <a:rPr lang="sl-SI" sz="2600" b="1" dirty="0"/>
              <a:t> kamnine </a:t>
            </a:r>
            <a:r>
              <a:rPr lang="sl-SI" sz="2600" dirty="0"/>
              <a:t>(</a:t>
            </a:r>
            <a:r>
              <a:rPr lang="sl-SI" sz="2600" b="1" dirty="0"/>
              <a:t>apnenci, dolomiti</a:t>
            </a:r>
            <a:r>
              <a:rPr lang="sl-SI" sz="2600" dirty="0"/>
              <a:t>: Alpe, Dinarsko gorovje, območja predalpskih pokrajin, Kras v </a:t>
            </a:r>
            <a:r>
              <a:rPr lang="sl-SI" sz="2600" dirty="0" err="1"/>
              <a:t>obsredozemskih</a:t>
            </a:r>
            <a:r>
              <a:rPr lang="sl-SI" sz="2600" dirty="0"/>
              <a:t> pokrajinah )</a:t>
            </a:r>
          </a:p>
          <a:p>
            <a:pPr lvl="0"/>
            <a:r>
              <a:rPr lang="sl-SI" sz="2600" b="1" dirty="0"/>
              <a:t>terciarne kamnine </a:t>
            </a:r>
            <a:r>
              <a:rPr lang="sl-SI" sz="2600" dirty="0"/>
              <a:t>(</a:t>
            </a:r>
            <a:r>
              <a:rPr lang="sl-SI" sz="2600" b="1" dirty="0"/>
              <a:t>peščenjaki, </a:t>
            </a:r>
            <a:r>
              <a:rPr lang="sl-SI" sz="2600" b="1" dirty="0" err="1"/>
              <a:t>glinavci</a:t>
            </a:r>
            <a:r>
              <a:rPr lang="sl-SI" sz="2600" b="1" dirty="0"/>
              <a:t>, lapor, fliš v gričevjih </a:t>
            </a:r>
            <a:r>
              <a:rPr lang="sl-SI" sz="2600" dirty="0" err="1"/>
              <a:t>obsredozemskih</a:t>
            </a:r>
            <a:r>
              <a:rPr lang="sl-SI" sz="2600" dirty="0"/>
              <a:t> in </a:t>
            </a:r>
            <a:r>
              <a:rPr lang="sl-SI" sz="2600" dirty="0" err="1"/>
              <a:t>obpanonskih</a:t>
            </a:r>
            <a:r>
              <a:rPr lang="sl-SI" sz="2600" dirty="0"/>
              <a:t> pokrajin)</a:t>
            </a:r>
          </a:p>
          <a:p>
            <a:pPr lvl="0"/>
            <a:r>
              <a:rPr lang="sl-SI" sz="2600" b="1" dirty="0"/>
              <a:t>kvartarne kamnine </a:t>
            </a:r>
            <a:r>
              <a:rPr lang="sl-SI" sz="2600" dirty="0"/>
              <a:t>(</a:t>
            </a:r>
            <a:r>
              <a:rPr lang="sl-SI" sz="2600" b="1" dirty="0"/>
              <a:t>nesprijeti prod, pesek, glina </a:t>
            </a:r>
            <a:r>
              <a:rPr lang="sl-SI" sz="2600" dirty="0"/>
              <a:t>v dolinah in kotlinah osrednje Slovenije in ravninah </a:t>
            </a:r>
            <a:r>
              <a:rPr lang="sl-SI" sz="2600" dirty="0" err="1"/>
              <a:t>obpanonskih</a:t>
            </a:r>
            <a:r>
              <a:rPr lang="sl-SI" sz="2600" dirty="0"/>
              <a:t> pokrajin)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C76D-4E07-498B-B134-49C3DF664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DD15-4717-4522-BC73-2B12ABE144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Delimo jih glede na:</a:t>
            </a:r>
          </a:p>
          <a:p>
            <a:pPr lvl="0"/>
            <a:r>
              <a:rPr lang="sl-SI" b="1" dirty="0"/>
              <a:t>1. nastanek</a:t>
            </a:r>
          </a:p>
          <a:p>
            <a:pPr lvl="0"/>
            <a:r>
              <a:rPr lang="sl-SI" b="1" dirty="0"/>
              <a:t>2. starost kamnin</a:t>
            </a:r>
          </a:p>
          <a:p>
            <a:pPr lvl="0"/>
            <a:endParaRPr lang="sl-SI" dirty="0"/>
          </a:p>
          <a:p>
            <a:pPr lvl="0"/>
            <a:r>
              <a:rPr lang="sl-SI" b="1" dirty="0"/>
              <a:t>1</a:t>
            </a:r>
            <a:r>
              <a:rPr lang="sl-SI" dirty="0"/>
              <a:t>. Glede na nastanek jih delimo na 3 skupine: </a:t>
            </a:r>
            <a:r>
              <a:rPr lang="sl-SI" b="1" dirty="0"/>
              <a:t>magmatske, sedimentne, metamorfne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4682-FDD2-42E1-B0B9-15A9BF9F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kamnine Slovenije glede na nastanek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79694FE-24B7-4048-BD45-3E959CAB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9" y="1793965"/>
            <a:ext cx="5956661" cy="4258491"/>
          </a:xfrm>
        </p:spPr>
      </p:pic>
    </p:spTree>
    <p:extLst>
      <p:ext uri="{BB962C8B-B14F-4D97-AF65-F5344CB8AC3E}">
        <p14:creationId xmlns:p14="http://schemas.microsoft.com/office/powerpoint/2010/main" val="40544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4BD-145E-4383-9977-03F32FBC33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8119-F150-464E-B802-416B310479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lphaLcParenR"/>
            </a:pPr>
            <a:r>
              <a:rPr lang="sl-SI" b="1" dirty="0"/>
              <a:t>Magmatske kamnine </a:t>
            </a:r>
            <a:r>
              <a:rPr lang="sl-SI" dirty="0"/>
              <a:t>(Z str. 21):</a:t>
            </a:r>
          </a:p>
          <a:p>
            <a:pPr lvl="0"/>
            <a:r>
              <a:rPr lang="sl-SI" b="1" dirty="0"/>
              <a:t>nastale z ohlajanjem in s strjevanjem magme </a:t>
            </a:r>
            <a:r>
              <a:rPr lang="sl-SI" dirty="0"/>
              <a:t>na površju (prodornine) ali v stranskih delih vulkanskega žrela pod površjem (globočnine)</a:t>
            </a:r>
          </a:p>
          <a:p>
            <a:pPr lvl="0"/>
            <a:r>
              <a:rPr lang="sl-SI" b="1" dirty="0"/>
              <a:t>v Sloveniji jih je malo </a:t>
            </a:r>
            <a:r>
              <a:rPr lang="sl-SI" dirty="0"/>
              <a:t>(SV del predalpskih pokrajin: </a:t>
            </a:r>
            <a:r>
              <a:rPr lang="sl-SI" b="1" dirty="0"/>
              <a:t>Pohorje, Kozjak,)</a:t>
            </a:r>
          </a:p>
          <a:p>
            <a:pPr lvl="0"/>
            <a:r>
              <a:rPr lang="sl-SI" dirty="0"/>
              <a:t>primer: </a:t>
            </a:r>
            <a:r>
              <a:rPr lang="sl-SI" b="1" dirty="0"/>
              <a:t>pohorski tonalit ali </a:t>
            </a:r>
            <a:r>
              <a:rPr lang="sl-SI" b="1" dirty="0" err="1"/>
              <a:t>granodiorit</a:t>
            </a:r>
            <a:r>
              <a:rPr lang="sl-SI" b="1" dirty="0"/>
              <a:t> </a:t>
            </a:r>
            <a:r>
              <a:rPr lang="sl-SI" dirty="0"/>
              <a:t>(gradbeni in okrasni kamen)</a:t>
            </a:r>
          </a:p>
          <a:p>
            <a:pPr lvl="0"/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22838-7A56-49BB-B081-DB6ECB3A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4652962"/>
            <a:ext cx="292417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922-C1AC-4858-B310-1C0A5D488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D4F0-E0AE-4E51-ACE4-D8E5332FB3D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b) Sedimentne kamnine </a:t>
            </a:r>
            <a:r>
              <a:rPr lang="sl-SI" dirty="0"/>
              <a:t>(foto str. 20,21):</a:t>
            </a:r>
          </a:p>
          <a:p>
            <a:pPr lvl="0"/>
            <a:r>
              <a:rPr lang="sl-SI" b="1" dirty="0"/>
              <a:t>nastale so z usedanjem na dnu morja ali na rečnih bregovih</a:t>
            </a:r>
          </a:p>
          <a:p>
            <a:pPr lvl="0"/>
            <a:r>
              <a:rPr lang="sl-SI" dirty="0"/>
              <a:t>primeri: </a:t>
            </a:r>
            <a:r>
              <a:rPr lang="sl-SI" b="1" dirty="0"/>
              <a:t>apnenec, dolomit, prod (konglomerat), pesek (peščenjak), glina (</a:t>
            </a:r>
            <a:r>
              <a:rPr lang="sl-SI" b="1" dirty="0" err="1"/>
              <a:t>glinavec</a:t>
            </a:r>
            <a:r>
              <a:rPr lang="sl-SI" b="1" dirty="0"/>
              <a:t>), lapor (glina in apnenec), fliš (peščenjak, lapor,…)</a:t>
            </a:r>
          </a:p>
          <a:p>
            <a:pPr lvl="0"/>
            <a:r>
              <a:rPr lang="sl-SI" b="1" dirty="0"/>
              <a:t>apnenec je sicer trda, a vodoprepustna in vodotopna kamnina</a:t>
            </a:r>
          </a:p>
          <a:p>
            <a:pPr lvl="0"/>
            <a:r>
              <a:rPr lang="sl-SI" dirty="0"/>
              <a:t>zato </a:t>
            </a:r>
            <a:r>
              <a:rPr lang="sl-SI" b="1" dirty="0"/>
              <a:t>na njem nastajajo kraški pojavi </a:t>
            </a:r>
            <a:r>
              <a:rPr lang="sl-SI" dirty="0"/>
              <a:t>(dinarski in gorski kras: Z str. 20)</a:t>
            </a:r>
          </a:p>
          <a:p>
            <a:pPr lvl="0"/>
            <a:r>
              <a:rPr lang="sl-SI" dirty="0"/>
              <a:t>prod, pesek in glina so še nesprijeti delci, ki jih reke odlagajo, sčasoma iz njih nastanejo sprijete kamnine: konglomerat, peščenjak, </a:t>
            </a:r>
            <a:r>
              <a:rPr lang="sl-SI" dirty="0" err="1"/>
              <a:t>glinavec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2E63-9223-4323-8997-18083A0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apnenec s fosili (dokaz o nastanku na dnu nekdanjega morja)</a:t>
            </a:r>
          </a:p>
        </p:txBody>
      </p:sp>
      <p:pic>
        <p:nvPicPr>
          <p:cNvPr id="5" name="Content Placeholder 4" descr="A picture containing nature, stone&#10;&#10;Description automatically generated">
            <a:extLst>
              <a:ext uri="{FF2B5EF4-FFF2-40B4-BE49-F238E27FC236}">
                <a16:creationId xmlns:a16="http://schemas.microsoft.com/office/drawing/2014/main" id="{94636512-B9BD-4344-9080-7CEDBD3F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12" y="2081349"/>
            <a:ext cx="5564776" cy="4032068"/>
          </a:xfrm>
        </p:spPr>
      </p:pic>
    </p:spTree>
    <p:extLst>
      <p:ext uri="{BB962C8B-B14F-4D97-AF65-F5344CB8AC3E}">
        <p14:creationId xmlns:p14="http://schemas.microsoft.com/office/powerpoint/2010/main" val="21945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72A-47AB-4475-8C8C-A80600B6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dolomit</a:t>
            </a:r>
            <a:br>
              <a:rPr lang="sl-SI" sz="1400" dirty="0"/>
            </a:br>
            <a:r>
              <a:rPr lang="sl-SI" sz="1400" dirty="0"/>
              <a:t>fliš</a:t>
            </a:r>
          </a:p>
        </p:txBody>
      </p:sp>
      <p:pic>
        <p:nvPicPr>
          <p:cNvPr id="5" name="Content Placeholder 4" descr="A picture containing outdoor, nature&#10;&#10;Description automatically generated">
            <a:extLst>
              <a:ext uri="{FF2B5EF4-FFF2-40B4-BE49-F238E27FC236}">
                <a16:creationId xmlns:a16="http://schemas.microsoft.com/office/drawing/2014/main" id="{216D1E8A-FB91-4B28-B0CA-B1F65799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4" y="1800747"/>
            <a:ext cx="5400675" cy="3390900"/>
          </a:xfrm>
        </p:spPr>
      </p:pic>
      <p:pic>
        <p:nvPicPr>
          <p:cNvPr id="7" name="Picture 6" descr="A picture containing outdoor, nature, rock&#10;&#10;Description automatically generated">
            <a:extLst>
              <a:ext uri="{FF2B5EF4-FFF2-40B4-BE49-F238E27FC236}">
                <a16:creationId xmlns:a16="http://schemas.microsoft.com/office/drawing/2014/main" id="{3919EA4D-D0CC-4F29-8481-E52B5814A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1800747"/>
            <a:ext cx="4711337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A01C-0CC7-4BE8-AAB5-D0D2A9E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lapor</a:t>
            </a:r>
            <a:br>
              <a:rPr lang="sl-SI" sz="1400" dirty="0"/>
            </a:br>
            <a:r>
              <a:rPr lang="sl-SI" sz="1400" dirty="0" err="1"/>
              <a:t>glinavec</a:t>
            </a:r>
            <a:endParaRPr lang="sl-SI" sz="1400" dirty="0"/>
          </a:p>
        </p:txBody>
      </p:sp>
      <p:pic>
        <p:nvPicPr>
          <p:cNvPr id="5" name="Content Placeholder 4" descr="A picture containing outdoor, grass, rock&#10;&#10;Description automatically generated">
            <a:extLst>
              <a:ext uri="{FF2B5EF4-FFF2-40B4-BE49-F238E27FC236}">
                <a16:creationId xmlns:a16="http://schemas.microsoft.com/office/drawing/2014/main" id="{D97D6F30-9D07-4127-A67B-471FF71F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4" y="1690688"/>
            <a:ext cx="4589281" cy="3557587"/>
          </a:xfrm>
        </p:spPr>
      </p:pic>
      <p:pic>
        <p:nvPicPr>
          <p:cNvPr id="7" name="Picture 6" descr="A picture containing tree, plant, birch&#10;&#10;Description automatically generated">
            <a:extLst>
              <a:ext uri="{FF2B5EF4-FFF2-40B4-BE49-F238E27FC236}">
                <a16:creationId xmlns:a16="http://schemas.microsoft.com/office/drawing/2014/main" id="{86D8032A-4857-4AD2-B8E4-9040DF580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6" y="1690688"/>
            <a:ext cx="4252912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4A6E-4AE9-4A66-A78C-B1F7BD8C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pesek</a:t>
            </a:r>
            <a:br>
              <a:rPr lang="sl-SI" sz="1400" dirty="0"/>
            </a:br>
            <a:r>
              <a:rPr lang="sl-SI" sz="1400" dirty="0"/>
              <a:t>peščenjak</a:t>
            </a:r>
            <a:br>
              <a:rPr lang="sl-SI" sz="1400" dirty="0"/>
            </a:br>
            <a:r>
              <a:rPr lang="sl-SI" sz="1400" dirty="0"/>
              <a:t>prod</a:t>
            </a:r>
            <a:br>
              <a:rPr lang="sl-SI" sz="1400" dirty="0"/>
            </a:br>
            <a:r>
              <a:rPr lang="sl-SI" sz="1400" dirty="0"/>
              <a:t>konglomerat</a:t>
            </a:r>
          </a:p>
        </p:txBody>
      </p:sp>
      <p:pic>
        <p:nvPicPr>
          <p:cNvPr id="5" name="Content Placeholder 4" descr="A picture containing ground, outdoor, rock, rocky&#10;&#10;Description automatically generated">
            <a:extLst>
              <a:ext uri="{FF2B5EF4-FFF2-40B4-BE49-F238E27FC236}">
                <a16:creationId xmlns:a16="http://schemas.microsoft.com/office/drawing/2014/main" id="{EE72B1F5-F216-4210-8225-279037ED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5" y="1690688"/>
            <a:ext cx="4441100" cy="2214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E9203-1B39-42A2-B6B7-CB47ACF6D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75" y="1690689"/>
            <a:ext cx="4441100" cy="2214562"/>
          </a:xfrm>
          <a:prstGeom prst="rect">
            <a:avLst/>
          </a:prstGeom>
        </p:spPr>
      </p:pic>
      <p:pic>
        <p:nvPicPr>
          <p:cNvPr id="9" name="Picture 8" descr="A picture containing rock, outdoor, nature, rocky&#10;&#10;Description automatically generated">
            <a:extLst>
              <a:ext uri="{FF2B5EF4-FFF2-40B4-BE49-F238E27FC236}">
                <a16:creationId xmlns:a16="http://schemas.microsoft.com/office/drawing/2014/main" id="{3782F6DE-92C5-4856-88AE-D1A077DF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5" y="4229101"/>
            <a:ext cx="4441100" cy="2349272"/>
          </a:xfrm>
          <a:prstGeom prst="rect">
            <a:avLst/>
          </a:prstGeom>
        </p:spPr>
      </p:pic>
      <p:pic>
        <p:nvPicPr>
          <p:cNvPr id="11" name="Picture 10" descr="A picture containing rock, outdoor, tree, rocky&#10;&#10;Description automatically generated">
            <a:extLst>
              <a:ext uri="{FF2B5EF4-FFF2-40B4-BE49-F238E27FC236}">
                <a16:creationId xmlns:a16="http://schemas.microsoft.com/office/drawing/2014/main" id="{B4BA32D5-5A0E-4636-B93A-E3EA0E516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75" y="4229101"/>
            <a:ext cx="4364900" cy="23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469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Kamnine v Sloveniji</vt:lpstr>
      <vt:lpstr>PowerPoint Presentation</vt:lpstr>
      <vt:lpstr>kamnine Slovenije glede na nastanek</vt:lpstr>
      <vt:lpstr>PowerPoint Presentation</vt:lpstr>
      <vt:lpstr>PowerPoint Presentation</vt:lpstr>
      <vt:lpstr>apnenec s fosili (dokaz o nastanku na dnu nekdanjega morja)</vt:lpstr>
      <vt:lpstr>dolomit fliš</vt:lpstr>
      <vt:lpstr>lapor glinavec</vt:lpstr>
      <vt:lpstr>pesek peščenjak prod konglomerat</vt:lpstr>
      <vt:lpstr>naplavine iz proda v peskokopu pri Naklem</vt:lpstr>
      <vt:lpstr>PowerPoint Presentation</vt:lpstr>
      <vt:lpstr>PowerPoint Presentation</vt:lpstr>
      <vt:lpstr>kamnine Slovenije glede na starost (nastanek v geoloških obdobjih)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Kamnine</dc:title>
  <dc:creator>Marjana Makarovič Košnjek</dc:creator>
  <cp:lastModifiedBy>Marjana Makarovič Košnjek</cp:lastModifiedBy>
  <cp:revision>10</cp:revision>
  <dcterms:created xsi:type="dcterms:W3CDTF">2020-12-05T09:30:06Z</dcterms:created>
  <dcterms:modified xsi:type="dcterms:W3CDTF">2021-02-14T18:59:52Z</dcterms:modified>
</cp:coreProperties>
</file>