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8" r:id="rId5"/>
    <p:sldId id="269" r:id="rId6"/>
    <p:sldId id="267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BBBA-B11D-49E8-A62B-F1C301BA8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C05FD-A59F-4E68-A9CF-45C74488B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55803-85C9-406E-AC30-3F768A6B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3A0-369F-426F-9811-4633A4AF2018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548B-5210-477B-8696-B599F8AF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CF27-A686-43AA-8B03-C5061295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A5B5-5DB8-440D-B47F-DE97E301749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5341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D1FB-81FA-4F90-B79A-D010FB51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A490C-A5CF-4DB4-A80C-DAF689CFC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B4A1E-F9A8-43CF-B546-25804A95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3A0-369F-426F-9811-4633A4AF2018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1475-5586-439F-8EB9-680DEC7D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D10B7-497C-4523-963D-320DE9DC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A5B5-5DB8-440D-B47F-DE97E301749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3407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BA9CE-1DB7-4FB0-9E68-A76759E89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99E40-5F8E-41D8-BF2A-2F3AB44AA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1EE86-E9EF-45FA-8EB7-4B762B22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3A0-369F-426F-9811-4633A4AF2018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75C82-38E2-4D53-B05D-2CB73E22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101B-FC84-46A6-A292-2B17BDE6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A5B5-5DB8-440D-B47F-DE97E301749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8181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0B29-9D7E-4756-8F27-6B0306BC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617E-676A-4C5D-BD59-0610F1A44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A084-6307-415F-B3A8-1437A616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3A0-369F-426F-9811-4633A4AF2018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F321F-9046-4E03-B53D-883EBAD6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13399-796D-4C28-A9E1-EB52C23B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A5B5-5DB8-440D-B47F-DE97E301749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4052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F7F2-CCDD-4FEA-9BB3-66DD0E9B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B8E1F-4866-4280-BF7F-F6CAD9277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FF2E8-1B90-4960-9BAB-59E28B89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3A0-369F-426F-9811-4633A4AF2018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99E14-EEC7-4A19-9776-18D3801F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7AA6A-13BC-469C-AFFD-31A11837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A5B5-5DB8-440D-B47F-DE97E301749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5314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BF44-11B7-417B-9289-76BD4ED2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3149-0766-44F2-9955-3E04EFF70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726BA-2AD8-4BF3-8E63-301CD7B04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7C4EB-C689-4385-9213-5DBD7A01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3A0-369F-426F-9811-4633A4AF2018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4D829-E999-49C4-A7FB-1F474746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5A016-ED89-4650-93EC-CEE5059F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A5B5-5DB8-440D-B47F-DE97E301749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2430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A92E-65A4-439A-ADA7-44110F79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814F6-F2CF-40EA-8B4F-1D43F8545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0FACB-FCB4-4121-999A-066995B0F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CD948-20B5-4930-AD18-4DE2FECBC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7F01E-B94B-4CC7-B232-219147810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4F290-9D6F-4AE0-8C3E-C5E4ACBF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3A0-369F-426F-9811-4633A4AF2018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AB630-6EC9-41D2-9481-ECE4324D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8D0DD-8920-4383-8689-7A776657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A5B5-5DB8-440D-B47F-DE97E301749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6536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8A1B-BA88-490E-95A6-3009180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3B71D-D911-4376-B309-659ED838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3A0-369F-426F-9811-4633A4AF2018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BB621-B813-45DA-841B-8FCE2357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30F0C-021B-4085-8C7F-2C9EEAD1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A5B5-5DB8-440D-B47F-DE97E301749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8651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57446-0DAC-43FF-84DC-D67248E0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3A0-369F-426F-9811-4633A4AF2018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DFF25-F47C-4C24-8725-65968E9A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6F40A-3B36-454D-9816-26EC58D4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A5B5-5DB8-440D-B47F-DE97E301749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8388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9A08-BB88-45ED-9C45-080E3029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EC65-9DCA-4008-8CA7-135032591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45A3D-C7E2-4ADB-B00F-19F618511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CD2FE-618B-48D1-8336-C03249D3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3A0-369F-426F-9811-4633A4AF2018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216DF-E462-4EB1-9E3E-BB766BA9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6B3FE-29B6-4D23-8DFA-8BED37A0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A5B5-5DB8-440D-B47F-DE97E301749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0207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5FBF-1168-4608-AFBF-7EB7F56D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EC63C-1924-4DE6-950E-3E622DF56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EFF37-D26C-4355-A633-B7CFB72EE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2F746-F85C-43A3-AB15-EB79E4FF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3A0-369F-426F-9811-4633A4AF2018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AA4CA-7703-45DE-A96A-B16CFE0C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6B3B3-94AC-41CC-B8DA-AFDF347E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A5B5-5DB8-440D-B47F-DE97E301749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181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29CE1-AB6D-460C-A185-E37C5C0F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2009F-51BD-4CEB-BBBC-D1A0D1CFA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6865F-F4CA-4876-B937-42FE3393C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893A0-369F-426F-9811-4633A4AF2018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DB7EE-234C-445E-85EA-B62C92243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303F2-9FB0-4699-BBA8-BFF685860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CA5B5-5DB8-440D-B47F-DE97E301749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7085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F847-6B8B-45EC-9108-ED4194F3ED38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sl-SI" b="1" dirty="0"/>
              <a:t>PODNEBJE V SLOVENIJI </a:t>
            </a:r>
            <a:r>
              <a:rPr lang="sl-SI" dirty="0"/>
              <a:t>(U STR. 24-30)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716AD-7370-4A36-8089-F988C73C019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Prepišite, kar je v krepkem tisku. Ostalo preberite, razmislite in pozorno preglejte slikovno gradivo.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2AD6-CBE1-4528-A02A-D5E39981E8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b="1" dirty="0"/>
              <a:t>Klimatski </a:t>
            </a:r>
            <a:r>
              <a:rPr lang="sl-SI" dirty="0"/>
              <a:t>(podnebni)</a:t>
            </a:r>
            <a:r>
              <a:rPr lang="sl-SI" b="1" dirty="0"/>
              <a:t> dejavniki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D28BB-AFF6-49B7-9F2B-D85BF4D27B1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geografska širina</a:t>
            </a:r>
            <a:r>
              <a:rPr lang="sl-SI" dirty="0"/>
              <a:t> (zmerno topli pas)</a:t>
            </a:r>
          </a:p>
          <a:p>
            <a:pPr lvl="0"/>
            <a:r>
              <a:rPr lang="sl-SI" b="1" dirty="0"/>
              <a:t>bližina morja </a:t>
            </a:r>
            <a:r>
              <a:rPr lang="sl-SI" dirty="0"/>
              <a:t>(Sredozemsko morje, Atlantski ocean)</a:t>
            </a:r>
          </a:p>
          <a:p>
            <a:pPr lvl="0"/>
            <a:r>
              <a:rPr lang="sl-SI" b="1" dirty="0"/>
              <a:t>vpliv evropske celine, </a:t>
            </a:r>
            <a:r>
              <a:rPr lang="sl-SI" b="1" dirty="0" err="1"/>
              <a:t>celinskost</a:t>
            </a:r>
            <a:r>
              <a:rPr lang="sl-SI" b="1" dirty="0"/>
              <a:t> </a:t>
            </a:r>
            <a:r>
              <a:rPr lang="sl-SI" dirty="0"/>
              <a:t>(narašča v smeri Panonske nižine)</a:t>
            </a:r>
          </a:p>
          <a:p>
            <a:pPr lvl="0"/>
            <a:r>
              <a:rPr lang="sl-SI" b="1" dirty="0"/>
              <a:t>oblikovanost površja (gorska pregrada na Z)</a:t>
            </a:r>
          </a:p>
          <a:p>
            <a:pPr lvl="0"/>
            <a:r>
              <a:rPr lang="sl-SI" b="1" dirty="0"/>
              <a:t>nadmorska višina </a:t>
            </a:r>
            <a:r>
              <a:rPr lang="sl-SI" dirty="0"/>
              <a:t>(gorsko podnebje v najvišjih legah)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1A2A-0E25-4F99-87A2-15CA22E63FB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b="1" dirty="0"/>
              <a:t>Razporeditev padavin </a:t>
            </a:r>
            <a:r>
              <a:rPr lang="sl-SI" dirty="0"/>
              <a:t>(U str. 26)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6A09C-7462-4DA8-8C87-3A66FA7B36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3" y="1567007"/>
            <a:ext cx="10515600" cy="4351336"/>
          </a:xfrm>
        </p:spPr>
        <p:txBody>
          <a:bodyPr/>
          <a:lstStyle/>
          <a:p>
            <a:pPr lvl="0"/>
            <a:r>
              <a:rPr lang="sl-SI"/>
              <a:t>s pomočjo legende analizirajmo količino padavin v Sloveniji</a:t>
            </a:r>
          </a:p>
          <a:p>
            <a:pPr lvl="0"/>
            <a:endParaRPr lang="sl-SI"/>
          </a:p>
          <a:p>
            <a:pPr lvl="0"/>
            <a:endParaRPr lang="sl-SI"/>
          </a:p>
          <a:p>
            <a:pPr lvl="0"/>
            <a:endParaRPr lang="sl-SI"/>
          </a:p>
          <a:p>
            <a:pPr lvl="0"/>
            <a:endParaRPr lang="sl-S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D870D-35DE-46A6-9E4D-6B7A9288AD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36" t="22254" r="30225" b="18324"/>
          <a:stretch>
            <a:fillRect/>
          </a:stretch>
        </p:blipFill>
        <p:spPr>
          <a:xfrm rot="5400013">
            <a:off x="3261875" y="1519677"/>
            <a:ext cx="4339650" cy="533832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86B4763-6D68-43AA-B14F-D144D42034B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dirty="0"/>
              <a:t>glede na lego morij razmislimo, od kod prihajajo nad Slovenijo vlažne zračne mase</a:t>
            </a:r>
          </a:p>
          <a:p>
            <a:pPr lvl="0"/>
            <a:r>
              <a:rPr lang="sl-SI" b="1" dirty="0"/>
              <a:t>od Z proti V oz. SV se količina zmanjšuje</a:t>
            </a:r>
          </a:p>
          <a:p>
            <a:pPr lvl="0"/>
            <a:r>
              <a:rPr lang="sl-SI" b="1" dirty="0"/>
              <a:t>največja količina padavin </a:t>
            </a:r>
            <a:r>
              <a:rPr lang="sl-SI" dirty="0"/>
              <a:t>je na SZ in S (</a:t>
            </a:r>
            <a:r>
              <a:rPr lang="sl-SI" b="1" dirty="0"/>
              <a:t>privetrna stran alpskega visokogorja, Z predalpskega hribovja in visokih dinarskih planot</a:t>
            </a:r>
            <a:r>
              <a:rPr lang="sl-SI" dirty="0"/>
              <a:t>)</a:t>
            </a:r>
          </a:p>
          <a:p>
            <a:pPr lvl="0"/>
            <a:r>
              <a:rPr lang="sl-SI" b="1" dirty="0"/>
              <a:t>jadranska obala ima manj padavin </a:t>
            </a:r>
            <a:r>
              <a:rPr lang="sl-SI" dirty="0"/>
              <a:t>(nizka nadmorska višina)</a:t>
            </a:r>
          </a:p>
          <a:p>
            <a:pPr lvl="0"/>
            <a:r>
              <a:rPr lang="sl-SI" b="1" dirty="0"/>
              <a:t>najmanj padavin ima rob Panonske nižine </a:t>
            </a:r>
            <a:r>
              <a:rPr lang="sl-SI" dirty="0"/>
              <a:t>(učinek celine)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F31295DA-B8AF-4097-A19F-BEB2BD9A72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2A20-FCCB-4107-95FE-5313D6D6306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b="1" dirty="0"/>
              <a:t>Podnebni tipi </a:t>
            </a:r>
            <a:r>
              <a:rPr lang="sl-SI" dirty="0"/>
              <a:t>(U str. 28, </a:t>
            </a:r>
            <a:r>
              <a:rPr lang="sl-SI" dirty="0" err="1"/>
              <a:t>klimogrami</a:t>
            </a:r>
            <a:r>
              <a:rPr lang="sl-SI" dirty="0"/>
              <a:t> str. 27)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3BB8-09E2-41DE-AA4F-E7811DCC25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DZ vaja 11</a:t>
            </a:r>
          </a:p>
          <a:p>
            <a:pPr lvl="0"/>
            <a:endParaRPr lang="sl-SI" dirty="0"/>
          </a:p>
          <a:p>
            <a:pPr lvl="0"/>
            <a:endParaRPr lang="sl-SI" dirty="0"/>
          </a:p>
          <a:p>
            <a:pPr lvl="0"/>
            <a:endParaRPr lang="sl-SI" dirty="0"/>
          </a:p>
          <a:p>
            <a:pPr lvl="0"/>
            <a:endParaRPr lang="sl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4EE67-8DF2-4F65-9E34-4426400D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63" t="16840" r="11376" b="60666"/>
          <a:stretch>
            <a:fillRect/>
          </a:stretch>
        </p:blipFill>
        <p:spPr>
          <a:xfrm rot="10799991">
            <a:off x="1015569" y="2381371"/>
            <a:ext cx="9209086" cy="411148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C54D77B-7DEA-4046-9776-45D9CB0043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854150"/>
            <a:ext cx="10515600" cy="4351336"/>
          </a:xfrm>
        </p:spPr>
        <p:txBody>
          <a:bodyPr/>
          <a:lstStyle/>
          <a:p>
            <a:pPr lvl="0"/>
            <a:r>
              <a:rPr lang="sl-SI" b="1" dirty="0"/>
              <a:t>A) ZMERNO – CELINSKO PODNEBJE</a:t>
            </a:r>
            <a:r>
              <a:rPr lang="sl-SI" dirty="0"/>
              <a:t> (Maribor)</a:t>
            </a:r>
          </a:p>
          <a:p>
            <a:pPr lvl="0"/>
            <a:r>
              <a:rPr lang="sl-SI" b="1" dirty="0"/>
              <a:t>zmerna količina padavin</a:t>
            </a:r>
          </a:p>
          <a:p>
            <a:pPr lvl="0"/>
            <a:r>
              <a:rPr lang="sl-SI" b="1" dirty="0"/>
              <a:t>višek padavin poleti</a:t>
            </a:r>
          </a:p>
          <a:p>
            <a:pPr lvl="0"/>
            <a:r>
              <a:rPr lang="sl-SI" b="1" dirty="0"/>
              <a:t>min. T ok. ledišča, </a:t>
            </a:r>
            <a:r>
              <a:rPr lang="sl-SI" b="1" dirty="0" err="1"/>
              <a:t>max</a:t>
            </a:r>
            <a:r>
              <a:rPr lang="sl-SI" b="1" dirty="0"/>
              <a:t>. T ok. 20 stopinj C</a:t>
            </a:r>
          </a:p>
        </p:txBody>
      </p:sp>
      <p:pic>
        <p:nvPicPr>
          <p:cNvPr id="3" name="Picture 2" descr="Image result for maribor">
            <a:extLst>
              <a:ext uri="{FF2B5EF4-FFF2-40B4-BE49-F238E27FC236}">
                <a16:creationId xmlns:a16="http://schemas.microsoft.com/office/drawing/2014/main" id="{E7E53A97-7D56-40F3-940C-2DB276A079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93636" y="2955633"/>
            <a:ext cx="7804724" cy="390236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9DCE79D-2F88-4180-8C73-4F89632188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929697"/>
            <a:ext cx="10515600" cy="4351336"/>
          </a:xfrm>
        </p:spPr>
        <p:txBody>
          <a:bodyPr/>
          <a:lstStyle/>
          <a:p>
            <a:pPr lvl="0"/>
            <a:r>
              <a:rPr lang="sl-SI" b="1" dirty="0"/>
              <a:t>B) OBSREDOZEMSKO PODNEBJE </a:t>
            </a:r>
            <a:r>
              <a:rPr lang="sl-SI" dirty="0"/>
              <a:t>(Portorož)</a:t>
            </a:r>
          </a:p>
          <a:p>
            <a:pPr lvl="0"/>
            <a:r>
              <a:rPr lang="sl-SI" b="1" dirty="0"/>
              <a:t>obala, Kras, do gorske pregrade se vpliv širi po Posočju</a:t>
            </a:r>
          </a:p>
          <a:p>
            <a:pPr lvl="0"/>
            <a:r>
              <a:rPr lang="sl-SI" b="1" dirty="0"/>
              <a:t>min. T nad lediščem, </a:t>
            </a:r>
            <a:r>
              <a:rPr lang="sl-SI" b="1" dirty="0" err="1"/>
              <a:t>max</a:t>
            </a:r>
            <a:r>
              <a:rPr lang="sl-SI" b="1" dirty="0"/>
              <a:t>. T nad 20 stopinj C</a:t>
            </a:r>
          </a:p>
          <a:p>
            <a:pPr lvl="0"/>
            <a:r>
              <a:rPr lang="sl-SI" b="1" dirty="0"/>
              <a:t>manjša količina padavin, višek jeseni</a:t>
            </a:r>
          </a:p>
          <a:p>
            <a:pPr lvl="0"/>
            <a:endParaRPr lang="sl-SI" dirty="0"/>
          </a:p>
        </p:txBody>
      </p:sp>
      <p:pic>
        <p:nvPicPr>
          <p:cNvPr id="3" name="Picture 2" descr="Image result for portorož">
            <a:extLst>
              <a:ext uri="{FF2B5EF4-FFF2-40B4-BE49-F238E27FC236}">
                <a16:creationId xmlns:a16="http://schemas.microsoft.com/office/drawing/2014/main" id="{E8B55EA2-98B0-40FF-A286-4394ACACCE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50079" y="3094951"/>
            <a:ext cx="5691838" cy="377012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23E7A30-58EB-498A-A19A-A51FB678B96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763441"/>
            <a:ext cx="10515600" cy="4351336"/>
          </a:xfrm>
        </p:spPr>
        <p:txBody>
          <a:bodyPr/>
          <a:lstStyle/>
          <a:p>
            <a:pPr lvl="0"/>
            <a:r>
              <a:rPr lang="sl-SI" b="1" dirty="0"/>
              <a:t>C) GORSKO PODNEBJE </a:t>
            </a:r>
            <a:r>
              <a:rPr lang="sl-SI" dirty="0"/>
              <a:t>(Kredarica)</a:t>
            </a:r>
          </a:p>
          <a:p>
            <a:pPr lvl="0"/>
            <a:r>
              <a:rPr lang="sl-SI" b="1" dirty="0"/>
              <a:t>Alpe, najvišji deli predalpske in dinarsko-kraške Slovenije</a:t>
            </a:r>
          </a:p>
          <a:p>
            <a:pPr lvl="0"/>
            <a:r>
              <a:rPr lang="sl-SI" b="1" dirty="0"/>
              <a:t>velika količina padavin, pozimi sneg</a:t>
            </a:r>
          </a:p>
          <a:p>
            <a:pPr lvl="0"/>
            <a:r>
              <a:rPr lang="sl-SI" b="1" dirty="0"/>
              <a:t>min. T krepko pod lediščem, </a:t>
            </a:r>
            <a:r>
              <a:rPr lang="sl-SI" b="1" dirty="0" err="1"/>
              <a:t>max</a:t>
            </a:r>
            <a:r>
              <a:rPr lang="sl-SI" b="1" dirty="0"/>
              <a:t>. T ne presegajo 10 stopinj C</a:t>
            </a:r>
          </a:p>
        </p:txBody>
      </p:sp>
      <p:pic>
        <p:nvPicPr>
          <p:cNvPr id="3" name="Picture 2" descr="Image result for kredarica">
            <a:extLst>
              <a:ext uri="{FF2B5EF4-FFF2-40B4-BE49-F238E27FC236}">
                <a16:creationId xmlns:a16="http://schemas.microsoft.com/office/drawing/2014/main" id="{0EA64363-4856-44E9-B56E-F2EB402242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30017" y="2815041"/>
            <a:ext cx="4775197" cy="35814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D4D4-75D2-47ED-B091-04F0E6FC4EB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63DD9-C3EB-44BE-B94E-BC8B9F9EB95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Razmislimo, kje naj bi bila izmerjena najvišja do sedaj izmerjena temperatura v Sloveniji?</a:t>
            </a:r>
          </a:p>
          <a:p>
            <a:pPr lvl="0"/>
            <a:r>
              <a:rPr lang="sl-SI"/>
              <a:t>a) Portorož</a:t>
            </a:r>
          </a:p>
          <a:p>
            <a:pPr lvl="0"/>
            <a:r>
              <a:rPr lang="sl-SI"/>
              <a:t>b) Cerklje ob Krki (občina Brežice)</a:t>
            </a:r>
          </a:p>
          <a:p>
            <a:pPr lvl="0"/>
            <a:r>
              <a:rPr lang="sl-SI"/>
              <a:t>Razmislimo, kje naj bi bila izmerjena najnižja do sedaj izmerjena temperatura v Sloveniji?</a:t>
            </a:r>
          </a:p>
          <a:p>
            <a:pPr lvl="0"/>
            <a:r>
              <a:rPr lang="sl-SI"/>
              <a:t>a) Kredarica</a:t>
            </a:r>
          </a:p>
          <a:p>
            <a:pPr lvl="0"/>
            <a:r>
              <a:rPr lang="sl-SI"/>
              <a:t>b) Babno polje (Dinarsko-kraška Slovenija na J, Prezid)</a:t>
            </a:r>
          </a:p>
          <a:p>
            <a:pPr lvl="0"/>
            <a:r>
              <a:rPr lang="sl-SI"/>
              <a:t> besedilo U str. 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PODNEBJE V SLOVENIJI (U STR. 24-30)</vt:lpstr>
      <vt:lpstr>Klimatski (podnebni) dejavniki</vt:lpstr>
      <vt:lpstr>Razporeditev padavin (U str. 26)</vt:lpstr>
      <vt:lpstr>PowerPoint Presentation</vt:lpstr>
      <vt:lpstr>Podnebni tipi (U str. 28, klimogrami str. 27)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PODNEBJE V SLOVENIJI (U STR. 24-30)</dc:title>
  <dc:creator>Marjana Makarovič Košnjek</dc:creator>
  <cp:lastModifiedBy>Marjana Makarovič Košnjek</cp:lastModifiedBy>
  <cp:revision>2</cp:revision>
  <dcterms:created xsi:type="dcterms:W3CDTF">2020-12-21T09:12:35Z</dcterms:created>
  <dcterms:modified xsi:type="dcterms:W3CDTF">2021-02-14T19:00:10Z</dcterms:modified>
</cp:coreProperties>
</file>