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4" r:id="rId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2B48-23C8-45B3-A9D6-462E38761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9A03C-B18A-487C-8162-6D894B6E0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D95D6-3DE8-4719-BF46-A070F318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2526-5649-498C-BAA8-2B7E2B21E5D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D341F-89C3-4E85-81C1-A1A29443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43C31-D0E7-4D82-9BD9-1C062439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2D28-2166-4F09-BB62-EC043D2BB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9642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50E2-7B03-417F-B558-EAD264F1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9B796-0AB4-4627-9B2B-7B4D6CCD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E8B97-1470-4435-924E-4E1DDD4F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2526-5649-498C-BAA8-2B7E2B21E5D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46806-520E-4388-A333-5CA022C7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5B5A0-1411-46E6-8CD7-A6F15324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2D28-2166-4F09-BB62-EC043D2BB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8758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2E2C7-53C3-42A3-B561-1DA1736EE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04948-6DDB-4CB7-B63D-BE5655E2F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DA0D5-E7CA-4D4C-B4B7-2F8546DE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2526-5649-498C-BAA8-2B7E2B21E5D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80CA-569E-48A0-82B7-D29520E9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0792E-8430-49D1-8349-F78B9809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2D28-2166-4F09-BB62-EC043D2BB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0989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3BA6-63F7-434D-A059-D4AC3C27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88D-3788-49CE-A59F-9B30DAED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766CC-2424-4039-B65C-C484942C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2526-5649-498C-BAA8-2B7E2B21E5D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5BD79-6544-4869-9F37-F5A9CD72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2D199-EAA5-4B66-8AC7-060F9AC8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2D28-2166-4F09-BB62-EC043D2BB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1263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4FAE-45A9-4025-9D43-B98FDF75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EC456-2E04-4FAC-82CC-89FAD3BE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AC0DD-6C8F-4CD1-9282-E2B9CAC1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2526-5649-498C-BAA8-2B7E2B21E5D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96962-AC92-4F26-9470-7008A9E7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E786-0D42-4C1E-B4F9-086D2D86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2D28-2166-4F09-BB62-EC043D2BB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6627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C596-96E8-48F6-8352-CD58D9CA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6485-B943-4567-9BE1-D6A03C2BE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FE686-7401-47A9-891F-BD7A543DE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28C62-7138-4E40-9BA4-A39A74E8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2526-5649-498C-BAA8-2B7E2B21E5D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DB597-3295-4E0C-A1B4-70E123AA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51931-2EE9-45D1-9948-1A9B2C61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2D28-2166-4F09-BB62-EC043D2BB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5878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A474-BAE2-4EA4-850D-98EF3444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E5E0D-3393-404D-A2A4-0A9C38E00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35A22-4360-4E22-9E0D-597581F08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9FC19-BCE2-429C-AC12-084C5A2D5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E0BBE-1DC9-4A6F-A65D-F43D29991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3FBF1-3532-401D-A426-EE170BC5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2526-5649-498C-BAA8-2B7E2B21E5D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89DD7-341D-45DA-87F3-343504AF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7B249-E9FA-4ECC-9C30-DFADE6CD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2D28-2166-4F09-BB62-EC043D2BB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5710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54D1-0503-46B4-9D80-76BC8D2D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75326-B144-4AFD-A3C5-1CC9A710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2526-5649-498C-BAA8-2B7E2B21E5D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7A518-D1BF-424A-A333-98507C5E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47783-FBAE-4A43-A9F7-0898EE01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2D28-2166-4F09-BB62-EC043D2BB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4327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647A9-1520-4D28-9BB2-414E1C25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2526-5649-498C-BAA8-2B7E2B21E5D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53F3B-037B-494A-9452-4353A700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3EA29-B2A3-477B-BD54-E97ABDCE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2D28-2166-4F09-BB62-EC043D2BB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4333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7A04-84CE-4EE1-982E-F17827F24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A675-8F00-4E3E-81FF-51766F88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017BB-7365-4A30-BDC7-6F04ADD58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C161D-9967-4956-B289-07E7B932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2526-5649-498C-BAA8-2B7E2B21E5D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C382B-3139-4351-9348-8FE49FCA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1F056-05FF-4884-8F9A-B04848BA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2D28-2166-4F09-BB62-EC043D2BB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749A-DAE4-476A-8272-662A5050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37316-DC0C-41A1-B8D5-59CFA5471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1A0FA-624A-495F-B9AF-2CCABF917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E5110-14ED-445D-A54B-2DE5AC17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2526-5649-498C-BAA8-2B7E2B21E5D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4D9DA-43FB-4D27-80BB-58CF712E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72F4D-4705-436F-A8D5-175901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2D28-2166-4F09-BB62-EC043D2BB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7098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85821-8768-4177-B8AA-776CBCF4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FD726-114E-4FD2-8728-8DD1BA9D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94F0-685A-4B92-A167-B6EE79FB3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2526-5649-498C-BAA8-2B7E2B21E5D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A32D-1C87-4BD7-8FB1-A58B7850D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E085-8EA2-4E65-8DFA-1C929BA5E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2D28-2166-4F09-BB62-EC043D2BB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6297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C5E3-328D-4668-8115-AC58A466E9B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Toplotni obrat </a:t>
            </a:r>
            <a:r>
              <a:rPr lang="sl-SI" dirty="0"/>
              <a:t>(U str. 25)</a:t>
            </a:r>
          </a:p>
        </p:txBody>
      </p:sp>
      <p:pic>
        <p:nvPicPr>
          <p:cNvPr id="3" name="Picture 2" descr="Image result for Vreme, podnebje v Sloveniji images">
            <a:extLst>
              <a:ext uri="{FF2B5EF4-FFF2-40B4-BE49-F238E27FC236}">
                <a16:creationId xmlns:a16="http://schemas.microsoft.com/office/drawing/2014/main" id="{F3D82886-75D2-4E45-B1D7-88CE9E0792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67529" y="1380542"/>
            <a:ext cx="7656947" cy="511232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845D25F-B7D6-4C2D-8408-B5C6FDC347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948869"/>
            <a:ext cx="10515600" cy="3757031"/>
          </a:xfr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sl-SI" sz="2600" b="1" dirty="0"/>
              <a:t>izjemen vremenski pojav v hladnejši polovici leta</a:t>
            </a:r>
          </a:p>
          <a:p>
            <a:pPr lvl="0">
              <a:lnSpc>
                <a:spcPct val="70000"/>
              </a:lnSpc>
            </a:pPr>
            <a:r>
              <a:rPr lang="sl-SI" sz="2600" b="1" dirty="0"/>
              <a:t>značilen za doline, kotline in dna kraških polj </a:t>
            </a:r>
            <a:r>
              <a:rPr lang="sl-SI" sz="2600" dirty="0"/>
              <a:t>(gosta poselitev)</a:t>
            </a:r>
          </a:p>
          <a:p>
            <a:pPr lvl="0">
              <a:lnSpc>
                <a:spcPct val="70000"/>
              </a:lnSpc>
            </a:pPr>
            <a:r>
              <a:rPr lang="sl-SI" sz="2600" dirty="0"/>
              <a:t>gibanje zraka: </a:t>
            </a:r>
            <a:r>
              <a:rPr lang="sl-SI" sz="2600" b="1" dirty="0"/>
              <a:t>težji hladnejši zrak se spušča po pobočjih navzdol in izpodrine toplejši in lažji zrak</a:t>
            </a:r>
          </a:p>
          <a:p>
            <a:pPr lvl="0">
              <a:lnSpc>
                <a:spcPct val="70000"/>
              </a:lnSpc>
            </a:pPr>
            <a:r>
              <a:rPr lang="sl-SI" sz="2600" dirty="0"/>
              <a:t>posledica 1: zato je </a:t>
            </a:r>
            <a:r>
              <a:rPr lang="sl-SI" sz="2600" b="1" dirty="0"/>
              <a:t>na dnu dolin, kotlin in kraških polj hladneje kot v višjih legah</a:t>
            </a:r>
          </a:p>
          <a:p>
            <a:pPr lvl="0">
              <a:lnSpc>
                <a:spcPct val="70000"/>
              </a:lnSpc>
            </a:pPr>
            <a:r>
              <a:rPr lang="sl-SI" sz="2600" dirty="0"/>
              <a:t>posledica 2: zaradi ohladitve </a:t>
            </a:r>
            <a:r>
              <a:rPr lang="sl-SI" sz="2600" b="1" dirty="0"/>
              <a:t>vodna para kondenzira in prehaja v kapljice (pojav megle), nad to plastjo jasno, sončno vreme</a:t>
            </a:r>
          </a:p>
          <a:p>
            <a:pPr lvl="0">
              <a:lnSpc>
                <a:spcPct val="70000"/>
              </a:lnSpc>
            </a:pPr>
            <a:r>
              <a:rPr lang="sl-SI" sz="2600" dirty="0"/>
              <a:t>posledica 3: </a:t>
            </a:r>
            <a:r>
              <a:rPr lang="sl-SI" sz="2600" b="1" dirty="0"/>
              <a:t>kopičenje škodljivih snovi iz kurišč in prometa v plasti megle</a:t>
            </a:r>
          </a:p>
          <a:p>
            <a:pPr lvl="0">
              <a:lnSpc>
                <a:spcPct val="70000"/>
              </a:lnSpc>
            </a:pPr>
            <a:r>
              <a:rPr lang="sl-SI" sz="2600" b="1" dirty="0"/>
              <a:t>rešitev: </a:t>
            </a:r>
            <a:r>
              <a:rPr lang="sl-SI" sz="2600" b="1" dirty="0" err="1"/>
              <a:t>prevetrenost</a:t>
            </a:r>
            <a:r>
              <a:rPr lang="sl-SI" sz="2600" b="1" dirty="0"/>
              <a:t>, uporaba javnega prometa, brez fosilnih goriv</a:t>
            </a:r>
          </a:p>
          <a:p>
            <a:pPr lvl="0">
              <a:lnSpc>
                <a:spcPct val="70000"/>
              </a:lnSpc>
            </a:pPr>
            <a:endParaRPr lang="sl-SI" sz="2600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589D372-F2ED-4F4B-A10E-7A05B0DDA40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8FCC-6CC8-499F-ADEE-E9321731BA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Naravno rastje </a:t>
            </a:r>
            <a:r>
              <a:rPr lang="sl-SI" dirty="0"/>
              <a:t>(DZ vaja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1C1B-8ED4-43E8-A165-AB4EEC5452B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sl-SI" sz="2600" b="1" dirty="0"/>
              <a:t>velik delež gozda </a:t>
            </a:r>
            <a:r>
              <a:rPr lang="sl-SI" sz="2600" dirty="0"/>
              <a:t>(60%, 3. v Evropi)</a:t>
            </a:r>
          </a:p>
          <a:p>
            <a:pPr lvl="0">
              <a:lnSpc>
                <a:spcPct val="80000"/>
              </a:lnSpc>
            </a:pPr>
            <a:r>
              <a:rPr lang="sl-SI" sz="2600" dirty="0"/>
              <a:t>razmislimo, zakaj se delež gozda povečuje (poveži s spremembo v zaposlitveni strukturi prebivalstva) in kje in zakaj so ga v preteklosti izkrčili</a:t>
            </a:r>
          </a:p>
          <a:p>
            <a:pPr lvl="0">
              <a:lnSpc>
                <a:spcPct val="80000"/>
              </a:lnSpc>
            </a:pPr>
            <a:r>
              <a:rPr lang="sl-SI" sz="2600" b="1" dirty="0"/>
              <a:t>najpogostejši listavec je bukev</a:t>
            </a:r>
            <a:r>
              <a:rPr lang="sl-SI" sz="2600" dirty="0"/>
              <a:t>, sledita gaber, hrast</a:t>
            </a:r>
          </a:p>
          <a:p>
            <a:pPr lvl="0">
              <a:lnSpc>
                <a:spcPct val="80000"/>
              </a:lnSpc>
            </a:pPr>
            <a:r>
              <a:rPr lang="sl-SI" sz="2600" b="1" dirty="0"/>
              <a:t>najpogostejši iglavec je smreka</a:t>
            </a:r>
            <a:r>
              <a:rPr lang="sl-SI" sz="2600" dirty="0"/>
              <a:t>, sledita rdeči in črni bor</a:t>
            </a:r>
          </a:p>
          <a:p>
            <a:pPr lvl="0">
              <a:lnSpc>
                <a:spcPct val="80000"/>
              </a:lnSpc>
            </a:pPr>
            <a:r>
              <a:rPr lang="sl-SI" sz="2600" b="1" dirty="0"/>
              <a:t>pri pogozdovanju človek spreminja nekoč naravni sestav</a:t>
            </a:r>
          </a:p>
          <a:p>
            <a:pPr lvl="0">
              <a:lnSpc>
                <a:spcPct val="80000"/>
              </a:lnSpc>
            </a:pPr>
            <a:r>
              <a:rPr lang="sl-SI" sz="2600" dirty="0"/>
              <a:t>ponovimo višinske pasove v alpskem svetu (7. raz.)</a:t>
            </a:r>
          </a:p>
          <a:p>
            <a:pPr lvl="0">
              <a:lnSpc>
                <a:spcPct val="80000"/>
              </a:lnSpc>
            </a:pPr>
            <a:r>
              <a:rPr lang="sl-SI" sz="2600" b="1" dirty="0"/>
              <a:t>gozdu (listnati, mešani, iglasti) sledi ruševje in nato gorski travniki</a:t>
            </a:r>
          </a:p>
          <a:p>
            <a:pPr lvl="0">
              <a:lnSpc>
                <a:spcPct val="80000"/>
              </a:lnSpc>
            </a:pPr>
            <a:r>
              <a:rPr lang="sl-SI" sz="2600" dirty="0"/>
              <a:t>razmislimo, ali je gozdna meja vedno na istih nadmorskih višinah in ali so rastlinski pasovi v naravi ostro ločeni (foto str. 29)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Toplotni obrat (U str. 25)</vt:lpstr>
      <vt:lpstr>PowerPoint Presentation</vt:lpstr>
      <vt:lpstr>Naravno rastje (DZ vaja 13)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Toplotni obrat (U str. 25)</dc:title>
  <dc:creator>Marjana Makarovič Košnjek</dc:creator>
  <cp:lastModifiedBy>Marjana Makarovič Košnjek</cp:lastModifiedBy>
  <cp:revision>1</cp:revision>
  <dcterms:created xsi:type="dcterms:W3CDTF">2021-01-03T21:14:18Z</dcterms:created>
  <dcterms:modified xsi:type="dcterms:W3CDTF">2021-02-14T19:00:27Z</dcterms:modified>
</cp:coreProperties>
</file>