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2" r:id="rId6"/>
    <p:sldId id="258" r:id="rId7"/>
    <p:sldId id="265" r:id="rId8"/>
    <p:sldId id="260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27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945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40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78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86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38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529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0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179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10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33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82E1-113A-4784-9764-02467613D3DB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46C-DA18-49A7-A366-9E0225FFA75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23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SEVERNA AFRIKA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0305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0D0-9D53-45D7-849F-598280E8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zelenje ob reki Nil, ki velik del poti teče skozi puščavo</a:t>
            </a:r>
            <a:br>
              <a:rPr lang="sl-SI" sz="1400" dirty="0"/>
            </a:br>
            <a:r>
              <a:rPr lang="sl-SI" sz="1400" dirty="0"/>
              <a:t>Asuanski jez za potrebe HE na reki Nil, eden največjih na svetu</a:t>
            </a:r>
          </a:p>
        </p:txBody>
      </p:sp>
      <p:pic>
        <p:nvPicPr>
          <p:cNvPr id="5" name="Content Placeholder 4" descr="A picture containing outdoor, water, sky, nature&#10;&#10;Description automatically generated">
            <a:extLst>
              <a:ext uri="{FF2B5EF4-FFF2-40B4-BE49-F238E27FC236}">
                <a16:creationId xmlns:a16="http://schemas.microsoft.com/office/drawing/2014/main" id="{81DE4CD6-8405-4F3D-94F1-95A60D47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585"/>
            <a:ext cx="5318760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5B01-E2F8-4950-B8DF-A5CE77B63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7" y="1832156"/>
            <a:ext cx="456111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458A-5607-4B3C-949A-3E3EDB5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prerez doline Nila od leve proti desni (od J proti S oz. od izvirov do izliva; v Kartumu se Beli in Modri Nil združita v eno reko)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E0186C-2CC7-4CF0-A2D2-467FB246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229644"/>
            <a:ext cx="10039350" cy="3543300"/>
          </a:xfrm>
        </p:spPr>
      </p:pic>
    </p:spTree>
    <p:extLst>
      <p:ext uri="{BB962C8B-B14F-4D97-AF65-F5344CB8AC3E}">
        <p14:creationId xmlns:p14="http://schemas.microsoft.com/office/powerpoint/2010/main" val="265299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98E8-2A49-40FD-871B-4821E1B3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Gospodarstvo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8BA9-B154-4EC8-923B-75866B28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 b="1" dirty="0"/>
              <a:t>nafta in zemeljski plin </a:t>
            </a:r>
            <a:r>
              <a:rPr lang="sl-SI" dirty="0"/>
              <a:t>(npr. Libija, Alžirija, tudi pod puščavskim peskom)</a:t>
            </a:r>
          </a:p>
          <a:p>
            <a:r>
              <a:rPr lang="sl-SI" b="1" dirty="0"/>
              <a:t>turizem</a:t>
            </a:r>
            <a:r>
              <a:rPr lang="sl-SI" dirty="0"/>
              <a:t> (obale Sredozemskega morja, dolina Nila, ostanki prvih civilizacij, npr. stari Egipt)</a:t>
            </a:r>
          </a:p>
          <a:p>
            <a:r>
              <a:rPr lang="sl-SI" b="1" dirty="0"/>
              <a:t>poljedelstvo v delti Nila </a:t>
            </a:r>
            <a:r>
              <a:rPr lang="sl-SI" dirty="0"/>
              <a:t>(</a:t>
            </a:r>
            <a:r>
              <a:rPr lang="sl-SI" b="1" dirty="0"/>
              <a:t>bombaž, riž, sladkorni trst, zelenjava, žita</a:t>
            </a:r>
            <a:r>
              <a:rPr lang="sl-SI" dirty="0"/>
              <a:t>), </a:t>
            </a:r>
            <a:r>
              <a:rPr lang="sl-SI" b="1" dirty="0"/>
              <a:t>obale Sredozemskega morja (agrumi, oljke</a:t>
            </a:r>
            <a:r>
              <a:rPr lang="sl-SI" dirty="0"/>
              <a:t>), razmislite, zakaj ni vinogradov</a:t>
            </a:r>
          </a:p>
          <a:p>
            <a:r>
              <a:rPr lang="sl-SI" b="1" dirty="0"/>
              <a:t>živinoreja na območjih z manj padavinami </a:t>
            </a:r>
            <a:r>
              <a:rPr lang="sl-SI" dirty="0"/>
              <a:t>(drobnica, tudi nomadska)</a:t>
            </a:r>
          </a:p>
          <a:p>
            <a:r>
              <a:rPr lang="sl-SI" b="1" dirty="0"/>
              <a:t>poljedelstvo v oazah (palme dateljnov</a:t>
            </a:r>
            <a:r>
              <a:rPr lang="sl-SI" dirty="0"/>
              <a:t>)</a:t>
            </a:r>
          </a:p>
          <a:p>
            <a:r>
              <a:rPr lang="sl-SI" b="1" dirty="0"/>
              <a:t>tekstilna industrija </a:t>
            </a:r>
            <a:r>
              <a:rPr lang="sl-SI" dirty="0"/>
              <a:t>(tradicionalne preproge)</a:t>
            </a:r>
          </a:p>
          <a:p>
            <a:r>
              <a:rPr lang="sl-SI" b="1" dirty="0"/>
              <a:t>trgovina</a:t>
            </a:r>
            <a:r>
              <a:rPr lang="sl-SI" dirty="0"/>
              <a:t> (tržnice, bazarji, barantanje)</a:t>
            </a:r>
          </a:p>
        </p:txBody>
      </p:sp>
    </p:spTree>
    <p:extLst>
      <p:ext uri="{BB962C8B-B14F-4D97-AF65-F5344CB8AC3E}">
        <p14:creationId xmlns:p14="http://schemas.microsoft.com/office/powerpoint/2010/main" val="34860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Politična razdelitev, naravno-geografske značilnosti, prebivalstvo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Egipt, Libija, Tunizija, Alžirija, Maroko, Sudan, Zahodna Sahara</a:t>
            </a:r>
          </a:p>
          <a:p>
            <a:r>
              <a:rPr lang="sl-SI" b="1" dirty="0"/>
              <a:t>ponovimo površje, razčlenjenost, vodovje in podnebje ter rastje S Afrike </a:t>
            </a:r>
            <a:r>
              <a:rPr lang="sl-SI" dirty="0"/>
              <a:t>(to naredite ustno s pomočjo prvega poglavja v zvezku in zapisa na prosojnici št. 4) </a:t>
            </a:r>
          </a:p>
          <a:p>
            <a:r>
              <a:rPr lang="sl-SI" b="1" dirty="0"/>
              <a:t>ponovimo značilnosti prebivalstva </a:t>
            </a:r>
            <a:r>
              <a:rPr lang="sl-SI" dirty="0"/>
              <a:t>(rasna, jezikovna, verska sestava; to naredite ustno s pomočjo drugega poglavja v zvezku)</a:t>
            </a:r>
          </a:p>
          <a:p>
            <a:r>
              <a:rPr lang="sl-SI" b="1" dirty="0"/>
              <a:t>pred današnjimi prevladujočimi Arabci so tukaj živeli staroselci Berberi </a:t>
            </a:r>
            <a:r>
              <a:rPr lang="sl-SI" dirty="0"/>
              <a:t>( foto str. 19)</a:t>
            </a:r>
          </a:p>
          <a:p>
            <a:r>
              <a:rPr lang="sl-SI" b="1" dirty="0"/>
              <a:t>posebna skupina prebivalcev Tuaregi </a:t>
            </a:r>
            <a:r>
              <a:rPr lang="sl-SI" dirty="0"/>
              <a:t>(besedilo in foto str. 19)</a:t>
            </a:r>
          </a:p>
        </p:txBody>
      </p:sp>
    </p:spTree>
    <p:extLst>
      <p:ext uri="{BB962C8B-B14F-4D97-AF65-F5344CB8AC3E}">
        <p14:creationId xmlns:p14="http://schemas.microsoft.com/office/powerpoint/2010/main" val="2831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F18-8D1D-46CD-B37B-FDF63E46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Berberi v S Afriki ohranjajo lastno kulturo</a:t>
            </a:r>
          </a:p>
        </p:txBody>
      </p:sp>
      <p:pic>
        <p:nvPicPr>
          <p:cNvPr id="5" name="Content Placeholder 4" descr="A picture containing outdoor, sky, ground, nature&#10;&#10;Description automatically generated">
            <a:extLst>
              <a:ext uri="{FF2B5EF4-FFF2-40B4-BE49-F238E27FC236}">
                <a16:creationId xmlns:a16="http://schemas.microsoft.com/office/drawing/2014/main" id="{C01F885E-9965-4ED0-B0A0-816A20EF4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14" y="1825625"/>
            <a:ext cx="6735172" cy="4351338"/>
          </a:xfrm>
        </p:spPr>
      </p:pic>
    </p:spTree>
    <p:extLst>
      <p:ext uri="{BB962C8B-B14F-4D97-AF65-F5344CB8AC3E}">
        <p14:creationId xmlns:p14="http://schemas.microsoft.com/office/powerpoint/2010/main" val="415362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Naravno-geografske značilnosti </a:t>
            </a:r>
            <a:r>
              <a:rPr lang="sl-SI" sz="2400" b="1" dirty="0"/>
              <a:t>(</a:t>
            </a:r>
            <a:r>
              <a:rPr lang="sl-SI" sz="2400" dirty="0"/>
              <a:t>ponovitev, prepišete le, kar je v krepkem tisku in je novo)</a:t>
            </a:r>
            <a:endParaRPr lang="sl-SI" sz="2400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gorato površje: mlado nagubano gorovje Atlas v SZ delu</a:t>
            </a:r>
          </a:p>
          <a:p>
            <a:r>
              <a:rPr lang="sl-SI" b="1" dirty="0"/>
              <a:t>puščava Sahara (ponekod sega do morja, stare kamnine prekrite s peskom, veter oblikuje površje, peščene sipine ali dine)</a:t>
            </a:r>
          </a:p>
          <a:p>
            <a:r>
              <a:rPr lang="sl-SI" dirty="0"/>
              <a:t>sredozemsko podnebje ob ozki sredozemski obali (poletna suša in namakanje, gosta poselitev)</a:t>
            </a:r>
          </a:p>
          <a:p>
            <a:r>
              <a:rPr lang="sl-SI" dirty="0" err="1"/>
              <a:t>polpuščavsko</a:t>
            </a:r>
            <a:r>
              <a:rPr lang="sl-SI" dirty="0"/>
              <a:t> (500mm padavin na m2 letno) in puščavsko podnebje (250mm padavin) v notranjosti S Afrike</a:t>
            </a:r>
          </a:p>
          <a:p>
            <a:r>
              <a:rPr lang="sl-SI" b="1" dirty="0"/>
              <a:t>poseljene so oaze, kamor priteče voda po deževju z Atlasa </a:t>
            </a:r>
          </a:p>
          <a:p>
            <a:r>
              <a:rPr lang="sl-SI" b="1" dirty="0"/>
              <a:t>ponikne pod prepustnim peskom in sega do neprepustnih kamnin</a:t>
            </a:r>
            <a:r>
              <a:rPr lang="sl-SI" dirty="0"/>
              <a:t> (besedilo in skica str. 21)</a:t>
            </a:r>
          </a:p>
          <a:p>
            <a:r>
              <a:rPr lang="sl-SI" dirty="0"/>
              <a:t>oaze </a:t>
            </a:r>
            <a:r>
              <a:rPr lang="sl-SI" b="1" dirty="0"/>
              <a:t>so polne zelenja in zaradi pitne vode in vode za namakanje so poseljene in v njih je možno kmetijstvo </a:t>
            </a:r>
            <a:r>
              <a:rPr lang="sl-SI" dirty="0"/>
              <a:t>(npr. palme dateljnov)</a:t>
            </a:r>
          </a:p>
          <a:p>
            <a:r>
              <a:rPr lang="sl-SI" b="1" dirty="0"/>
              <a:t>vadi </a:t>
            </a:r>
            <a:r>
              <a:rPr lang="sl-SI" dirty="0"/>
              <a:t>(nahajajo se prav tako v puščavah):</a:t>
            </a:r>
            <a:r>
              <a:rPr lang="sl-SI" b="1" dirty="0"/>
              <a:t> suha rečna dolina, ki jo voda napolni le v primeru močnejšega deževja</a:t>
            </a:r>
          </a:p>
        </p:txBody>
      </p:sp>
    </p:spTree>
    <p:extLst>
      <p:ext uri="{BB962C8B-B14F-4D97-AF65-F5344CB8AC3E}">
        <p14:creationId xmlns:p14="http://schemas.microsoft.com/office/powerpoint/2010/main" val="256466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F0A5-1036-4019-9DC4-733E9F58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skica oaze in podtalnice v njej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DB5FE3-C283-4CC1-B57D-7F414BBD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2120106"/>
            <a:ext cx="6276975" cy="3762375"/>
          </a:xfrm>
        </p:spPr>
      </p:pic>
    </p:spTree>
    <p:extLst>
      <p:ext uri="{BB962C8B-B14F-4D97-AF65-F5344CB8AC3E}">
        <p14:creationId xmlns:p14="http://schemas.microsoft.com/office/powerpoint/2010/main" val="5523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Zgodovinsko dogajanje </a:t>
            </a:r>
            <a:r>
              <a:rPr lang="sl-SI" dirty="0"/>
              <a:t>(U str. 18)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Stara civilizacija ob Nilu </a:t>
            </a:r>
            <a:r>
              <a:rPr lang="sl-SI" dirty="0"/>
              <a:t>(faraonska država: papirus, hieroglifi, piramide, razvoj znanosti; foto str. 18)</a:t>
            </a:r>
          </a:p>
          <a:p>
            <a:r>
              <a:rPr lang="sl-SI" dirty="0"/>
              <a:t>Del Rimskega cesarstva (pridelava žita)</a:t>
            </a:r>
          </a:p>
          <a:p>
            <a:r>
              <a:rPr lang="sl-SI" b="1" dirty="0"/>
              <a:t>Osvajanje Arabcev od 7. st. naprej </a:t>
            </a:r>
            <a:r>
              <a:rPr lang="sl-SI" dirty="0"/>
              <a:t>( prinesli svoj jezik in vero)</a:t>
            </a:r>
          </a:p>
          <a:p>
            <a:r>
              <a:rPr lang="sl-SI" b="1" dirty="0"/>
              <a:t>19. st. evropsko kolonialno osvajanje</a:t>
            </a:r>
            <a:r>
              <a:rPr lang="sl-SI" dirty="0"/>
              <a:t>: Velika Britanija, Francija (</a:t>
            </a:r>
            <a:r>
              <a:rPr lang="sl-SI" b="1" dirty="0"/>
              <a:t>gradnja Sueškega prekopa</a:t>
            </a:r>
            <a:r>
              <a:rPr lang="sl-SI" dirty="0"/>
              <a:t>, povezava Sredozemskega in Rdečega morja oz. Indijskega oceana, besedilo in foto str. 22), Italija. </a:t>
            </a:r>
            <a:r>
              <a:rPr lang="sl-SI" b="1" dirty="0"/>
              <a:t>Uvedba plantaž.</a:t>
            </a:r>
          </a:p>
          <a:p>
            <a:r>
              <a:rPr lang="sl-SI" dirty="0"/>
              <a:t>Osamosvajanje v 20. st.</a:t>
            </a:r>
          </a:p>
        </p:txBody>
      </p:sp>
    </p:spTree>
    <p:extLst>
      <p:ext uri="{BB962C8B-B14F-4D97-AF65-F5344CB8AC3E}">
        <p14:creationId xmlns:p14="http://schemas.microsoft.com/office/powerpoint/2010/main" val="79768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183B-07D6-43A4-8892-4EB60129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Sueški prekop iz l. 1869: dolg 162 km in širok do 150 m</a:t>
            </a:r>
          </a:p>
        </p:txBody>
      </p:sp>
      <p:pic>
        <p:nvPicPr>
          <p:cNvPr id="5" name="Content Placeholder 4" descr="A picture containing outdoor, sky, beach, nature&#10;&#10;Description automatically generated">
            <a:extLst>
              <a:ext uri="{FF2B5EF4-FFF2-40B4-BE49-F238E27FC236}">
                <a16:creationId xmlns:a16="http://schemas.microsoft.com/office/drawing/2014/main" id="{552C8286-BC1B-4846-AE4B-F80B8F6A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2015331"/>
            <a:ext cx="6143625" cy="3971925"/>
          </a:xfrm>
        </p:spPr>
      </p:pic>
    </p:spTree>
    <p:extLst>
      <p:ext uri="{BB962C8B-B14F-4D97-AF65-F5344CB8AC3E}">
        <p14:creationId xmlns:p14="http://schemas.microsoft.com/office/powerpoint/2010/main" val="12215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Dolina Nila (6671 km, najdaljša reka na svetu)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b="1" dirty="0"/>
              <a:t>izvir v gorah V Afrike oz. ekvatorialnih območjih</a:t>
            </a:r>
          </a:p>
          <a:p>
            <a:r>
              <a:rPr lang="sl-SI" b="1" dirty="0"/>
              <a:t>združitev Belega in Modrega Nila </a:t>
            </a:r>
            <a:r>
              <a:rPr lang="sl-SI" dirty="0"/>
              <a:t>v Sudanu (dolina vse širša proti spodnjem toku in izlivu – do 150 km), skica str. 22</a:t>
            </a:r>
          </a:p>
          <a:p>
            <a:r>
              <a:rPr lang="sl-SI" b="1" dirty="0"/>
              <a:t>v rečni strugi dovolj vode zaradi padavin  v gorah in ob ekvatorju ter zaradi taljenja snega v gorah</a:t>
            </a:r>
          </a:p>
          <a:p>
            <a:r>
              <a:rPr lang="sl-SI" dirty="0"/>
              <a:t>zato voda ne ponikne, tudi ko Nil prečka puščavo</a:t>
            </a:r>
          </a:p>
          <a:p>
            <a:r>
              <a:rPr lang="sl-SI" b="1" dirty="0"/>
              <a:t>izliv v Sredozemsko morje v obliki delte </a:t>
            </a:r>
            <a:r>
              <a:rPr lang="sl-SI" dirty="0"/>
              <a:t>(</a:t>
            </a:r>
            <a:r>
              <a:rPr lang="sl-SI" b="1" dirty="0"/>
              <a:t>zamočvirjeno območje med več rečnimi rokavi</a:t>
            </a:r>
            <a:r>
              <a:rPr lang="sl-SI" dirty="0"/>
              <a:t>, zelo rodovitno območje)</a:t>
            </a:r>
          </a:p>
          <a:p>
            <a:r>
              <a:rPr lang="sl-SI" dirty="0"/>
              <a:t>delta ima obliko narobe obrnjenega trikotnika</a:t>
            </a:r>
          </a:p>
          <a:p>
            <a:r>
              <a:rPr lang="sl-SI" b="1" dirty="0"/>
              <a:t>najgosteje poseljen del Egipta in najpomembnejše kmetijsko območje: </a:t>
            </a:r>
            <a:r>
              <a:rPr lang="sl-SI" dirty="0"/>
              <a:t>bombaž, žita</a:t>
            </a:r>
          </a:p>
        </p:txBody>
      </p:sp>
    </p:spTree>
    <p:extLst>
      <p:ext uri="{BB962C8B-B14F-4D97-AF65-F5344CB8AC3E}">
        <p14:creationId xmlns:p14="http://schemas.microsoft.com/office/powerpoint/2010/main" val="23946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Nil pogosto poplavlja, po umiku nazaj v strugo ostane rodovitno blato</a:t>
            </a:r>
          </a:p>
          <a:p>
            <a:r>
              <a:rPr lang="sl-SI" b="1" dirty="0"/>
              <a:t>gradnja HE z enim največjih jezov </a:t>
            </a:r>
            <a:r>
              <a:rPr lang="sl-SI" dirty="0"/>
              <a:t>(Asuanski)na svetu </a:t>
            </a:r>
            <a:r>
              <a:rPr lang="sl-SI" b="1" dirty="0"/>
              <a:t>spremenila naravni režim reke </a:t>
            </a:r>
            <a:r>
              <a:rPr lang="sl-SI" dirty="0"/>
              <a:t>(zadrževanje viška vode za jezom zmanjšala možnost poplav, a s tem tudi odlaganja rodovitnega blata)</a:t>
            </a:r>
          </a:p>
          <a:p>
            <a:r>
              <a:rPr lang="sl-SI" dirty="0"/>
              <a:t>za jezom je akumulacijsko Naserjevo jezero, kjer se useda rodovitno blato</a:t>
            </a:r>
          </a:p>
        </p:txBody>
      </p:sp>
    </p:spTree>
    <p:extLst>
      <p:ext uri="{BB962C8B-B14F-4D97-AF65-F5344CB8AC3E}">
        <p14:creationId xmlns:p14="http://schemas.microsoft.com/office/powerpoint/2010/main" val="394214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707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Officeova tema</vt:lpstr>
      <vt:lpstr>SEVERNA AFRIKA</vt:lpstr>
      <vt:lpstr>Politična razdelitev, naravno-geografske značilnosti, prebivalstvo</vt:lpstr>
      <vt:lpstr>Berberi v S Afriki ohranjajo lastno kulturo</vt:lpstr>
      <vt:lpstr>Naravno-geografske značilnosti (ponovitev, prepišete le, kar je v krepkem tisku in je novo)</vt:lpstr>
      <vt:lpstr>skica oaze in podtalnice v njej</vt:lpstr>
      <vt:lpstr>Zgodovinsko dogajanje (U str. 18)</vt:lpstr>
      <vt:lpstr>Sueški prekop iz l. 1869: dolg 162 km in širok do 150 m</vt:lpstr>
      <vt:lpstr>Dolina Nila (6671 km, najdaljša reka na svetu)</vt:lpstr>
      <vt:lpstr>PowerPoint Presentation</vt:lpstr>
      <vt:lpstr>zelenje ob reki Nil, ki velik del poti teče skozi puščavo Asuanski jez za potrebe HE na reki Nil, eden največjih na svetu</vt:lpstr>
      <vt:lpstr>prerez doline Nila od leve proti desni (od J proti S oz. od izvirov do izliva; v Kartumu se Beli in Modri Nil združita v eno reko)</vt:lpstr>
      <vt:lpstr>Gospodarstvo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SEVERNA AFRIKA</dc:title>
  <dc:creator>uporabnik</dc:creator>
  <cp:lastModifiedBy>Marjana Makarovič Košnjek</cp:lastModifiedBy>
  <cp:revision>27</cp:revision>
  <dcterms:created xsi:type="dcterms:W3CDTF">2020-02-13T07:41:25Z</dcterms:created>
  <dcterms:modified xsi:type="dcterms:W3CDTF">2021-02-14T18:48:50Z</dcterms:modified>
</cp:coreProperties>
</file>