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67" r:id="rId4"/>
    <p:sldId id="271" r:id="rId5"/>
    <p:sldId id="275" r:id="rId6"/>
    <p:sldId id="268" r:id="rId7"/>
    <p:sldId id="274" r:id="rId8"/>
    <p:sldId id="269" r:id="rId9"/>
    <p:sldId id="278" r:id="rId10"/>
    <p:sldId id="270" r:id="rId11"/>
    <p:sldId id="276" r:id="rId12"/>
    <p:sldId id="277" r:id="rId13"/>
    <p:sldId id="272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5967-3EE1-4FAA-A4DA-34DE4B615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CC258-5DD8-460C-B5FF-D50738017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28B6-E730-40E8-951C-0BD92E2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426E-032C-4DB6-ABB0-910E59C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D49C-B096-4F06-B2BC-7A5A72CE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049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A189-58E1-4480-A03A-BD85BF79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46547-1173-4889-B5D9-D8CB9918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8C34-AFD6-4835-8162-8E0753C5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1C3-1941-492A-A650-436960D8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8D89-6C53-4510-80FC-0391B309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9258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F25D-5F2C-40FD-AD2B-908350896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065E1-C812-4D91-BD93-37CF32F7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8A1F-96DA-4476-A031-98CD3B5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4017-C350-4E4F-8D39-AF92A522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5B44-1C57-4FAC-A549-BD564DE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1511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2A57-3762-4EBC-8B3E-432C0296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8827-713F-4749-B775-8FFBEB80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C400-7BCF-4DCC-B7F3-D587AF3C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5C17-68FB-4328-B071-DFAD9FFC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EF3F-8E3F-43BA-B3C8-03F1D8B5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45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F872-4A24-4E2B-8A3C-E9C1A45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EC5C-A9BF-48FF-823F-86F506B9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08DD-9C8C-4F34-B7D5-D7D1AB2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7EC1-C016-40D4-BF09-8D166101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592F-77F2-40F6-BBA7-3A8D9073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41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214-E2F1-4127-B413-86F4DBB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25AB-80DC-4DEE-AC0F-F21FAECEE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66392-BA8E-4B4B-AEB9-25648774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24C9-7F55-4537-9CF7-FCB8D110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14B38-78B1-491E-AB56-90ED6ECD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371D9-0A2B-4A13-811D-2C4FB685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245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D271-8BC2-493F-A62C-70A2688B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FD88E-E3F5-4D90-833B-C1CE3418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BC91-5F29-4DE7-A043-B5942BD8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77A0-69FD-49F3-9965-A3665FFC5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B7E5D-7E22-4368-8787-DF612C446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362D1-2826-4730-AA6B-85A87695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1EFAB-04DE-4F81-AE82-BF35A95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AAD1D-9701-4CE6-A439-92806ACE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526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FB5A-B712-464C-8D96-97D65678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DE2D2-57D6-4426-8464-B8334C3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19C6E-6BF9-4627-B73F-5B3E4F1E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234F4-EEF4-4EC5-B1A8-6245F05A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506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6BE93-DE9D-466D-AA83-ACE143D0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88D75-BA1B-4686-8373-41CE6B2E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1F2A-83F5-407A-9595-38E01266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679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7BAB-05DA-4780-9946-215591E1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675D-770B-47F9-85DA-D7701370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4482-9504-46AC-8162-E9CE8AB5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F241-A142-42A3-99E4-444919B7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C2CB-EA7A-4ABF-A58A-314558F8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72FE-5FC7-4659-AD26-70A34EE1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443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AC20-D26E-479B-A9AD-6CC9CB67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4E6B8-EDDA-4AFB-B48C-96D4E8E5F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CAA8-2E7A-4BB3-A073-A9EF8119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17E5-0F41-40A2-B034-585ABF52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D09D-D6CE-4D05-AF63-1A916EC0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4BF4-A5FD-45F3-A311-C976A67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3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4F278-26D8-4D10-9875-F448A26F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FCAA-9E36-4EE4-9426-935841E9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457F-EC83-4D5B-B98E-C45A365E6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2D10-FF91-4958-9576-B558879699B2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3753-0B15-4904-8CEB-710E0B935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F03E-208A-433D-A9B8-DD61A187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0DEDC-D988-4C37-B2E9-F1C8A771515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659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9A07-5306-4A1B-AA83-00140A47FC0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sl-SI" dirty="0"/>
              <a:t>V del tropske Afrike (visoka Afrika)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F197B-6731-47C9-9E1A-B351EF7BAD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sl-SI" dirty="0"/>
              <a:t>U str. 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8AE-8278-4EEB-A121-84DAB7BEC0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78BD-5A08-4D97-9A66-FB26A8F3E4A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3. Gospodarstvo</a:t>
            </a:r>
          </a:p>
          <a:p>
            <a:pPr lvl="0"/>
            <a:r>
              <a:rPr lang="sl-SI" b="1" dirty="0"/>
              <a:t>plantažno kmetijstvo </a:t>
            </a:r>
            <a:r>
              <a:rPr lang="sl-SI" dirty="0"/>
              <a:t>(</a:t>
            </a:r>
            <a:r>
              <a:rPr lang="sl-SI" b="1" dirty="0"/>
              <a:t>čajevec, kavovec </a:t>
            </a:r>
            <a:r>
              <a:rPr lang="sl-SI" dirty="0"/>
              <a:t>– Etiopija, </a:t>
            </a:r>
            <a:r>
              <a:rPr lang="sl-SI" b="1" dirty="0"/>
              <a:t>sisal</a:t>
            </a:r>
            <a:r>
              <a:rPr lang="sl-SI" dirty="0"/>
              <a:t>, bombaž, sladkorni trs)</a:t>
            </a:r>
          </a:p>
          <a:p>
            <a:pPr lvl="0"/>
            <a:r>
              <a:rPr lang="sl-SI" b="1" dirty="0"/>
              <a:t>samooskrbno kmetijstvo domačinov </a:t>
            </a:r>
            <a:r>
              <a:rPr lang="sl-SI" dirty="0"/>
              <a:t>(žitarici koruza in sirek)</a:t>
            </a:r>
          </a:p>
          <a:p>
            <a:pPr lvl="0"/>
            <a:r>
              <a:rPr lang="sl-SI" b="1" dirty="0"/>
              <a:t>safari turizem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2747-368E-4F57-8574-9AD4AED8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levo: plod kavovca</a:t>
            </a:r>
            <a:br>
              <a:rPr lang="sl-SI" sz="2400" dirty="0"/>
            </a:br>
            <a:r>
              <a:rPr lang="sl-SI" sz="2400" dirty="0"/>
              <a:t>desno: plantaže kavovca v Etiopiji</a:t>
            </a:r>
          </a:p>
        </p:txBody>
      </p:sp>
      <p:pic>
        <p:nvPicPr>
          <p:cNvPr id="2050" name="Picture 2" descr="Etiopija Shakiso - organic – Koppa coffee - od plantaže do šoljice">
            <a:extLst>
              <a:ext uri="{FF2B5EF4-FFF2-40B4-BE49-F238E27FC236}">
                <a16:creationId xmlns:a16="http://schemas.microsoft.com/office/drawing/2014/main" id="{6A11E42F-7262-430A-9715-5AE1CD162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34956"/>
            <a:ext cx="55159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oppa coffee WEB – Koppa coffee - od plantaže do šoljice">
            <a:extLst>
              <a:ext uri="{FF2B5EF4-FFF2-40B4-BE49-F238E27FC236}">
                <a16:creationId xmlns:a16="http://schemas.microsoft.com/office/drawing/2014/main" id="{2B5D7035-993D-4061-8442-F2861B9A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1834957"/>
            <a:ext cx="49172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6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E70D-6054-4F47-A667-A5DC3DD9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plantaže čajevca v </a:t>
            </a:r>
            <a:r>
              <a:rPr lang="sl-SI" sz="2400" dirty="0" err="1"/>
              <a:t>V</a:t>
            </a:r>
            <a:r>
              <a:rPr lang="sl-SI" sz="2400" dirty="0"/>
              <a:t> Afriki in ročno obiranje lističev</a:t>
            </a:r>
          </a:p>
        </p:txBody>
      </p:sp>
      <p:pic>
        <p:nvPicPr>
          <p:cNvPr id="3074" name="Picture 2" descr="332 Kenya Tea Plantation Photos and Premium High Res Pictures - Getty Images">
            <a:extLst>
              <a:ext uri="{FF2B5EF4-FFF2-40B4-BE49-F238E27FC236}">
                <a16:creationId xmlns:a16="http://schemas.microsoft.com/office/drawing/2014/main" id="{3F06FF75-2DB2-418F-82C3-76F11AE9DD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4113"/>
            <a:ext cx="5257800" cy="38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rican Tea Plantations High Resolution Stock Photography and Images - Alamy">
            <a:extLst>
              <a:ext uri="{FF2B5EF4-FFF2-40B4-BE49-F238E27FC236}">
                <a16:creationId xmlns:a16="http://schemas.microsoft.com/office/drawing/2014/main" id="{BB713470-19B5-4BB8-86A6-8A69569D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78" y="1894113"/>
            <a:ext cx="4990322" cy="383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5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76A3-F877-4927-B6B0-6E93A7B5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levo NP Serengeti: safari turizem</a:t>
            </a:r>
            <a:br>
              <a:rPr lang="sl-SI" sz="2400" dirty="0"/>
            </a:br>
            <a:r>
              <a:rPr lang="sl-SI" sz="2400" dirty="0"/>
              <a:t>desno: plantaža sisala </a:t>
            </a:r>
            <a:r>
              <a:rPr lang="sl-SI" sz="2400"/>
              <a:t>(Tanzanija)</a:t>
            </a:r>
            <a:endParaRPr lang="sl-SI" sz="2400" dirty="0"/>
          </a:p>
        </p:txBody>
      </p:sp>
      <p:pic>
        <p:nvPicPr>
          <p:cNvPr id="5" name="Content Placeholder 4" descr="A group of elephants stand in a grassy field&#10;&#10;Description automatically generated with low confidence">
            <a:extLst>
              <a:ext uri="{FF2B5EF4-FFF2-40B4-BE49-F238E27FC236}">
                <a16:creationId xmlns:a16="http://schemas.microsoft.com/office/drawing/2014/main" id="{5A3982B4-6735-422B-AA25-154A0832A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0159"/>
            <a:ext cx="5400675" cy="3562350"/>
          </a:xfrm>
        </p:spPr>
      </p:pic>
      <p:pic>
        <p:nvPicPr>
          <p:cNvPr id="5122" name="Picture 2" descr="Wonder plant revival: sisal production in Haiti | Concern Worldwide">
            <a:extLst>
              <a:ext uri="{FF2B5EF4-FFF2-40B4-BE49-F238E27FC236}">
                <a16:creationId xmlns:a16="http://schemas.microsoft.com/office/drawing/2014/main" id="{5F6EDF16-CE91-476F-9360-56542845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46" y="2080159"/>
            <a:ext cx="4999654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8918-7F66-4031-8218-79245853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prerez skozi V tropsko Afriko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FD2972-4FD8-4FDD-A1A9-2CF05704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863056"/>
            <a:ext cx="5400675" cy="2276475"/>
          </a:xfrm>
        </p:spPr>
      </p:pic>
    </p:spTree>
    <p:extLst>
      <p:ext uri="{BB962C8B-B14F-4D97-AF65-F5344CB8AC3E}">
        <p14:creationId xmlns:p14="http://schemas.microsoft.com/office/powerpoint/2010/main" val="225254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6090-2561-4CA0-953C-E19B072BDE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9C70-1F8E-4F29-8151-74B5A49EA6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1. Naravno-geografske značilnosti (ponovitev)</a:t>
            </a:r>
          </a:p>
          <a:p>
            <a:pPr lvl="0"/>
            <a:r>
              <a:rPr lang="sl-SI" b="1" dirty="0"/>
              <a:t>razgibano površje z visokimi nadmorskimi višinami </a:t>
            </a:r>
            <a:r>
              <a:rPr lang="sl-SI" dirty="0"/>
              <a:t>(najvišji vrh Afrike </a:t>
            </a:r>
            <a:r>
              <a:rPr lang="sl-SI" dirty="0" err="1"/>
              <a:t>Kibo</a:t>
            </a:r>
            <a:r>
              <a:rPr lang="sl-SI" dirty="0"/>
              <a:t>  v gorovju </a:t>
            </a:r>
            <a:r>
              <a:rPr lang="sl-SI" dirty="0" err="1"/>
              <a:t>Kilimandjaro</a:t>
            </a:r>
            <a:r>
              <a:rPr lang="sl-SI" dirty="0"/>
              <a:t>)</a:t>
            </a:r>
          </a:p>
          <a:p>
            <a:pPr lvl="0"/>
            <a:r>
              <a:rPr lang="sl-SI" dirty="0"/>
              <a:t>leži </a:t>
            </a:r>
            <a:r>
              <a:rPr lang="sl-SI" b="1" dirty="0"/>
              <a:t>V od Kongovske kotline</a:t>
            </a:r>
          </a:p>
          <a:p>
            <a:pPr lvl="0"/>
            <a:r>
              <a:rPr lang="sl-SI" b="1" dirty="0"/>
              <a:t>V-Afriško višavje se deli na Etiopsko-Somalijsko in Jezersko višavje</a:t>
            </a:r>
          </a:p>
          <a:p>
            <a:pPr lvl="0"/>
            <a:r>
              <a:rPr lang="sl-SI" dirty="0"/>
              <a:t>je </a:t>
            </a:r>
            <a:r>
              <a:rPr lang="sl-SI" b="1" dirty="0"/>
              <a:t>tektonsko preoblikovano </a:t>
            </a:r>
            <a:r>
              <a:rPr lang="sl-SI" dirty="0"/>
              <a:t>(gorovja in vmesni tektonski jarki)</a:t>
            </a:r>
          </a:p>
          <a:p>
            <a:pPr lvl="0"/>
            <a:r>
              <a:rPr lang="sl-SI" dirty="0"/>
              <a:t>tektonska jezera so ozka in globoka: </a:t>
            </a:r>
            <a:r>
              <a:rPr lang="sl-SI" b="1" dirty="0"/>
              <a:t>Malavijsko, Tanganjiško, Viktorijino jezero</a:t>
            </a:r>
          </a:p>
          <a:p>
            <a:pPr lvl="0"/>
            <a:endParaRPr lang="sl-SI" dirty="0"/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06F4-1A0C-4B64-8865-0026FFC0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levo: prerez skozi V Afriko</a:t>
            </a:r>
            <a:br>
              <a:rPr lang="sl-SI" sz="2400" dirty="0"/>
            </a:br>
            <a:r>
              <a:rPr lang="sl-SI" sz="2400" dirty="0"/>
              <a:t>sredina: pogled na V-afriški tektonski jarek</a:t>
            </a:r>
            <a:br>
              <a:rPr lang="sl-SI" sz="2400" dirty="0"/>
            </a:br>
            <a:r>
              <a:rPr lang="sl-SI" sz="2400" dirty="0"/>
              <a:t>desno: eno od V-afriških jezer</a:t>
            </a:r>
          </a:p>
        </p:txBody>
      </p:sp>
      <p:pic>
        <p:nvPicPr>
          <p:cNvPr id="5" name="Content Placeholder 4" descr="A picture containing valley, nature, mountain, canyon&#10;&#10;Description automatically generated">
            <a:extLst>
              <a:ext uri="{FF2B5EF4-FFF2-40B4-BE49-F238E27FC236}">
                <a16:creationId xmlns:a16="http://schemas.microsoft.com/office/drawing/2014/main" id="{CE26B0E3-1274-4C4E-AE71-4126446D2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14" y="1996270"/>
            <a:ext cx="1926336" cy="3151632"/>
          </a:xfrm>
        </p:spPr>
      </p:pic>
      <p:pic>
        <p:nvPicPr>
          <p:cNvPr id="7" name="Picture 6" descr="A picture containing sky, mountain, outdoor, grass&#10;&#10;Description automatically generated">
            <a:extLst>
              <a:ext uri="{FF2B5EF4-FFF2-40B4-BE49-F238E27FC236}">
                <a16:creationId xmlns:a16="http://schemas.microsoft.com/office/drawing/2014/main" id="{274B902B-749E-49EE-AB7C-057A0B8F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48" y="1996270"/>
            <a:ext cx="2968752" cy="2493264"/>
          </a:xfrm>
          <a:prstGeom prst="rect">
            <a:avLst/>
          </a:prstGeom>
        </p:spPr>
      </p:pic>
      <p:pic>
        <p:nvPicPr>
          <p:cNvPr id="9" name="Picture 8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7A382020-DA98-49AF-9479-8A84D4F49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5" y="2943219"/>
            <a:ext cx="4151376" cy="15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7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23E6-8081-42D7-93E4-0633F572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levo: savana, v ozadju </a:t>
            </a:r>
            <a:r>
              <a:rPr lang="sl-SI" sz="2400" dirty="0" err="1"/>
              <a:t>Kilimandjaro</a:t>
            </a:r>
            <a:br>
              <a:rPr lang="sl-SI" sz="2400" dirty="0"/>
            </a:br>
            <a:r>
              <a:rPr lang="sl-SI" sz="2400" dirty="0"/>
              <a:t>desno: Viktorijino jezero s slapovi</a:t>
            </a:r>
          </a:p>
        </p:txBody>
      </p:sp>
      <p:pic>
        <p:nvPicPr>
          <p:cNvPr id="1026" name="Picture 2" descr="Kilimanjaro HD Stock Images | Shutterstock">
            <a:extLst>
              <a:ext uri="{FF2B5EF4-FFF2-40B4-BE49-F238E27FC236}">
                <a16:creationId xmlns:a16="http://schemas.microsoft.com/office/drawing/2014/main" id="{D46DBF65-8236-48CB-B84F-31D8C64DA1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15413"/>
            <a:ext cx="5133391" cy="40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ctoria Falls (Zimbabwe) cruise port schedule | CruiseMapper">
            <a:extLst>
              <a:ext uri="{FF2B5EF4-FFF2-40B4-BE49-F238E27FC236}">
                <a16:creationId xmlns:a16="http://schemas.microsoft.com/office/drawing/2014/main" id="{D20DB899-DB4C-4B2B-8E5A-310A2877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89558"/>
            <a:ext cx="5257799" cy="384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6C1B-42DA-4BA8-BAAA-4AC83526AB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5E23-2FBF-456D-A90E-32A6F1F77B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zaradi nadmorske višine je ob ekvatorju podnebje omiljeno ekvatorialno </a:t>
            </a:r>
            <a:r>
              <a:rPr lang="sl-SI" dirty="0"/>
              <a:t>(nekoliko nižje temperature zraka in posledično manj vlage zaradi manjše količine padavin)</a:t>
            </a:r>
          </a:p>
          <a:p>
            <a:pPr lvl="0"/>
            <a:r>
              <a:rPr lang="sl-SI" dirty="0"/>
              <a:t>z oddaljevanjem od ekvatorja </a:t>
            </a:r>
            <a:r>
              <a:rPr lang="sl-SI" b="1" dirty="0"/>
              <a:t>prehaja v savansko podnebje</a:t>
            </a:r>
          </a:p>
          <a:p>
            <a:pPr lvl="0"/>
            <a:r>
              <a:rPr lang="sl-SI" dirty="0"/>
              <a:t>tu so </a:t>
            </a:r>
            <a:r>
              <a:rPr lang="sl-SI" b="1" dirty="0"/>
              <a:t>najbolj znani narodni parki s safari turizmom</a:t>
            </a:r>
            <a:r>
              <a:rPr lang="sl-SI" dirty="0"/>
              <a:t>, npr. Kenija, Tanzanija (str. 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372-E46F-4870-A4D6-2D2D0DD7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levo: razporeditev padavin (glej V Afriko, </a:t>
            </a:r>
            <a:r>
              <a:rPr lang="sl-SI" sz="2400" dirty="0" err="1"/>
              <a:t>klimogram</a:t>
            </a:r>
            <a:r>
              <a:rPr lang="sl-SI" sz="2400" dirty="0"/>
              <a:t> Nairobi)</a:t>
            </a:r>
            <a:br>
              <a:rPr lang="sl-SI" sz="2400" dirty="0"/>
            </a:br>
            <a:r>
              <a:rPr lang="sl-SI" sz="2400" dirty="0"/>
              <a:t>desno: savanska pokrajina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8E8D0B5B-31D1-4A82-8C54-1C34E19EA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0" y="1864874"/>
            <a:ext cx="5400675" cy="4086225"/>
          </a:xfrm>
        </p:spPr>
      </p:pic>
      <p:pic>
        <p:nvPicPr>
          <p:cNvPr id="7" name="Picture 6" descr="A landscape with trees and hill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DB7AE4BA-2CAD-4D78-B2B3-270B39E6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43" y="2098236"/>
            <a:ext cx="491635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2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8CFA-D9E8-490B-AABA-12DE2E341A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F0C8-45D2-4765-AD89-068C9E6B63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2. Poselitev (ponovitev)</a:t>
            </a:r>
          </a:p>
          <a:p>
            <a:pPr lvl="0"/>
            <a:r>
              <a:rPr lang="sl-SI" b="1" dirty="0"/>
              <a:t>gosta poselitev zaradi ugodnejšega podnebja </a:t>
            </a:r>
            <a:r>
              <a:rPr lang="sl-SI" dirty="0"/>
              <a:t>kot v Kongovski kotlini ali saharskem delu Afrike</a:t>
            </a:r>
          </a:p>
          <a:p>
            <a:pPr lvl="0"/>
            <a:r>
              <a:rPr lang="sl-SI" b="1" dirty="0"/>
              <a:t>večji delež belcev – potomcev nekdanjih kolonistov </a:t>
            </a:r>
            <a:r>
              <a:rPr lang="sl-SI" dirty="0"/>
              <a:t>(npr. Kenija)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F608-AF63-4830-B16D-DE5489E0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levo: Nairobi, prestolnica Kenije v kolonialnem obdobju</a:t>
            </a:r>
            <a:br>
              <a:rPr lang="sl-SI" sz="2400" dirty="0"/>
            </a:br>
            <a:r>
              <a:rPr lang="sl-SI" sz="2400" dirty="0"/>
              <a:t>desno: poslovno središče Nairobija danes</a:t>
            </a:r>
          </a:p>
        </p:txBody>
      </p:sp>
      <p:pic>
        <p:nvPicPr>
          <p:cNvPr id="4098" name="Picture 2" descr="Streets of Nairobi - Old East Africa Postcards">
            <a:extLst>
              <a:ext uri="{FF2B5EF4-FFF2-40B4-BE49-F238E27FC236}">
                <a16:creationId xmlns:a16="http://schemas.microsoft.com/office/drawing/2014/main" id="{7007E7F0-17D9-4103-9C14-7AF13B01E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5919"/>
            <a:ext cx="54039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entral Business District Of Nairobi, Kenya. Editorial Photography - Image  of commercial, centre: 47167852">
            <a:extLst>
              <a:ext uri="{FF2B5EF4-FFF2-40B4-BE49-F238E27FC236}">
                <a16:creationId xmlns:a16="http://schemas.microsoft.com/office/drawing/2014/main" id="{18BF119C-0E56-4BB3-8E0F-8C161528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45" y="2015919"/>
            <a:ext cx="4878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4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290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 del tropske Afrike (visoka Afrika)</vt:lpstr>
      <vt:lpstr>prerez skozi V tropsko Afriko</vt:lpstr>
      <vt:lpstr>PowerPoint Presentation</vt:lpstr>
      <vt:lpstr>levo: prerez skozi V Afriko sredina: pogled na V-afriški tektonski jarek desno: eno od V-afriških jezer</vt:lpstr>
      <vt:lpstr>levo: savana, v ozadju Kilimandjaro desno: Viktorijino jezero s slapovi</vt:lpstr>
      <vt:lpstr>PowerPoint Presentation</vt:lpstr>
      <vt:lpstr>levo: razporeditev padavin (glej V Afriko, klimogram Nairobi) desno: savanska pokrajina</vt:lpstr>
      <vt:lpstr>PowerPoint Presentation</vt:lpstr>
      <vt:lpstr>levo: Nairobi, prestolnica Kenije v kolonialnem obdobju desno: poslovno središče Nairobija danes</vt:lpstr>
      <vt:lpstr>PowerPoint Presentation</vt:lpstr>
      <vt:lpstr>levo: plod kavovca desno: plantaže kavovca v Etiopiji</vt:lpstr>
      <vt:lpstr>plantaže čajevca v V Afriki in ročno obiranje lističev</vt:lpstr>
      <vt:lpstr>levo NP Serengeti: safari turizem desno: plantaža sisala (Tanzanija)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TROPSKA AFRIKA</dc:title>
  <dc:creator>Marjana Makarovič Košnjek</dc:creator>
  <cp:lastModifiedBy>Marjana Makarovič Košnjek</cp:lastModifiedBy>
  <cp:revision>13</cp:revision>
  <dcterms:created xsi:type="dcterms:W3CDTF">2021-01-17T17:44:44Z</dcterms:created>
  <dcterms:modified xsi:type="dcterms:W3CDTF">2021-02-14T18:49:28Z</dcterms:modified>
</cp:coreProperties>
</file>