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6" r:id="rId8"/>
    <p:sldId id="262" r:id="rId9"/>
    <p:sldId id="267" r:id="rId10"/>
    <p:sldId id="268" r:id="rId11"/>
    <p:sldId id="269" r:id="rId12"/>
    <p:sldId id="264" r:id="rId13"/>
    <p:sldId id="270" r:id="rId14"/>
    <p:sldId id="271" r:id="rId15"/>
    <p:sldId id="272" r:id="rId16"/>
    <p:sldId id="265" r:id="rId17"/>
    <p:sldId id="273" r:id="rId18"/>
    <p:sldId id="274" r:id="rId19"/>
    <p:sldId id="275" r:id="rId20"/>
    <p:sldId id="276" r:id="rId21"/>
    <p:sldId id="277" r:id="rId22"/>
    <p:sldId id="283" r:id="rId23"/>
    <p:sldId id="284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8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87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484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82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563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80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7339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727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475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13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489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720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335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177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39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785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84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A0390B-8996-4211-A3D7-3E15738D98C2}" type="datetimeFigureOut">
              <a:rPr lang="hr-HR" smtClean="0"/>
              <a:t>1.2.2022.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744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9125-1E45-4699-ACD4-23124787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Digitalna</a:t>
            </a:r>
            <a:r>
              <a:rPr lang="en-US" dirty="0"/>
              <a:t> </a:t>
            </a:r>
            <a:r>
              <a:rPr lang="en-US" dirty="0" err="1"/>
              <a:t>Knji</a:t>
            </a:r>
            <a:r>
              <a:rPr lang="hr-BA" dirty="0"/>
              <a:t>Žnica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878E-54A6-4B7A-A3C7-EA18CCFB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7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326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CRUD Use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1FC5C-BBAF-43A5-8C96-58C51DA6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5612" y="1695274"/>
            <a:ext cx="4660776" cy="438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3"/>
            <a:ext cx="9144000" cy="1246157"/>
          </a:xfrm>
        </p:spPr>
        <p:txBody>
          <a:bodyPr>
            <a:normAutofit/>
          </a:bodyPr>
          <a:lstStyle/>
          <a:p>
            <a:r>
              <a:rPr lang="hr-HR" dirty="0"/>
              <a:t>CRUD UML AD dijagram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4572000" cy="33276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DA: 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Kreiranje novih podataka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Upravljanje postojećim podacima (ažuriranje i brisanje)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Pohrana podataka u bazu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3FA9AC-A432-4077-AF5F-760F031E9B7B}"/>
              </a:ext>
            </a:extLst>
          </p:cNvPr>
          <p:cNvSpPr txBox="1">
            <a:spLocks/>
          </p:cNvSpPr>
          <p:nvPr/>
        </p:nvSpPr>
        <p:spPr>
          <a:xfrm>
            <a:off x="6541363" y="3499652"/>
            <a:ext cx="4419600" cy="318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NE: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Povratak na Login formu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2279264"/>
            <a:ext cx="9144000" cy="862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Izvršavanje CRUD-a nad autorima, knjigama i izdavačima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Provjera je li administrator logiran</a:t>
            </a:r>
          </a:p>
          <a:p>
            <a:pPr marL="342900" indent="-342900" algn="l">
              <a:buFontTx/>
              <a:buChar char="-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2091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372ABD-32C7-4943-B125-21356388B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8" y="628650"/>
            <a:ext cx="8658224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0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Slikovit prikaz CRUD Use Case dijagrama 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024C0D9-7CDB-4459-BC57-D5B7F9F5C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82" y="1672438"/>
            <a:ext cx="8497036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8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411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Search Use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1FC5C-BBAF-43A5-8C96-58C51DA6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7025" y="2115105"/>
            <a:ext cx="6457950" cy="39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3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3"/>
            <a:ext cx="9144000" cy="1246157"/>
          </a:xfrm>
        </p:spPr>
        <p:txBody>
          <a:bodyPr>
            <a:normAutofit/>
          </a:bodyPr>
          <a:lstStyle/>
          <a:p>
            <a:r>
              <a:rPr lang="hr-HR" dirty="0"/>
              <a:t>Search UML AD dijagram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2279263"/>
            <a:ext cx="9144000" cy="19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Unos termina za pretragu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Prikaz knjiga koje odgovaraju kriteriju pretrage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Ostavljanje komentara na traženoj knjizi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Opcija rezervacije knjige ili posuđivanje knjige</a:t>
            </a:r>
          </a:p>
          <a:p>
            <a:pPr marL="342900" indent="-342900" algn="l">
              <a:buFontTx/>
              <a:buChar char="-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7924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EAF909-F07D-43AD-95E1-E7FF27543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14350"/>
            <a:ext cx="8229599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8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Slikovit prikaz Search Use Case dijagrama 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26CDD8D-12F3-449D-88A4-E9ADF5733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2179211"/>
            <a:ext cx="960203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411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Evidencija Use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1FC5C-BBAF-43A5-8C96-58C51DA6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0657" y="2310136"/>
            <a:ext cx="5610686" cy="34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3"/>
            <a:ext cx="9144000" cy="1246157"/>
          </a:xfrm>
        </p:spPr>
        <p:txBody>
          <a:bodyPr>
            <a:normAutofit fontScale="90000"/>
          </a:bodyPr>
          <a:lstStyle/>
          <a:p>
            <a:r>
              <a:rPr lang="hr-HR" dirty="0"/>
              <a:t>Evidencija UML AD dijagram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95022" y="2776413"/>
            <a:ext cx="9144000" cy="19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Evidencija posuđivanja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Evidencija vraćanja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Spremanje promjena u bazu</a:t>
            </a:r>
          </a:p>
          <a:p>
            <a:pPr marL="342900" indent="-342900" algn="l">
              <a:buFontTx/>
              <a:buChar char="-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657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714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Login Use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1FC5C-BBAF-43A5-8C96-58C51DA6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60955"/>
            <a:ext cx="9144000" cy="40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EAF909-F07D-43AD-95E1-E7FF27543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4062" y="904875"/>
            <a:ext cx="81438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Slikovit prikaz Evidencija Use Case dijagrama 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247467B-836D-4BF6-A5E4-2E7AA0B2D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39" y="1962023"/>
            <a:ext cx="7864522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53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547A1-C851-4C5F-B97D-B8D675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sz="2800" dirty="0"/>
              <a:t>Dijagram klasa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DD73D8-1542-47CE-A546-4675EBF50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0" y="304680"/>
            <a:ext cx="9993100" cy="4297699"/>
          </a:xfrm>
        </p:spPr>
      </p:pic>
    </p:spTree>
    <p:extLst>
      <p:ext uri="{BB962C8B-B14F-4D97-AF65-F5344CB8AC3E}">
        <p14:creationId xmlns:p14="http://schemas.microsoft.com/office/powerpoint/2010/main" val="154657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9FF4-39FF-4207-8202-FA451BA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sz="2800" dirty="0"/>
              <a:t>Dijagram rasporeda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2D962-811F-483D-A9AF-59B0FF52E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2" y="863601"/>
            <a:ext cx="9766165" cy="3696879"/>
          </a:xfrm>
        </p:spPr>
      </p:pic>
    </p:spTree>
    <p:extLst>
      <p:ext uri="{BB962C8B-B14F-4D97-AF65-F5344CB8AC3E}">
        <p14:creationId xmlns:p14="http://schemas.microsoft.com/office/powerpoint/2010/main" val="423055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2"/>
            <a:ext cx="9670742" cy="696975"/>
          </a:xfrm>
        </p:spPr>
        <p:txBody>
          <a:bodyPr>
            <a:normAutofit/>
          </a:bodyPr>
          <a:lstStyle/>
          <a:p>
            <a:r>
              <a:rPr lang="hr-HR" sz="3600" dirty="0"/>
              <a:t>Tehnologije korištene na projektu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858176" y="1815406"/>
            <a:ext cx="4734756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.NET </a:t>
            </a:r>
            <a:r>
              <a:rPr lang="hr-HR" dirty="0" err="1"/>
              <a:t>core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/>
              <a:t>ORM</a:t>
            </a:r>
          </a:p>
          <a:p>
            <a:pPr marL="342900" indent="-342900" algn="l">
              <a:buFontTx/>
              <a:buChar char="-"/>
            </a:pPr>
            <a:r>
              <a:rPr lang="hr-HR" dirty="0" err="1"/>
              <a:t>PostgreSQL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err="1"/>
              <a:t>React</a:t>
            </a:r>
            <a:r>
              <a:rPr lang="hr-HR" dirty="0"/>
              <a:t> JS</a:t>
            </a:r>
          </a:p>
          <a:p>
            <a:pPr marL="342900" indent="-342900" algn="l">
              <a:buFontTx/>
              <a:buChar char="-"/>
            </a:pPr>
            <a:r>
              <a:rPr lang="hr-HR" dirty="0" err="1"/>
              <a:t>Redux</a:t>
            </a:r>
            <a:r>
              <a:rPr lang="hr-HR" dirty="0"/>
              <a:t>(</a:t>
            </a:r>
            <a:r>
              <a:rPr lang="hr-HR" dirty="0" err="1"/>
              <a:t>state</a:t>
            </a:r>
            <a:r>
              <a:rPr lang="hr-HR" dirty="0"/>
              <a:t> </a:t>
            </a:r>
            <a:r>
              <a:rPr lang="hr-HR" dirty="0" err="1"/>
              <a:t>managment</a:t>
            </a:r>
            <a:r>
              <a:rPr lang="hr-HR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Hooks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/>
              <a:t>HTML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CSS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6801C0-7CCE-4CC2-B536-18C505628062}"/>
              </a:ext>
            </a:extLst>
          </p:cNvPr>
          <p:cNvSpPr txBox="1">
            <a:spLocks/>
          </p:cNvSpPr>
          <p:nvPr/>
        </p:nvSpPr>
        <p:spPr>
          <a:xfrm>
            <a:off x="5592932" y="1815405"/>
            <a:ext cx="4734756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 err="1"/>
              <a:t>Material</a:t>
            </a:r>
            <a:r>
              <a:rPr lang="hr-HR" dirty="0"/>
              <a:t> UI</a:t>
            </a:r>
          </a:p>
          <a:p>
            <a:pPr marL="342900" indent="-342900" algn="l">
              <a:buFontTx/>
              <a:buChar char="-"/>
            </a:pPr>
            <a:r>
              <a:rPr lang="hr-HR" dirty="0" err="1"/>
              <a:t>git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8994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2"/>
            <a:ext cx="9670742" cy="696975"/>
          </a:xfrm>
        </p:spPr>
        <p:txBody>
          <a:bodyPr>
            <a:normAutofit/>
          </a:bodyPr>
          <a:lstStyle/>
          <a:p>
            <a:r>
              <a:rPr lang="hr-HR" sz="3600" dirty="0"/>
              <a:t>ALATI korišteni na projektu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858176" y="1817703"/>
            <a:ext cx="9144000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err="1"/>
              <a:t>Visual</a:t>
            </a:r>
            <a:r>
              <a:rPr lang="hr-HR" dirty="0"/>
              <a:t> Studio</a:t>
            </a:r>
          </a:p>
          <a:p>
            <a:pPr marL="342900" indent="-342900" algn="l">
              <a:buFontTx/>
              <a:buChar char="-"/>
            </a:pPr>
            <a:r>
              <a:rPr lang="hr-HR" dirty="0" err="1"/>
              <a:t>Dbeaver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err="1"/>
              <a:t>Swagger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err="1"/>
              <a:t>Postman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/>
              <a:t>Google</a:t>
            </a:r>
          </a:p>
          <a:p>
            <a:pPr marL="342900" indent="-342900" algn="l">
              <a:buFontTx/>
              <a:buChar char="-"/>
            </a:pPr>
            <a:r>
              <a:rPr lang="hr-HR" dirty="0" err="1"/>
              <a:t>Github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err="1"/>
              <a:t>git</a:t>
            </a:r>
            <a:r>
              <a:rPr lang="hr-HR" dirty="0"/>
              <a:t> </a:t>
            </a:r>
            <a:r>
              <a:rPr lang="hr-HR" dirty="0" err="1"/>
              <a:t>bash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488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2"/>
            <a:ext cx="9670742" cy="696975"/>
          </a:xfrm>
        </p:spPr>
        <p:txBody>
          <a:bodyPr>
            <a:normAutofit/>
          </a:bodyPr>
          <a:lstStyle/>
          <a:p>
            <a:r>
              <a:rPr lang="hr-HR" sz="3600" dirty="0"/>
              <a:t>Preporuke za </a:t>
            </a:r>
            <a:r>
              <a:rPr lang="hr-HR" sz="3600" dirty="0" err="1"/>
              <a:t>daljni</a:t>
            </a:r>
            <a:r>
              <a:rPr lang="hr-HR" sz="3600" dirty="0"/>
              <a:t> razvoj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858176" y="1817703"/>
            <a:ext cx="9144000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Uvođenje NFC kartica ili korištenje novih ISS kartica za učitavanje profila člana knjižnice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Sustav notifikacija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Poboljšati dizajn</a:t>
            </a:r>
          </a:p>
          <a:p>
            <a:pPr marL="342900" indent="-342900" algn="l">
              <a:buFontTx/>
              <a:buChar char="-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687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0FB4-815A-49BB-BDEE-4B04FD7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Autori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43C5-2F1D-430A-AE5C-DE6E7E5EA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Lovro Vidović</a:t>
            </a:r>
          </a:p>
          <a:p>
            <a:r>
              <a:rPr lang="hr-BA" dirty="0"/>
              <a:t>Kristijan Zadro</a:t>
            </a:r>
          </a:p>
          <a:p>
            <a:r>
              <a:rPr lang="hr-BA" dirty="0"/>
              <a:t>Toni Jelonjić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8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tx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3"/>
            <a:ext cx="9144000" cy="1246157"/>
          </a:xfrm>
        </p:spPr>
        <p:txBody>
          <a:bodyPr>
            <a:normAutofit/>
          </a:bodyPr>
          <a:lstStyle/>
          <a:p>
            <a:r>
              <a:rPr lang="hr-HR" dirty="0"/>
              <a:t>Login UML AD dijagram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0980"/>
            <a:ext cx="4805779" cy="33276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sz="2400" dirty="0">
                <a:solidFill>
                  <a:schemeClr val="tx1"/>
                </a:solidFill>
              </a:rPr>
              <a:t>DA: 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Unos login podataka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Slanje i provjera unesenih podataka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Ukoliko su podaci ispravni, uspješna prijava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Ukoliko nisu, ponovni unos podataka</a:t>
            </a:r>
          </a:p>
          <a:p>
            <a:pPr lvl="1" algn="l"/>
            <a:endParaRPr lang="hr-H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3FA9AC-A432-4077-AF5F-760F031E9B7B}"/>
              </a:ext>
            </a:extLst>
          </p:cNvPr>
          <p:cNvSpPr txBox="1">
            <a:spLocks/>
          </p:cNvSpPr>
          <p:nvPr/>
        </p:nvSpPr>
        <p:spPr>
          <a:xfrm>
            <a:off x="6541363" y="3141632"/>
            <a:ext cx="4419600" cy="318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NE: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Izrada računa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Provjera mail adrese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Slanje zahtjeva administratoru</a:t>
            </a:r>
          </a:p>
          <a:p>
            <a:pPr marL="800100" lvl="1" indent="-342900" algn="l">
              <a:buFontTx/>
              <a:buChar char="-"/>
            </a:pPr>
            <a:endParaRPr lang="hr-H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2279265"/>
            <a:ext cx="9144000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Provjera je li korisnik registriran</a:t>
            </a:r>
          </a:p>
        </p:txBody>
      </p:sp>
    </p:spTree>
    <p:extLst>
      <p:ext uri="{BB962C8B-B14F-4D97-AF65-F5344CB8AC3E}">
        <p14:creationId xmlns:p14="http://schemas.microsoft.com/office/powerpoint/2010/main" val="149195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C3007-68E4-4C35-9802-E397F43B4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3" y="517124"/>
            <a:ext cx="10999433" cy="58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Slikovit prikaz Login Use Case dijagrama 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040ABD2-5878-4E8B-BAA5-958E4E302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30" y="1682925"/>
            <a:ext cx="5299969" cy="42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170"/>
            <a:ext cx="9144000" cy="979826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800" dirty="0"/>
              <a:t>Provjera podataka 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F5219-47D9-4833-BA39-321EE9C41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84" y="1455938"/>
            <a:ext cx="8416031" cy="46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3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0575"/>
            <a:ext cx="9144000" cy="1246157"/>
          </a:xfrm>
        </p:spPr>
        <p:txBody>
          <a:bodyPr>
            <a:noAutofit/>
          </a:bodyPr>
          <a:lstStyle/>
          <a:p>
            <a:pPr algn="ctr"/>
            <a:r>
              <a:rPr lang="hr-HR" sz="4800" dirty="0"/>
              <a:t>Provjera podataka </a:t>
            </a:r>
            <a:br>
              <a:rPr lang="hr-HR" sz="4800" dirty="0"/>
            </a:br>
            <a:r>
              <a:rPr lang="hr-HR" sz="4800" dirty="0"/>
              <a:t>UML AD dijagram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4572000" cy="33276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sz="2400" dirty="0">
                <a:solidFill>
                  <a:schemeClr val="tx1"/>
                </a:solidFill>
              </a:rPr>
              <a:t>DA: 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Kreiranje novog korisnika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Slanje login podataka studentu</a:t>
            </a:r>
          </a:p>
          <a:p>
            <a:pPr lvl="1" algn="l"/>
            <a:endParaRPr lang="hr-H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3FA9AC-A432-4077-AF5F-760F031E9B7B}"/>
              </a:ext>
            </a:extLst>
          </p:cNvPr>
          <p:cNvSpPr txBox="1">
            <a:spLocks/>
          </p:cNvSpPr>
          <p:nvPr/>
        </p:nvSpPr>
        <p:spPr>
          <a:xfrm>
            <a:off x="6523608" y="3547044"/>
            <a:ext cx="4419600" cy="318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NE: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Brisanje zahtjeva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43235" y="2492329"/>
            <a:ext cx="9144000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Provjera valjanosti poslanog zahtjeva</a:t>
            </a:r>
          </a:p>
        </p:txBody>
      </p:sp>
    </p:spTree>
    <p:extLst>
      <p:ext uri="{BB962C8B-B14F-4D97-AF65-F5344CB8AC3E}">
        <p14:creationId xmlns:p14="http://schemas.microsoft.com/office/powerpoint/2010/main" val="382075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B4201-7B32-41EB-B4D7-49DE1D1A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6973"/>
            <a:ext cx="9906001" cy="55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1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Slikovit prikaz provjere podataka Use Case dijagrama 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D52E2-ACC4-4610-AB02-C636134C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25" y="1551078"/>
            <a:ext cx="10098349" cy="44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879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</TotalTime>
  <Words>273</Words>
  <Application>Microsoft Office PowerPoint</Application>
  <PresentationFormat>Widescreen</PresentationFormat>
  <Paragraphs>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Century Gothic</vt:lpstr>
      <vt:lpstr>Wingdings 3</vt:lpstr>
      <vt:lpstr>Slice</vt:lpstr>
      <vt:lpstr>Digitalna KnjiŽnica</vt:lpstr>
      <vt:lpstr>Login Use Case</vt:lpstr>
      <vt:lpstr>Login UML AD dijagram</vt:lpstr>
      <vt:lpstr>PowerPoint Presentation</vt:lpstr>
      <vt:lpstr>PowerPoint Presentation</vt:lpstr>
      <vt:lpstr>Provjera podataka Use Case</vt:lpstr>
      <vt:lpstr>Provjera podataka  UML AD dijagram</vt:lpstr>
      <vt:lpstr>PowerPoint Presentation</vt:lpstr>
      <vt:lpstr>PowerPoint Presentation</vt:lpstr>
      <vt:lpstr>CRUD Use Case</vt:lpstr>
      <vt:lpstr>CRUD UML AD dijagram</vt:lpstr>
      <vt:lpstr>PowerPoint Presentation</vt:lpstr>
      <vt:lpstr>PowerPoint Presentation</vt:lpstr>
      <vt:lpstr>Search Use Case</vt:lpstr>
      <vt:lpstr>Search UML AD dijagram</vt:lpstr>
      <vt:lpstr>PowerPoint Presentation</vt:lpstr>
      <vt:lpstr>PowerPoint Presentation</vt:lpstr>
      <vt:lpstr>Evidencija Use Case</vt:lpstr>
      <vt:lpstr>Evidencija UML AD dijagram</vt:lpstr>
      <vt:lpstr>PowerPoint Presentation</vt:lpstr>
      <vt:lpstr>PowerPoint Presentation</vt:lpstr>
      <vt:lpstr>Dijagram klasa</vt:lpstr>
      <vt:lpstr>Dijagram rasporeda</vt:lpstr>
      <vt:lpstr>Tehnologije korištene na projektu</vt:lpstr>
      <vt:lpstr>ALATI korišteni na projektu</vt:lpstr>
      <vt:lpstr>Preporuke za daljni razvoj</vt:lpstr>
      <vt:lpstr>Autori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Use Case</dc:title>
  <dc:creator>Toni Jelonjic</dc:creator>
  <cp:lastModifiedBy>Lovro Vidovic</cp:lastModifiedBy>
  <cp:revision>5</cp:revision>
  <dcterms:created xsi:type="dcterms:W3CDTF">2022-01-31T18:12:43Z</dcterms:created>
  <dcterms:modified xsi:type="dcterms:W3CDTF">2022-02-01T22:33:35Z</dcterms:modified>
</cp:coreProperties>
</file>