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1" r:id="rId5"/>
    <p:sldId id="260" r:id="rId6"/>
    <p:sldId id="258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2934" y="-13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B925D-6CA4-4625-BBD5-03F3195533ED}" type="datetimeFigureOut">
              <a:rPr lang="ko-KR" altLang="en-US" smtClean="0"/>
              <a:pPr/>
              <a:t>2017-04-20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E2541B-791E-404A-9EA6-BEF44C32957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http://thdev.tech/androiddev/2016/09/13/Android-Studio-GitHub-Share.html</a:t>
            </a:r>
          </a:p>
          <a:p>
            <a:r>
              <a:rPr lang="en-US" altLang="ko-KR" dirty="0" smtClean="0"/>
              <a:t>http://nancom.tistory.com/249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E2541B-791E-404A-9EA6-BEF44C329571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Eclipse</a:t>
            </a:r>
            <a:r>
              <a:rPr lang="en-US" altLang="ko-KR" baseline="0" dirty="0" smtClean="0"/>
              <a:t> + STS + maven + tomcat </a:t>
            </a:r>
            <a:r>
              <a:rPr lang="ko-KR" altLang="en-US" baseline="0" dirty="0" smtClean="0"/>
              <a:t>설치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E2541B-791E-404A-9EA6-BEF44C329571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http://serpiko.tistory.com/442 </a:t>
            </a:r>
          </a:p>
          <a:p>
            <a:r>
              <a:rPr lang="ko-KR" altLang="en-US" dirty="0" smtClean="0"/>
              <a:t>한글 처리 </a:t>
            </a:r>
            <a:r>
              <a:rPr lang="ko-KR" altLang="en-US" dirty="0" err="1" smtClean="0"/>
              <a:t>하지않으면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????</a:t>
            </a:r>
            <a:r>
              <a:rPr lang="ko-KR" altLang="en-US" dirty="0" smtClean="0"/>
              <a:t>로 저장됨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E2541B-791E-404A-9EA6-BEF44C329571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일반 배포 </a:t>
            </a:r>
            <a:r>
              <a:rPr lang="en-US" altLang="ko-KR" dirty="0" smtClean="0"/>
              <a:t>: http://storyinglass.tistory.com/7 (</a:t>
            </a:r>
            <a:r>
              <a:rPr lang="ko-KR" altLang="en-US" dirty="0" smtClean="0"/>
              <a:t>추가로 </a:t>
            </a:r>
            <a:r>
              <a:rPr lang="en-US" altLang="ko-KR" dirty="0" smtClean="0"/>
              <a:t>war</a:t>
            </a:r>
            <a:r>
              <a:rPr lang="ko-KR" altLang="en-US" dirty="0" smtClean="0"/>
              <a:t>파일명을  </a:t>
            </a:r>
            <a:r>
              <a:rPr lang="en-US" altLang="ko-KR" dirty="0" err="1" smtClean="0"/>
              <a:t>isthere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해줘야합니다</a:t>
            </a:r>
            <a:r>
              <a:rPr lang="en-US" altLang="ko-KR" dirty="0" smtClean="0"/>
              <a:t>.)</a:t>
            </a:r>
          </a:p>
          <a:p>
            <a:r>
              <a:rPr lang="ko-KR" altLang="en-US" dirty="0" smtClean="0"/>
              <a:t>자동 배포 설정 </a:t>
            </a:r>
            <a:r>
              <a:rPr lang="en-US" altLang="ko-KR" smtClean="0"/>
              <a:t>: http://chmodi.tistory.com/84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E2541B-791E-404A-9EA6-BEF44C329571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52313-05B8-40D1-86FD-E1B8398BC12C}" type="datetimeFigureOut">
              <a:rPr lang="ko-KR" altLang="en-US" smtClean="0"/>
              <a:pPr/>
              <a:t>2017-04-20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27271-7E9C-4EFB-918E-A35BC25B60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52313-05B8-40D1-86FD-E1B8398BC12C}" type="datetimeFigureOut">
              <a:rPr lang="ko-KR" altLang="en-US" smtClean="0"/>
              <a:pPr/>
              <a:t>2017-04-20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27271-7E9C-4EFB-918E-A35BC25B60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52313-05B8-40D1-86FD-E1B8398BC12C}" type="datetimeFigureOut">
              <a:rPr lang="ko-KR" altLang="en-US" smtClean="0"/>
              <a:pPr/>
              <a:t>2017-04-20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27271-7E9C-4EFB-918E-A35BC25B60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52313-05B8-40D1-86FD-E1B8398BC12C}" type="datetimeFigureOut">
              <a:rPr lang="ko-KR" altLang="en-US" smtClean="0"/>
              <a:pPr/>
              <a:t>2017-04-20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27271-7E9C-4EFB-918E-A35BC25B60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52313-05B8-40D1-86FD-E1B8398BC12C}" type="datetimeFigureOut">
              <a:rPr lang="ko-KR" altLang="en-US" smtClean="0"/>
              <a:pPr/>
              <a:t>2017-04-20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27271-7E9C-4EFB-918E-A35BC25B60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52313-05B8-40D1-86FD-E1B8398BC12C}" type="datetimeFigureOut">
              <a:rPr lang="ko-KR" altLang="en-US" smtClean="0"/>
              <a:pPr/>
              <a:t>2017-04-20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27271-7E9C-4EFB-918E-A35BC25B60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52313-05B8-40D1-86FD-E1B8398BC12C}" type="datetimeFigureOut">
              <a:rPr lang="ko-KR" altLang="en-US" smtClean="0"/>
              <a:pPr/>
              <a:t>2017-04-20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27271-7E9C-4EFB-918E-A35BC25B60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52313-05B8-40D1-86FD-E1B8398BC12C}" type="datetimeFigureOut">
              <a:rPr lang="ko-KR" altLang="en-US" smtClean="0"/>
              <a:pPr/>
              <a:t>2017-04-20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27271-7E9C-4EFB-918E-A35BC25B60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52313-05B8-40D1-86FD-E1B8398BC12C}" type="datetimeFigureOut">
              <a:rPr lang="ko-KR" altLang="en-US" smtClean="0"/>
              <a:pPr/>
              <a:t>2017-04-20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27271-7E9C-4EFB-918E-A35BC25B60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52313-05B8-40D1-86FD-E1B8398BC12C}" type="datetimeFigureOut">
              <a:rPr lang="ko-KR" altLang="en-US" smtClean="0"/>
              <a:pPr/>
              <a:t>2017-04-20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27271-7E9C-4EFB-918E-A35BC25B60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52313-05B8-40D1-86FD-E1B8398BC12C}" type="datetimeFigureOut">
              <a:rPr lang="ko-KR" altLang="en-US" smtClean="0"/>
              <a:pPr/>
              <a:t>2017-04-20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27271-7E9C-4EFB-918E-A35BC25B60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52313-05B8-40D1-86FD-E1B8398BC12C}" type="datetimeFigureOut">
              <a:rPr lang="ko-KR" altLang="en-US" smtClean="0"/>
              <a:pPr/>
              <a:t>2017-04-20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27271-7E9C-4EFB-918E-A35BC25B60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이미지 호출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new </a:t>
            </a:r>
            <a:r>
              <a:rPr lang="en-US" dirty="0" err="1" smtClean="0"/>
              <a:t>LoadImage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en-US" dirty="0" smtClean="0"/>
              <a:t>        .execute(</a:t>
            </a:r>
            <a:r>
              <a:rPr lang="en-US" i="1" dirty="0" err="1" smtClean="0"/>
              <a:t>selectedUrl</a:t>
            </a:r>
            <a:r>
              <a:rPr lang="en-US" dirty="0" err="1" smtClean="0"/>
              <a:t>+</a:t>
            </a:r>
            <a:r>
              <a:rPr lang="en-US" i="1" dirty="0" err="1" smtClean="0"/>
              <a:t>itemImage</a:t>
            </a:r>
            <a:r>
              <a:rPr lang="en-US" dirty="0" smtClean="0"/>
              <a:t>+</a:t>
            </a:r>
            <a:r>
              <a:rPr lang="en-US" b="1" dirty="0" smtClean="0"/>
              <a:t>"4901004006813"</a:t>
            </a:r>
            <a:r>
              <a:rPr lang="en-US" dirty="0" smtClean="0"/>
              <a:t>);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Android </a:t>
            </a:r>
            <a:r>
              <a:rPr lang="en-US" altLang="ko-KR" dirty="0" err="1" smtClean="0"/>
              <a:t>Github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VCS</a:t>
            </a:r>
            <a:r>
              <a:rPr lang="en-US" dirty="0"/>
              <a:t> &gt; </a:t>
            </a:r>
            <a:r>
              <a:rPr lang="en-US" dirty="0" smtClean="0"/>
              <a:t>Import into Version Control</a:t>
            </a:r>
            <a:r>
              <a:rPr lang="en-US" dirty="0"/>
              <a:t> &gt; </a:t>
            </a:r>
            <a:r>
              <a:rPr lang="en-US" dirty="0" smtClean="0"/>
              <a:t>Share Project On </a:t>
            </a:r>
            <a:r>
              <a:rPr lang="en-US" dirty="0" err="1" smtClean="0"/>
              <a:t>GitHub</a:t>
            </a:r>
            <a:r>
              <a:rPr lang="en-US" dirty="0"/>
              <a:t> </a:t>
            </a:r>
            <a:r>
              <a:rPr lang="ko-KR" altLang="en-US" dirty="0"/>
              <a:t>메뉴를 눌러서 </a:t>
            </a:r>
            <a:r>
              <a:rPr lang="en-US" dirty="0" err="1" smtClean="0"/>
              <a:t>GitHub</a:t>
            </a:r>
            <a:r>
              <a:rPr lang="ko-KR" altLang="en-US" dirty="0"/>
              <a:t>에 공유를 </a:t>
            </a:r>
            <a:r>
              <a:rPr lang="ko-KR" altLang="en-US" dirty="0" smtClean="0"/>
              <a:t>시작</a:t>
            </a:r>
            <a:r>
              <a:rPr lang="en-US" altLang="ko-KR" dirty="0" smtClean="0"/>
              <a:t>(.idea</a:t>
            </a:r>
            <a:r>
              <a:rPr lang="ko-KR" altLang="en-US" dirty="0" smtClean="0"/>
              <a:t>폴더 제외</a:t>
            </a:r>
            <a:r>
              <a:rPr lang="en-US" altLang="ko-KR" dirty="0" smtClean="0"/>
              <a:t>)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Git.exe </a:t>
            </a:r>
            <a:r>
              <a:rPr lang="ko-KR" altLang="en-US" dirty="0" smtClean="0"/>
              <a:t>오류 발생 시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프로그램 설치 및 </a:t>
            </a:r>
            <a:r>
              <a:rPr lang="en-US" altLang="ko-KR" dirty="0" smtClean="0"/>
              <a:t>git.exe </a:t>
            </a:r>
            <a:r>
              <a:rPr lang="ko-KR" altLang="en-US" dirty="0" smtClean="0"/>
              <a:t>환경변수 </a:t>
            </a:r>
            <a:r>
              <a:rPr lang="en-US" altLang="ko-KR" dirty="0" smtClean="0"/>
              <a:t>path </a:t>
            </a:r>
            <a:r>
              <a:rPr lang="ko-KR" altLang="en-US" dirty="0" smtClean="0"/>
              <a:t>설정</a:t>
            </a:r>
            <a:endParaRPr lang="en-US" altLang="ko-KR" dirty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코드반영은 </a:t>
            </a:r>
            <a:r>
              <a:rPr lang="en-US" altLang="ko-KR" dirty="0" smtClean="0"/>
              <a:t>Commit -&gt; Push </a:t>
            </a:r>
            <a:r>
              <a:rPr lang="ko-KR" altLang="en-US" dirty="0" smtClean="0"/>
              <a:t>두 단계</a:t>
            </a:r>
            <a:endParaRPr lang="en-US" altLang="ko-KR" dirty="0" smtClean="0"/>
          </a:p>
          <a:p>
            <a:pPr>
              <a:buNone/>
            </a:pPr>
            <a:endParaRPr lang="en-US" altLang="ko-K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Isthere</a:t>
            </a:r>
            <a:r>
              <a:rPr lang="en-US" altLang="ko-KR" dirty="0" smtClean="0"/>
              <a:t> project import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42844" y="2428868"/>
            <a:ext cx="1889555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5984" y="2214554"/>
            <a:ext cx="4952980" cy="3619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00430" y="2714620"/>
            <a:ext cx="5311435" cy="3881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28596" y="1785926"/>
            <a:ext cx="445183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6248" y="1857364"/>
            <a:ext cx="4367199" cy="4439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69268" y="1857364"/>
            <a:ext cx="4974732" cy="4600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서버 배포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근처 </a:t>
            </a:r>
            <a:r>
              <a:rPr lang="en-US" altLang="ko-KR" dirty="0" smtClean="0"/>
              <a:t>1km</a:t>
            </a:r>
            <a:r>
              <a:rPr lang="ko-KR" altLang="en-US" dirty="0" smtClean="0"/>
              <a:t>내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하이네켄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이 있는 상점 조회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472" y="1600201"/>
            <a:ext cx="8115328" cy="4472006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NetworkTask</a:t>
            </a:r>
            <a:r>
              <a:rPr lang="en-US" dirty="0" smtClean="0"/>
              <a:t> </a:t>
            </a:r>
            <a:r>
              <a:rPr lang="en-US" dirty="0" err="1" smtClean="0"/>
              <a:t>networkTask</a:t>
            </a:r>
            <a:r>
              <a:rPr lang="en-US" dirty="0" smtClean="0"/>
              <a:t> = </a:t>
            </a:r>
            <a:r>
              <a:rPr lang="en-US" b="1" dirty="0" smtClean="0"/>
              <a:t>new </a:t>
            </a:r>
            <a:r>
              <a:rPr lang="en-US" dirty="0" err="1" smtClean="0"/>
              <a:t>NetworkTask</a:t>
            </a:r>
            <a:r>
              <a:rPr lang="en-US" dirty="0" smtClean="0"/>
              <a:t>(</a:t>
            </a:r>
            <a:r>
              <a:rPr lang="en-US" b="1" dirty="0" smtClean="0"/>
              <a:t>context</a:t>
            </a:r>
            <a:r>
              <a:rPr lang="en-US" dirty="0" smtClean="0"/>
              <a:t>, </a:t>
            </a:r>
            <a:r>
              <a:rPr lang="en-US" dirty="0" err="1" smtClean="0"/>
              <a:t>Scan.</a:t>
            </a:r>
            <a:r>
              <a:rPr lang="en-US" i="1" dirty="0" err="1" smtClean="0"/>
              <a:t>shopScanByItem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Map&lt;String, String&gt; </a:t>
            </a:r>
            <a:r>
              <a:rPr lang="en-US" dirty="0" err="1" smtClean="0"/>
              <a:t>params</a:t>
            </a:r>
            <a:r>
              <a:rPr lang="en-US" dirty="0" smtClean="0"/>
              <a:t> = </a:t>
            </a:r>
            <a:r>
              <a:rPr lang="en-US" b="1" dirty="0" smtClean="0"/>
              <a:t>new </a:t>
            </a:r>
            <a:r>
              <a:rPr lang="en-US" dirty="0" err="1" smtClean="0"/>
              <a:t>HashMap</a:t>
            </a:r>
            <a:r>
              <a:rPr lang="en-US" dirty="0" smtClean="0"/>
              <a:t>&lt;String, String&gt;();</a:t>
            </a:r>
            <a:br>
              <a:rPr lang="en-US" dirty="0" smtClean="0"/>
            </a:br>
            <a:r>
              <a:rPr lang="en-US" dirty="0" err="1" smtClean="0"/>
              <a:t>params.put</a:t>
            </a:r>
            <a:r>
              <a:rPr lang="en-US" dirty="0" smtClean="0"/>
              <a:t>(</a:t>
            </a:r>
            <a:r>
              <a:rPr lang="en-US" b="1" dirty="0" smtClean="0"/>
              <a:t>"</a:t>
            </a:r>
            <a:r>
              <a:rPr lang="en-US" b="1" dirty="0" err="1" smtClean="0"/>
              <a:t>item_name</a:t>
            </a:r>
            <a:r>
              <a:rPr lang="en-US" b="1" dirty="0" smtClean="0"/>
              <a:t>"</a:t>
            </a:r>
            <a:r>
              <a:rPr lang="en-US" dirty="0" smtClean="0"/>
              <a:t>, </a:t>
            </a:r>
            <a:r>
              <a:rPr lang="en-US" b="1" dirty="0" smtClean="0"/>
              <a:t>"</a:t>
            </a:r>
            <a:r>
              <a:rPr lang="ko-KR" altLang="en-US" b="1" dirty="0" err="1" smtClean="0"/>
              <a:t>하이네켄</a:t>
            </a:r>
            <a:r>
              <a:rPr lang="en-US" altLang="ko-KR" b="1" dirty="0" smtClean="0"/>
              <a:t>"</a:t>
            </a:r>
            <a:r>
              <a:rPr lang="en-US" altLang="ko-KR" dirty="0" smtClean="0"/>
              <a:t>);</a:t>
            </a:r>
            <a:br>
              <a:rPr lang="en-US" altLang="ko-KR" dirty="0" smtClean="0"/>
            </a:br>
            <a:r>
              <a:rPr lang="en-US" dirty="0" err="1" smtClean="0"/>
              <a:t>params.put</a:t>
            </a:r>
            <a:r>
              <a:rPr lang="en-US" dirty="0" smtClean="0"/>
              <a:t>(</a:t>
            </a:r>
            <a:r>
              <a:rPr lang="en-US" b="1" dirty="0" smtClean="0"/>
              <a:t>"</a:t>
            </a:r>
            <a:r>
              <a:rPr lang="en-US" b="1" dirty="0" err="1" smtClean="0"/>
              <a:t>shop_lat</a:t>
            </a:r>
            <a:r>
              <a:rPr lang="en-US" b="1" dirty="0" smtClean="0"/>
              <a:t>"</a:t>
            </a:r>
            <a:r>
              <a:rPr lang="en-US" dirty="0" smtClean="0"/>
              <a:t>, </a:t>
            </a:r>
            <a:r>
              <a:rPr lang="en-US" b="1" dirty="0" smtClean="0"/>
              <a:t>"37.491"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err="1" smtClean="0"/>
              <a:t>params.put</a:t>
            </a:r>
            <a:r>
              <a:rPr lang="en-US" dirty="0" smtClean="0"/>
              <a:t>(</a:t>
            </a:r>
            <a:r>
              <a:rPr lang="en-US" b="1" dirty="0" smtClean="0"/>
              <a:t>"</a:t>
            </a:r>
            <a:r>
              <a:rPr lang="en-US" b="1" dirty="0" err="1" smtClean="0"/>
              <a:t>shop_lng</a:t>
            </a:r>
            <a:r>
              <a:rPr lang="en-US" b="1" dirty="0" smtClean="0"/>
              <a:t>"</a:t>
            </a:r>
            <a:r>
              <a:rPr lang="en-US" dirty="0" smtClean="0"/>
              <a:t>, </a:t>
            </a:r>
            <a:r>
              <a:rPr lang="en-US" b="1" dirty="0" smtClean="0"/>
              <a:t>"127.020"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err="1" smtClean="0"/>
              <a:t>params.put</a:t>
            </a:r>
            <a:r>
              <a:rPr lang="en-US" dirty="0" smtClean="0"/>
              <a:t>(</a:t>
            </a:r>
            <a:r>
              <a:rPr lang="en-US" b="1" dirty="0" smtClean="0"/>
              <a:t>"distance"</a:t>
            </a:r>
            <a:r>
              <a:rPr lang="en-US" dirty="0" smtClean="0"/>
              <a:t>, </a:t>
            </a:r>
            <a:r>
              <a:rPr lang="en-US" b="1" dirty="0" smtClean="0"/>
              <a:t>"1"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err="1" smtClean="0"/>
              <a:t>networkTask.execute</a:t>
            </a:r>
            <a:r>
              <a:rPr lang="en-US" dirty="0" smtClean="0"/>
              <a:t>(</a:t>
            </a:r>
            <a:r>
              <a:rPr lang="en-US" dirty="0" err="1" smtClean="0"/>
              <a:t>params</a:t>
            </a:r>
            <a:r>
              <a:rPr lang="en-US" dirty="0" smtClean="0"/>
              <a:t>);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선택된 점포의 상품목록 조회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NetworkTask</a:t>
            </a:r>
            <a:r>
              <a:rPr lang="en-US" dirty="0" smtClean="0"/>
              <a:t> </a:t>
            </a:r>
            <a:r>
              <a:rPr lang="en-US" dirty="0" err="1" smtClean="0"/>
              <a:t>networkTask</a:t>
            </a:r>
            <a:r>
              <a:rPr lang="en-US" dirty="0" smtClean="0"/>
              <a:t> = </a:t>
            </a:r>
            <a:r>
              <a:rPr lang="en-US" b="1" dirty="0" smtClean="0"/>
              <a:t>new </a:t>
            </a:r>
            <a:r>
              <a:rPr lang="en-US" dirty="0" err="1" smtClean="0"/>
              <a:t>NetworkTask</a:t>
            </a:r>
            <a:r>
              <a:rPr lang="en-US" dirty="0" smtClean="0"/>
              <a:t>(</a:t>
            </a:r>
            <a:r>
              <a:rPr lang="en-US" b="1" dirty="0" smtClean="0"/>
              <a:t>context</a:t>
            </a:r>
            <a:r>
              <a:rPr lang="en-US" dirty="0" smtClean="0"/>
              <a:t>, </a:t>
            </a:r>
            <a:r>
              <a:rPr lang="en-US" dirty="0" err="1" smtClean="0"/>
              <a:t>Scan.</a:t>
            </a:r>
            <a:r>
              <a:rPr lang="en-US" i="1" dirty="0" err="1" smtClean="0"/>
              <a:t>itemList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Map&lt;String, String&gt; </a:t>
            </a:r>
            <a:r>
              <a:rPr lang="en-US" dirty="0" err="1" smtClean="0"/>
              <a:t>params</a:t>
            </a:r>
            <a:r>
              <a:rPr lang="en-US" dirty="0" smtClean="0"/>
              <a:t> = </a:t>
            </a:r>
            <a:r>
              <a:rPr lang="en-US" b="1" dirty="0" smtClean="0"/>
              <a:t>new </a:t>
            </a:r>
            <a:r>
              <a:rPr lang="en-US" dirty="0" err="1" smtClean="0"/>
              <a:t>HashMap</a:t>
            </a:r>
            <a:r>
              <a:rPr lang="en-US" dirty="0" smtClean="0"/>
              <a:t>&lt;String, String&gt;();</a:t>
            </a:r>
            <a:br>
              <a:rPr lang="en-US" dirty="0" smtClean="0"/>
            </a:br>
            <a:r>
              <a:rPr lang="en-US" dirty="0" err="1" smtClean="0"/>
              <a:t>params.put</a:t>
            </a:r>
            <a:r>
              <a:rPr lang="en-US" dirty="0" smtClean="0"/>
              <a:t>(</a:t>
            </a:r>
            <a:r>
              <a:rPr lang="en-US" b="1" dirty="0" smtClean="0"/>
              <a:t>"</a:t>
            </a:r>
            <a:r>
              <a:rPr lang="en-US" b="1" dirty="0" err="1" smtClean="0"/>
              <a:t>shop_id</a:t>
            </a:r>
            <a:r>
              <a:rPr lang="en-US" b="1" dirty="0" smtClean="0"/>
              <a:t>"</a:t>
            </a:r>
            <a:r>
              <a:rPr lang="en-US" dirty="0" smtClean="0"/>
              <a:t>, </a:t>
            </a:r>
            <a:r>
              <a:rPr lang="en-US" b="1" dirty="0" smtClean="0"/>
              <a:t>"16"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err="1" smtClean="0"/>
              <a:t>networkTask.execute</a:t>
            </a:r>
            <a:r>
              <a:rPr lang="en-US" dirty="0" smtClean="0"/>
              <a:t>(</a:t>
            </a:r>
            <a:r>
              <a:rPr lang="en-US" dirty="0" err="1" smtClean="0"/>
              <a:t>params</a:t>
            </a:r>
            <a:r>
              <a:rPr lang="en-US" dirty="0" smtClean="0"/>
              <a:t>);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1488</TotalTime>
  <Words>91</Words>
  <Application>Microsoft Office PowerPoint</Application>
  <PresentationFormat>화면 슬라이드 쇼(4:3)</PresentationFormat>
  <Paragraphs>25</Paragraphs>
  <Slides>10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슬라이드 1</vt:lpstr>
      <vt:lpstr>Android Github</vt:lpstr>
      <vt:lpstr>Isthere project import</vt:lpstr>
      <vt:lpstr>슬라이드 4</vt:lpstr>
      <vt:lpstr>슬라이드 5</vt:lpstr>
      <vt:lpstr>슬라이드 6</vt:lpstr>
      <vt:lpstr>서버 배포</vt:lpstr>
      <vt:lpstr>근처 1km내 ‘하이네켄’이 있는 상점 조회</vt:lpstr>
      <vt:lpstr>선택된 점포의 상품목록 조회</vt:lpstr>
      <vt:lpstr>이미지 호출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Windows</dc:creator>
  <cp:lastModifiedBy>Windows</cp:lastModifiedBy>
  <cp:revision>129</cp:revision>
  <dcterms:created xsi:type="dcterms:W3CDTF">2017-04-11T12:19:15Z</dcterms:created>
  <dcterms:modified xsi:type="dcterms:W3CDTF">2017-04-20T15:25:29Z</dcterms:modified>
</cp:coreProperties>
</file>