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4660"/>
  </p:normalViewPr>
  <p:slideViewPr>
    <p:cSldViewPr snapToGrid="0">
      <p:cViewPr>
        <p:scale>
          <a:sx n="75" d="100"/>
          <a:sy n="75" d="100"/>
        </p:scale>
        <p:origin x="1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6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7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1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2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52373-C4F2-4719-84F7-2D3F1B8B1A86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A81A2-52E9-447E-B19E-354C922E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7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922" y="3418469"/>
            <a:ext cx="2271665" cy="187767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390" y="4536407"/>
            <a:ext cx="1011644" cy="9207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675" y="2580132"/>
            <a:ext cx="763178" cy="763178"/>
          </a:xfrm>
          <a:prstGeom prst="rect">
            <a:avLst/>
          </a:prstGeom>
        </p:spPr>
      </p:pic>
      <p:sp>
        <p:nvSpPr>
          <p:cNvPr id="41" name="Up Arrow 40"/>
          <p:cNvSpPr/>
          <p:nvPr/>
        </p:nvSpPr>
        <p:spPr>
          <a:xfrm rot="2856633">
            <a:off x="5226844" y="3123350"/>
            <a:ext cx="287435" cy="11670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8" t="18958" r="38014"/>
          <a:stretch/>
        </p:blipFill>
        <p:spPr>
          <a:xfrm>
            <a:off x="5911259" y="386594"/>
            <a:ext cx="805358" cy="1117225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1" t="-30002" r="11684" b="51201"/>
          <a:stretch/>
        </p:blipFill>
        <p:spPr>
          <a:xfrm>
            <a:off x="5959360" y="553040"/>
            <a:ext cx="582598" cy="83962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1" r="23617"/>
          <a:stretch/>
        </p:blipFill>
        <p:spPr>
          <a:xfrm>
            <a:off x="5803797" y="59151"/>
            <a:ext cx="965161" cy="180395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953493" y="4120698"/>
            <a:ext cx="954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join Instagram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17638125">
            <a:off x="2521704" y="1453991"/>
            <a:ext cx="135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they enjoy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(various motives)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577027" y="4071497"/>
            <a:ext cx="1186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 content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47" y="4462176"/>
            <a:ext cx="1176009" cy="1133134"/>
          </a:xfrm>
          <a:prstGeom prst="rect">
            <a:avLst/>
          </a:prstGeom>
        </p:spPr>
      </p:pic>
      <p:sp>
        <p:nvSpPr>
          <p:cNvPr id="77" name="Heart 76"/>
          <p:cNvSpPr/>
          <p:nvPr/>
        </p:nvSpPr>
        <p:spPr>
          <a:xfrm>
            <a:off x="4071546" y="3599985"/>
            <a:ext cx="333026" cy="23826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Circular Arrow 100"/>
          <p:cNvSpPr/>
          <p:nvPr/>
        </p:nvSpPr>
        <p:spPr>
          <a:xfrm rot="19824384">
            <a:off x="3185955" y="442398"/>
            <a:ext cx="5776986" cy="6389948"/>
          </a:xfrm>
          <a:prstGeom prst="circularArrow">
            <a:avLst>
              <a:gd name="adj1" fmla="val 4006"/>
              <a:gd name="adj2" fmla="val 631299"/>
              <a:gd name="adj3" fmla="val 16919941"/>
              <a:gd name="adj4" fmla="val 12882176"/>
              <a:gd name="adj5" fmla="val 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3" name="Heart 102"/>
          <p:cNvSpPr/>
          <p:nvPr/>
        </p:nvSpPr>
        <p:spPr>
          <a:xfrm>
            <a:off x="6499146" y="432354"/>
            <a:ext cx="694848" cy="520994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6597832" y="546977"/>
            <a:ext cx="668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12.7K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2716459">
            <a:off x="7657365" y="1366602"/>
            <a:ext cx="2608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Viral content may influence user decision offline 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(various motives)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470" y="4503646"/>
            <a:ext cx="1176009" cy="1133134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80" y="3623390"/>
            <a:ext cx="1176009" cy="1133134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63" y="3611326"/>
            <a:ext cx="1176009" cy="1133134"/>
          </a:xfrm>
          <a:prstGeom prst="rect">
            <a:avLst/>
          </a:prstGeom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81" y="3595849"/>
            <a:ext cx="1176009" cy="1133134"/>
          </a:xfrm>
          <a:prstGeom prst="rect">
            <a:avLst/>
          </a:prstGeom>
        </p:spPr>
      </p:pic>
      <p:sp>
        <p:nvSpPr>
          <p:cNvPr id="110" name="Heart 109"/>
          <p:cNvSpPr/>
          <p:nvPr/>
        </p:nvSpPr>
        <p:spPr>
          <a:xfrm>
            <a:off x="2486456" y="4703403"/>
            <a:ext cx="333026" cy="23826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art 110"/>
          <p:cNvSpPr/>
          <p:nvPr/>
        </p:nvSpPr>
        <p:spPr>
          <a:xfrm>
            <a:off x="3555021" y="4648071"/>
            <a:ext cx="333026" cy="23826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art 111"/>
          <p:cNvSpPr/>
          <p:nvPr/>
        </p:nvSpPr>
        <p:spPr>
          <a:xfrm>
            <a:off x="2153430" y="3581071"/>
            <a:ext cx="333026" cy="23826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Heart 112"/>
          <p:cNvSpPr/>
          <p:nvPr/>
        </p:nvSpPr>
        <p:spPr>
          <a:xfrm>
            <a:off x="3182753" y="3580362"/>
            <a:ext cx="256260" cy="234628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ircular Arrow 133"/>
          <p:cNvSpPr/>
          <p:nvPr/>
        </p:nvSpPr>
        <p:spPr>
          <a:xfrm rot="9238151" flipH="1">
            <a:off x="3337856" y="569288"/>
            <a:ext cx="5847218" cy="5990544"/>
          </a:xfrm>
          <a:prstGeom prst="circularArrow">
            <a:avLst>
              <a:gd name="adj1" fmla="val 3371"/>
              <a:gd name="adj2" fmla="val 433462"/>
              <a:gd name="adj3" fmla="val 16797544"/>
              <a:gd name="adj4" fmla="val 12208135"/>
              <a:gd name="adj5" fmla="val 469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36" name="Picture 1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09" y="5004964"/>
            <a:ext cx="433140" cy="394225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60" y="5019528"/>
            <a:ext cx="409173" cy="372412"/>
          </a:xfrm>
          <a:prstGeom prst="rect">
            <a:avLst/>
          </a:prstGeom>
        </p:spPr>
      </p:pic>
      <p:pic>
        <p:nvPicPr>
          <p:cNvPr id="139" name="Graphic 14" descr="Marker">
            <a:extLst>
              <a:ext uri="{FF2B5EF4-FFF2-40B4-BE49-F238E27FC236}">
                <a16:creationId xmlns:a16="http://schemas.microsoft.com/office/drawing/2014/main" id="{B61E827A-6707-3C40-8D3D-5309ACFFBC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203790" y="4096736"/>
            <a:ext cx="780724" cy="780724"/>
          </a:xfrm>
          <a:prstGeom prst="rect">
            <a:avLst/>
          </a:prstGeom>
        </p:spPr>
      </p:pic>
      <p:sp>
        <p:nvSpPr>
          <p:cNvPr id="140" name="TextBox 139"/>
          <p:cNvSpPr txBox="1"/>
          <p:nvPr/>
        </p:nvSpPr>
        <p:spPr>
          <a:xfrm>
            <a:off x="8621566" y="4492021"/>
            <a:ext cx="115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Geotagged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location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5899912" y="3333729"/>
            <a:ext cx="115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Launched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Oct. 2010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Up Arrow 143"/>
          <p:cNvSpPr/>
          <p:nvPr/>
        </p:nvSpPr>
        <p:spPr>
          <a:xfrm rot="18519560">
            <a:off x="7058452" y="3057596"/>
            <a:ext cx="313059" cy="136640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Up Arrow 144"/>
          <p:cNvSpPr/>
          <p:nvPr/>
        </p:nvSpPr>
        <p:spPr>
          <a:xfrm>
            <a:off x="6089027" y="1827676"/>
            <a:ext cx="262395" cy="6722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6288486" y="1745574"/>
            <a:ext cx="1007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 provides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bility share w/users</a:t>
            </a:r>
          </a:p>
        </p:txBody>
      </p:sp>
      <p:sp>
        <p:nvSpPr>
          <p:cNvPr id="148" name="Circular Arrow 147"/>
          <p:cNvSpPr/>
          <p:nvPr/>
        </p:nvSpPr>
        <p:spPr>
          <a:xfrm rot="16870265" flipH="1">
            <a:off x="3389092" y="1066951"/>
            <a:ext cx="4562752" cy="4249655"/>
          </a:xfrm>
          <a:prstGeom prst="circularArrow">
            <a:avLst>
              <a:gd name="adj1" fmla="val 4226"/>
              <a:gd name="adj2" fmla="val 613493"/>
              <a:gd name="adj3" fmla="val 16796553"/>
              <a:gd name="adj4" fmla="val 12323982"/>
              <a:gd name="adj5" fmla="val 488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9" name="Rectangle 148"/>
          <p:cNvSpPr/>
          <p:nvPr/>
        </p:nvSpPr>
        <p:spPr>
          <a:xfrm rot="18026140">
            <a:off x="3812788" y="1897262"/>
            <a:ext cx="1522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content pushed back to users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455118" y="5756985"/>
            <a:ext cx="1500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create content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ircular Arrow 153"/>
          <p:cNvSpPr/>
          <p:nvPr/>
        </p:nvSpPr>
        <p:spPr>
          <a:xfrm rot="1310215" flipH="1">
            <a:off x="4670921" y="899114"/>
            <a:ext cx="4270516" cy="4249655"/>
          </a:xfrm>
          <a:prstGeom prst="circularArrow">
            <a:avLst>
              <a:gd name="adj1" fmla="val 4142"/>
              <a:gd name="adj2" fmla="val 655792"/>
              <a:gd name="adj3" fmla="val 16814320"/>
              <a:gd name="adj4" fmla="val 12261193"/>
              <a:gd name="adj5" fmla="val 5197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55" name="TextBox 154"/>
          <p:cNvSpPr txBox="1"/>
          <p:nvPr/>
        </p:nvSpPr>
        <p:spPr>
          <a:xfrm rot="2716459">
            <a:off x="7203690" y="1890703"/>
            <a:ext cx="1625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 locations my increase viral chances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Circular Arrow 146"/>
          <p:cNvSpPr/>
          <p:nvPr/>
        </p:nvSpPr>
        <p:spPr>
          <a:xfrm rot="4563603">
            <a:off x="3666434" y="111868"/>
            <a:ext cx="5295007" cy="6034016"/>
          </a:xfrm>
          <a:prstGeom prst="circularArrow">
            <a:avLst>
              <a:gd name="adj1" fmla="val 4006"/>
              <a:gd name="adj2" fmla="val 524624"/>
              <a:gd name="adj3" fmla="val 16919941"/>
              <a:gd name="adj4" fmla="val 12875114"/>
              <a:gd name="adj5" fmla="val 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7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Oregon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Lowe, Ashley Christine</dc:creator>
  <cp:lastModifiedBy>Lowe, Ashley Christine</cp:lastModifiedBy>
  <cp:revision>27</cp:revision>
  <dcterms:created xsi:type="dcterms:W3CDTF">2023-09-01T15:40:15Z</dcterms:created>
  <dcterms:modified xsi:type="dcterms:W3CDTF">2023-09-01T23:53:49Z</dcterms:modified>
</cp:coreProperties>
</file>