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81"/>
    <p:restoredTop sz="94613"/>
  </p:normalViewPr>
  <p:slideViewPr>
    <p:cSldViewPr snapToGrid="0">
      <p:cViewPr varScale="1">
        <p:scale>
          <a:sx n="119" d="100"/>
          <a:sy n="119"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1DF9F6-01DD-427B-A0E2-D1EABF0EA3D1}"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EDFDB225-691F-4E1D-9DE6-48A698D6E6E5}">
      <dgm:prSet custT="1"/>
      <dgm:spPr/>
      <dgm:t>
        <a:bodyPr/>
        <a:lstStyle/>
        <a:p>
          <a:r>
            <a:rPr lang="en-US" sz="1050" b="1" i="0" dirty="0"/>
            <a:t>Users</a:t>
          </a:r>
          <a:endParaRPr lang="en-US" sz="1050" dirty="0"/>
        </a:p>
      </dgm:t>
    </dgm:pt>
    <dgm:pt modelId="{F47516C5-A051-439E-9D5A-D8DBF6BFBA62}" type="parTrans" cxnId="{9D690E04-E5D8-4874-B42C-F2A13AB97654}">
      <dgm:prSet/>
      <dgm:spPr/>
      <dgm:t>
        <a:bodyPr/>
        <a:lstStyle/>
        <a:p>
          <a:endParaRPr lang="en-US"/>
        </a:p>
      </dgm:t>
    </dgm:pt>
    <dgm:pt modelId="{3E38E6D2-2847-44FB-B064-8A6B0BF8DC82}" type="sibTrans" cxnId="{9D690E04-E5D8-4874-B42C-F2A13AB97654}">
      <dgm:prSet/>
      <dgm:spPr/>
      <dgm:t>
        <a:bodyPr/>
        <a:lstStyle/>
        <a:p>
          <a:endParaRPr lang="en-US"/>
        </a:p>
      </dgm:t>
    </dgm:pt>
    <dgm:pt modelId="{5BA31FC2-8F7C-4B59-9235-C45FDCD7CA57}">
      <dgm:prSet custT="1"/>
      <dgm:spPr/>
      <dgm:t>
        <a:bodyPr/>
        <a:lstStyle/>
        <a:p>
          <a:r>
            <a:rPr lang="en-US" sz="1050" b="1" i="0" dirty="0"/>
            <a:t>Target Users:</a:t>
          </a:r>
          <a:r>
            <a:rPr lang="en-US" sz="1050" b="0" i="0" dirty="0"/>
            <a:t> The primary users of the product are content creators, typically between the ages of 18-28. This demographic is chosen because it most accurately represents the main users on social media platforms like TikTok, Instagram, and Snapchat. The users chosen are also semi-professional and professional content creators </a:t>
          </a:r>
          <a:endParaRPr lang="en-US" sz="1050" dirty="0"/>
        </a:p>
      </dgm:t>
    </dgm:pt>
    <dgm:pt modelId="{96933C21-E4EE-4F97-8186-FF1E1A8F8181}" type="parTrans" cxnId="{4C71B9DB-F7B4-45C3-89FA-CE7FAFF611E6}">
      <dgm:prSet/>
      <dgm:spPr/>
      <dgm:t>
        <a:bodyPr/>
        <a:lstStyle/>
        <a:p>
          <a:endParaRPr lang="en-US"/>
        </a:p>
      </dgm:t>
    </dgm:pt>
    <dgm:pt modelId="{F16A0338-6521-4B46-AADF-489714FFA8BF}" type="sibTrans" cxnId="{4C71B9DB-F7B4-45C3-89FA-CE7FAFF611E6}">
      <dgm:prSet/>
      <dgm:spPr/>
      <dgm:t>
        <a:bodyPr/>
        <a:lstStyle/>
        <a:p>
          <a:endParaRPr lang="en-US"/>
        </a:p>
      </dgm:t>
    </dgm:pt>
    <dgm:pt modelId="{3FB881C2-73A3-457C-847E-058E49147EDC}">
      <dgm:prSet custT="1"/>
      <dgm:spPr/>
      <dgm:t>
        <a:bodyPr/>
        <a:lstStyle/>
        <a:p>
          <a:r>
            <a:rPr lang="en-US" sz="1050" b="1" dirty="0"/>
            <a:t>User tasks</a:t>
          </a:r>
          <a:r>
            <a:rPr lang="en-US" sz="1050" b="1" i="0" dirty="0"/>
            <a:t>:</a:t>
          </a:r>
          <a:r>
            <a:rPr lang="en-US" sz="1050" b="0" i="0" dirty="0"/>
            <a:t> Users primarily use their devices for content creation, including making videos, taking photos, editing media, and posting content on all social media platforms. They rely heavily on specific apps and the device's features to produce good content efficiently.</a:t>
          </a:r>
          <a:endParaRPr lang="en-US" sz="1050" dirty="0"/>
        </a:p>
      </dgm:t>
    </dgm:pt>
    <dgm:pt modelId="{26CE8F10-60E4-439D-BE5B-E10AC56CF794}" type="parTrans" cxnId="{FB145C46-7EA0-409A-B250-C970EB426E04}">
      <dgm:prSet/>
      <dgm:spPr/>
      <dgm:t>
        <a:bodyPr/>
        <a:lstStyle/>
        <a:p>
          <a:endParaRPr lang="en-US"/>
        </a:p>
      </dgm:t>
    </dgm:pt>
    <dgm:pt modelId="{4CE75356-1BC3-49AD-9EC3-7DB772112252}" type="sibTrans" cxnId="{FB145C46-7EA0-409A-B250-C970EB426E04}">
      <dgm:prSet/>
      <dgm:spPr/>
      <dgm:t>
        <a:bodyPr/>
        <a:lstStyle/>
        <a:p>
          <a:endParaRPr lang="en-US"/>
        </a:p>
      </dgm:t>
    </dgm:pt>
    <dgm:pt modelId="{3CD7A677-503A-4F31-B6F3-5106F1B191B0}">
      <dgm:prSet custT="1"/>
      <dgm:spPr/>
      <dgm:t>
        <a:bodyPr/>
        <a:lstStyle/>
        <a:p>
          <a:r>
            <a:rPr lang="en-US" sz="900" b="1" i="0" dirty="0"/>
            <a:t>Identified Problems:</a:t>
          </a:r>
          <a:endParaRPr lang="en-US" sz="900" dirty="0"/>
        </a:p>
      </dgm:t>
    </dgm:pt>
    <dgm:pt modelId="{A0BFD2F1-9B0C-4A17-8FA4-555465769648}" type="parTrans" cxnId="{F7BEF175-B90B-4D7D-8200-898D149B108A}">
      <dgm:prSet/>
      <dgm:spPr/>
      <dgm:t>
        <a:bodyPr/>
        <a:lstStyle/>
        <a:p>
          <a:endParaRPr lang="en-US"/>
        </a:p>
      </dgm:t>
    </dgm:pt>
    <dgm:pt modelId="{41CC08AB-EFA1-4024-B254-B81D36385142}" type="sibTrans" cxnId="{F7BEF175-B90B-4D7D-8200-898D149B108A}">
      <dgm:prSet/>
      <dgm:spPr/>
      <dgm:t>
        <a:bodyPr/>
        <a:lstStyle/>
        <a:p>
          <a:endParaRPr lang="en-US"/>
        </a:p>
      </dgm:t>
    </dgm:pt>
    <dgm:pt modelId="{089A3CF2-5D48-4568-86F3-45E10ED6F0C2}">
      <dgm:prSet custT="1"/>
      <dgm:spPr/>
      <dgm:t>
        <a:bodyPr/>
        <a:lstStyle/>
        <a:p>
          <a:r>
            <a:rPr lang="en-US" sz="900" b="1" i="0" dirty="0"/>
            <a:t>User Interface Issues:</a:t>
          </a:r>
          <a:r>
            <a:rPr lang="en-US" sz="900" b="0" i="0" dirty="0"/>
            <a:t> Some users find the interface of certain apps to be hard to navigate, leading to increased cognitive load and slower content creation and not being able to put out as much content as they want to. </a:t>
          </a:r>
          <a:endParaRPr lang="en-US" sz="900" dirty="0"/>
        </a:p>
      </dgm:t>
    </dgm:pt>
    <dgm:pt modelId="{57CE7DF9-C5E9-4E52-B8E6-FA425993CC2D}" type="parTrans" cxnId="{20E312E5-5DF8-4570-A663-064DC2997E4E}">
      <dgm:prSet/>
      <dgm:spPr/>
      <dgm:t>
        <a:bodyPr/>
        <a:lstStyle/>
        <a:p>
          <a:endParaRPr lang="en-US"/>
        </a:p>
      </dgm:t>
    </dgm:pt>
    <dgm:pt modelId="{C4C72685-BC7E-4CC9-8902-6961554F6A4A}" type="sibTrans" cxnId="{20E312E5-5DF8-4570-A663-064DC2997E4E}">
      <dgm:prSet/>
      <dgm:spPr/>
      <dgm:t>
        <a:bodyPr/>
        <a:lstStyle/>
        <a:p>
          <a:endParaRPr lang="en-US"/>
        </a:p>
      </dgm:t>
    </dgm:pt>
    <dgm:pt modelId="{F19145E9-3828-41EF-BD64-0955A458E947}">
      <dgm:prSet custT="1"/>
      <dgm:spPr/>
      <dgm:t>
        <a:bodyPr/>
        <a:lstStyle/>
        <a:p>
          <a:r>
            <a:rPr lang="en-US" sz="900" b="1" i="0" dirty="0"/>
            <a:t>App-Switching:</a:t>
          </a:r>
          <a:r>
            <a:rPr lang="en-US" sz="900" b="0" i="0" dirty="0"/>
            <a:t> Users have reported that switching between apps can be harder than it needs to be, which hurts their workflow and efficiency during content creation.</a:t>
          </a:r>
          <a:endParaRPr lang="en-US" sz="900" dirty="0"/>
        </a:p>
      </dgm:t>
    </dgm:pt>
    <dgm:pt modelId="{1912668D-A76E-4ECB-8CF7-849A9F9D9F72}" type="parTrans" cxnId="{8EEEF87A-68B4-48FF-A175-27877C891788}">
      <dgm:prSet/>
      <dgm:spPr/>
      <dgm:t>
        <a:bodyPr/>
        <a:lstStyle/>
        <a:p>
          <a:endParaRPr lang="en-US"/>
        </a:p>
      </dgm:t>
    </dgm:pt>
    <dgm:pt modelId="{B6C034CD-3CE2-4FBA-997C-BF033E8A0320}" type="sibTrans" cxnId="{8EEEF87A-68B4-48FF-A175-27877C891788}">
      <dgm:prSet/>
      <dgm:spPr/>
      <dgm:t>
        <a:bodyPr/>
        <a:lstStyle/>
        <a:p>
          <a:endParaRPr lang="en-US"/>
        </a:p>
      </dgm:t>
    </dgm:pt>
    <dgm:pt modelId="{33C4A493-42CA-4C90-98EC-B74BDF48E0FC}">
      <dgm:prSet custT="1"/>
      <dgm:spPr/>
      <dgm:t>
        <a:bodyPr/>
        <a:lstStyle/>
        <a:p>
          <a:r>
            <a:rPr lang="en-US" sz="900" b="1" i="0" dirty="0"/>
            <a:t>Battery Life Concerns:</a:t>
          </a:r>
          <a:r>
            <a:rPr lang="en-US" sz="900" b="0" i="0" dirty="0"/>
            <a:t> Frequent content creation activities, such as recording videos and editing photos, drain the battery quickly, limiting the time users can spend creating content without needing to recharge.</a:t>
          </a:r>
          <a:endParaRPr lang="en-US" sz="900" dirty="0"/>
        </a:p>
      </dgm:t>
    </dgm:pt>
    <dgm:pt modelId="{BB27BB64-4985-4DE9-AF60-127AABF2B5D4}" type="parTrans" cxnId="{799C5A28-8C8D-46A4-B2B6-16EC7B57E306}">
      <dgm:prSet/>
      <dgm:spPr/>
      <dgm:t>
        <a:bodyPr/>
        <a:lstStyle/>
        <a:p>
          <a:endParaRPr lang="en-US"/>
        </a:p>
      </dgm:t>
    </dgm:pt>
    <dgm:pt modelId="{65C2435A-1239-4AA4-B8E8-8C9EEEC1212B}" type="sibTrans" cxnId="{799C5A28-8C8D-46A4-B2B6-16EC7B57E306}">
      <dgm:prSet/>
      <dgm:spPr/>
      <dgm:t>
        <a:bodyPr/>
        <a:lstStyle/>
        <a:p>
          <a:endParaRPr lang="en-US"/>
        </a:p>
      </dgm:t>
    </dgm:pt>
    <dgm:pt modelId="{61555E91-4634-4E48-9EF3-F2805A168B59}">
      <dgm:prSet custT="1"/>
      <dgm:spPr/>
      <dgm:t>
        <a:bodyPr/>
        <a:lstStyle/>
        <a:p>
          <a:r>
            <a:rPr lang="en-US" sz="900" b="1" i="0" dirty="0"/>
            <a:t>Performance Issues:</a:t>
          </a:r>
          <a:r>
            <a:rPr lang="en-US" sz="900" b="0" i="0" dirty="0"/>
            <a:t> Users may experience lag or slow performance when using resource-intensive apps, which can interrupt their content creation process and lead to frustration.</a:t>
          </a:r>
          <a:endParaRPr lang="en-US" sz="900" dirty="0"/>
        </a:p>
      </dgm:t>
    </dgm:pt>
    <dgm:pt modelId="{826B1A6B-0E1E-4972-BC1E-52FAC7E67A06}" type="parTrans" cxnId="{E0D5244A-8565-413B-B4CE-D408DA09A9DC}">
      <dgm:prSet/>
      <dgm:spPr/>
      <dgm:t>
        <a:bodyPr/>
        <a:lstStyle/>
        <a:p>
          <a:endParaRPr lang="en-US"/>
        </a:p>
      </dgm:t>
    </dgm:pt>
    <dgm:pt modelId="{F1E4644C-5AC7-48C0-AA4D-78ECE003F2BF}" type="sibTrans" cxnId="{E0D5244A-8565-413B-B4CE-D408DA09A9DC}">
      <dgm:prSet/>
      <dgm:spPr/>
      <dgm:t>
        <a:bodyPr/>
        <a:lstStyle/>
        <a:p>
          <a:endParaRPr lang="en-US"/>
        </a:p>
      </dgm:t>
    </dgm:pt>
    <dgm:pt modelId="{679FC529-D4BE-4609-B2D7-50CD7EF5A8D6}">
      <dgm:prSet custT="1"/>
      <dgm:spPr/>
      <dgm:t>
        <a:bodyPr/>
        <a:lstStyle/>
        <a:p>
          <a:r>
            <a:rPr lang="en-US" sz="1100" b="1" i="0" dirty="0"/>
            <a:t>Importance of the Problems:</a:t>
          </a:r>
          <a:endParaRPr lang="en-US" sz="1100" dirty="0"/>
        </a:p>
      </dgm:t>
    </dgm:pt>
    <dgm:pt modelId="{75A17EC3-1635-4F29-8ACE-FE35A49D96E1}" type="parTrans" cxnId="{E7EFE421-2E06-4226-B57A-6ECD58BDB905}">
      <dgm:prSet/>
      <dgm:spPr/>
      <dgm:t>
        <a:bodyPr/>
        <a:lstStyle/>
        <a:p>
          <a:endParaRPr lang="en-US"/>
        </a:p>
      </dgm:t>
    </dgm:pt>
    <dgm:pt modelId="{38EDB2B3-A026-434C-8DD6-4381325B63FB}" type="sibTrans" cxnId="{E7EFE421-2E06-4226-B57A-6ECD58BDB905}">
      <dgm:prSet/>
      <dgm:spPr/>
      <dgm:t>
        <a:bodyPr/>
        <a:lstStyle/>
        <a:p>
          <a:endParaRPr lang="en-US"/>
        </a:p>
      </dgm:t>
    </dgm:pt>
    <dgm:pt modelId="{E3B3943F-CA67-420E-A297-6F7AA7787119}">
      <dgm:prSet custT="1"/>
      <dgm:spPr/>
      <dgm:t>
        <a:bodyPr/>
        <a:lstStyle/>
        <a:p>
          <a:r>
            <a:rPr lang="en-US" sz="1100" b="1" i="0" dirty="0"/>
            <a:t>Problems:</a:t>
          </a:r>
          <a:r>
            <a:rPr lang="en-US" sz="1100" b="0" i="0" dirty="0"/>
            <a:t> These problems are critical because they affect the users' ability to create content well and fast. The user interface issues, and app-switching difficulties can cause delays in the content creation process, while battery life and performance issues can limit the amount of content users can produce each time they want to put content out. </a:t>
          </a:r>
          <a:endParaRPr lang="en-US" sz="1100" dirty="0"/>
        </a:p>
      </dgm:t>
    </dgm:pt>
    <dgm:pt modelId="{D3959CDC-E7DD-4259-A006-854888ADDE16}" type="parTrans" cxnId="{CD125C5E-15B3-43CF-8822-820B24875C2F}">
      <dgm:prSet/>
      <dgm:spPr/>
      <dgm:t>
        <a:bodyPr/>
        <a:lstStyle/>
        <a:p>
          <a:endParaRPr lang="en-US"/>
        </a:p>
      </dgm:t>
    </dgm:pt>
    <dgm:pt modelId="{FECF237E-B648-4A7A-8FDE-42D250B5A1B5}" type="sibTrans" cxnId="{CD125C5E-15B3-43CF-8822-820B24875C2F}">
      <dgm:prSet/>
      <dgm:spPr/>
      <dgm:t>
        <a:bodyPr/>
        <a:lstStyle/>
        <a:p>
          <a:endParaRPr lang="en-US"/>
        </a:p>
      </dgm:t>
    </dgm:pt>
    <dgm:pt modelId="{6428F190-E875-4453-AE9A-BEC975FC390A}">
      <dgm:prSet custT="1"/>
      <dgm:spPr/>
      <dgm:t>
        <a:bodyPr/>
        <a:lstStyle/>
        <a:p>
          <a:r>
            <a:rPr lang="en-US" sz="1100" b="1" i="0" dirty="0"/>
            <a:t>Content Quality:</a:t>
          </a:r>
          <a:r>
            <a:rPr lang="en-US" sz="1100" b="0" i="0" dirty="0"/>
            <a:t> If users are cannot create or edit content easily, it may result in lower-quality output, which can makes them lose followers or supporters meaning they will have a loss in revenue. </a:t>
          </a:r>
          <a:endParaRPr lang="en-US" sz="1100" dirty="0"/>
        </a:p>
      </dgm:t>
    </dgm:pt>
    <dgm:pt modelId="{ED61BB36-CB79-41BD-B5BD-9C99F453C9FC}" type="parTrans" cxnId="{0DEB5C9D-13D3-40E7-8468-200985F5DF67}">
      <dgm:prSet/>
      <dgm:spPr/>
      <dgm:t>
        <a:bodyPr/>
        <a:lstStyle/>
        <a:p>
          <a:endParaRPr lang="en-US"/>
        </a:p>
      </dgm:t>
    </dgm:pt>
    <dgm:pt modelId="{3CA99B7D-A78B-4AB4-9185-1E7861A8B800}" type="sibTrans" cxnId="{0DEB5C9D-13D3-40E7-8468-200985F5DF67}">
      <dgm:prSet/>
      <dgm:spPr/>
      <dgm:t>
        <a:bodyPr/>
        <a:lstStyle/>
        <a:p>
          <a:endParaRPr lang="en-US"/>
        </a:p>
      </dgm:t>
    </dgm:pt>
    <dgm:pt modelId="{CB9CAA6E-E992-4982-9A7F-4A8DBF1282D6}">
      <dgm:prSet custT="1"/>
      <dgm:spPr/>
      <dgm:t>
        <a:bodyPr/>
        <a:lstStyle/>
        <a:p>
          <a:r>
            <a:rPr lang="en-US" sz="1000" b="1" i="0" dirty="0"/>
            <a:t>Effects on Users:</a:t>
          </a:r>
          <a:endParaRPr lang="en-US" sz="1000" dirty="0"/>
        </a:p>
      </dgm:t>
    </dgm:pt>
    <dgm:pt modelId="{AF3010E0-B3E3-4103-B5D0-06D615017B0E}" type="parTrans" cxnId="{1A2B7CA3-032F-4DB6-886F-BCD9AACFFC5D}">
      <dgm:prSet/>
      <dgm:spPr/>
      <dgm:t>
        <a:bodyPr/>
        <a:lstStyle/>
        <a:p>
          <a:endParaRPr lang="en-US"/>
        </a:p>
      </dgm:t>
    </dgm:pt>
    <dgm:pt modelId="{31A18893-1F23-4FA2-936A-8DA99245B049}" type="sibTrans" cxnId="{1A2B7CA3-032F-4DB6-886F-BCD9AACFFC5D}">
      <dgm:prSet/>
      <dgm:spPr/>
      <dgm:t>
        <a:bodyPr/>
        <a:lstStyle/>
        <a:p>
          <a:endParaRPr lang="en-US"/>
        </a:p>
      </dgm:t>
    </dgm:pt>
    <dgm:pt modelId="{C3606780-3255-4268-8881-33975BE52C0A}">
      <dgm:prSet custT="1"/>
      <dgm:spPr/>
      <dgm:t>
        <a:bodyPr/>
        <a:lstStyle/>
        <a:p>
          <a:r>
            <a:rPr lang="en-US" sz="1000" b="1" i="0" dirty="0"/>
            <a:t>anger:</a:t>
          </a:r>
          <a:r>
            <a:rPr lang="en-US" sz="1000" b="0" i="0" dirty="0"/>
            <a:t> The identified problems can lead to anger among users, especially when they come about issues during content creation. </a:t>
          </a:r>
          <a:endParaRPr lang="en-US" sz="1000" dirty="0"/>
        </a:p>
      </dgm:t>
    </dgm:pt>
    <dgm:pt modelId="{1475672E-AF87-4054-84E6-0FAE10A434CA}" type="parTrans" cxnId="{C63BFC57-F437-4266-AE24-A9D1FA3F6E79}">
      <dgm:prSet/>
      <dgm:spPr/>
      <dgm:t>
        <a:bodyPr/>
        <a:lstStyle/>
        <a:p>
          <a:endParaRPr lang="en-US"/>
        </a:p>
      </dgm:t>
    </dgm:pt>
    <dgm:pt modelId="{8EDE56BD-185B-4809-98DA-DF09ABC1D3DD}" type="sibTrans" cxnId="{C63BFC57-F437-4266-AE24-A9D1FA3F6E79}">
      <dgm:prSet/>
      <dgm:spPr/>
      <dgm:t>
        <a:bodyPr/>
        <a:lstStyle/>
        <a:p>
          <a:endParaRPr lang="en-US"/>
        </a:p>
      </dgm:t>
    </dgm:pt>
    <dgm:pt modelId="{10C14C2B-B589-D449-BF6D-4B0818373552}">
      <dgm:prSet custT="1"/>
      <dgm:spPr/>
      <dgm:t>
        <a:bodyPr/>
        <a:lstStyle/>
        <a:p>
          <a:r>
            <a:rPr lang="en-US" sz="1000" b="1" i="0" dirty="0"/>
            <a:t>Efficiency issues:</a:t>
          </a:r>
          <a:r>
            <a:rPr lang="en-US" sz="1000" b="0" i="0" dirty="0"/>
            <a:t> The issues with app switching, user interface, and performance can slow down the content creation process, making it take longer for users to put out content.</a:t>
          </a:r>
          <a:endParaRPr lang="en-US" sz="1000" dirty="0"/>
        </a:p>
      </dgm:t>
    </dgm:pt>
    <dgm:pt modelId="{6D77E67F-2188-7F41-B780-D90887F503AF}" type="parTrans" cxnId="{50144CC4-C3D9-954E-A10C-CE4DEAB071D2}">
      <dgm:prSet/>
      <dgm:spPr/>
      <dgm:t>
        <a:bodyPr/>
        <a:lstStyle/>
        <a:p>
          <a:endParaRPr lang="en-US"/>
        </a:p>
      </dgm:t>
    </dgm:pt>
    <dgm:pt modelId="{7679A7DA-411B-6E4A-BF52-A382346A44FB}" type="sibTrans" cxnId="{50144CC4-C3D9-954E-A10C-CE4DEAB071D2}">
      <dgm:prSet/>
      <dgm:spPr/>
      <dgm:t>
        <a:bodyPr/>
        <a:lstStyle/>
        <a:p>
          <a:endParaRPr lang="en-US"/>
        </a:p>
      </dgm:t>
    </dgm:pt>
    <dgm:pt modelId="{293293E5-E600-4E3D-AF9C-9E3A0D4B67FC}">
      <dgm:prSet custT="1"/>
      <dgm:spPr/>
      <dgm:t>
        <a:bodyPr/>
        <a:lstStyle/>
        <a:p>
          <a:r>
            <a:rPr lang="en-US" sz="1000" b="1" i="0" dirty="0"/>
            <a:t>No productivity:</a:t>
          </a:r>
          <a:r>
            <a:rPr lang="en-US" sz="1000" b="0" i="0" dirty="0"/>
            <a:t> battery life being an issue forces them to take breaks due to poor battery life and the challenges in multitasking can reduce the amount of content a creator can produce in a day,  this makes it harder to be productive and make money. </a:t>
          </a:r>
          <a:endParaRPr lang="en-US" sz="1000" dirty="0"/>
        </a:p>
      </dgm:t>
    </dgm:pt>
    <dgm:pt modelId="{EDFCCF66-89E4-4F13-AA88-37247F29E948}" type="sibTrans" cxnId="{F7BBEFD2-3794-4431-A112-83BE74D1BFA1}">
      <dgm:prSet/>
      <dgm:spPr/>
      <dgm:t>
        <a:bodyPr/>
        <a:lstStyle/>
        <a:p>
          <a:endParaRPr lang="en-US"/>
        </a:p>
      </dgm:t>
    </dgm:pt>
    <dgm:pt modelId="{217A29F1-9EAC-4E33-9E7B-67EF084F0EAD}" type="parTrans" cxnId="{F7BBEFD2-3794-4431-A112-83BE74D1BFA1}">
      <dgm:prSet/>
      <dgm:spPr/>
      <dgm:t>
        <a:bodyPr/>
        <a:lstStyle/>
        <a:p>
          <a:endParaRPr lang="en-US"/>
        </a:p>
      </dgm:t>
    </dgm:pt>
    <dgm:pt modelId="{6BF14E53-9BCB-2E4C-9950-D72149A83173}" type="pres">
      <dgm:prSet presAssocID="{581DF9F6-01DD-427B-A0E2-D1EABF0EA3D1}" presName="outerComposite" presStyleCnt="0">
        <dgm:presLayoutVars>
          <dgm:chMax val="5"/>
          <dgm:dir/>
          <dgm:resizeHandles val="exact"/>
        </dgm:presLayoutVars>
      </dgm:prSet>
      <dgm:spPr/>
    </dgm:pt>
    <dgm:pt modelId="{EB03EB11-59D0-5F43-B148-C560A4307FA7}" type="pres">
      <dgm:prSet presAssocID="{581DF9F6-01DD-427B-A0E2-D1EABF0EA3D1}" presName="dummyMaxCanvas" presStyleCnt="0">
        <dgm:presLayoutVars/>
      </dgm:prSet>
      <dgm:spPr/>
    </dgm:pt>
    <dgm:pt modelId="{677C3819-65E2-B24D-B72B-AA1968874D5A}" type="pres">
      <dgm:prSet presAssocID="{581DF9F6-01DD-427B-A0E2-D1EABF0EA3D1}" presName="FourNodes_1" presStyleLbl="node1" presStyleIdx="0" presStyleCnt="4">
        <dgm:presLayoutVars>
          <dgm:bulletEnabled val="1"/>
        </dgm:presLayoutVars>
      </dgm:prSet>
      <dgm:spPr/>
    </dgm:pt>
    <dgm:pt modelId="{734AA3E7-3E65-7E4D-A9EA-A2199064900D}" type="pres">
      <dgm:prSet presAssocID="{581DF9F6-01DD-427B-A0E2-D1EABF0EA3D1}" presName="FourNodes_2" presStyleLbl="node1" presStyleIdx="1" presStyleCnt="4" custLinFactNeighborX="-110">
        <dgm:presLayoutVars>
          <dgm:bulletEnabled val="1"/>
        </dgm:presLayoutVars>
      </dgm:prSet>
      <dgm:spPr/>
    </dgm:pt>
    <dgm:pt modelId="{16A85D3D-857D-B445-BF9F-3C6258DB8EE0}" type="pres">
      <dgm:prSet presAssocID="{581DF9F6-01DD-427B-A0E2-D1EABF0EA3D1}" presName="FourNodes_3" presStyleLbl="node1" presStyleIdx="2" presStyleCnt="4">
        <dgm:presLayoutVars>
          <dgm:bulletEnabled val="1"/>
        </dgm:presLayoutVars>
      </dgm:prSet>
      <dgm:spPr/>
    </dgm:pt>
    <dgm:pt modelId="{5E26794C-CC7A-DB4E-9328-9E03FDD0C6D7}" type="pres">
      <dgm:prSet presAssocID="{581DF9F6-01DD-427B-A0E2-D1EABF0EA3D1}" presName="FourNodes_4" presStyleLbl="node1" presStyleIdx="3" presStyleCnt="4">
        <dgm:presLayoutVars>
          <dgm:bulletEnabled val="1"/>
        </dgm:presLayoutVars>
      </dgm:prSet>
      <dgm:spPr/>
    </dgm:pt>
    <dgm:pt modelId="{3692B27E-E434-9441-A6F5-89F9AA308145}" type="pres">
      <dgm:prSet presAssocID="{581DF9F6-01DD-427B-A0E2-D1EABF0EA3D1}" presName="FourConn_1-2" presStyleLbl="fgAccFollowNode1" presStyleIdx="0" presStyleCnt="3">
        <dgm:presLayoutVars>
          <dgm:bulletEnabled val="1"/>
        </dgm:presLayoutVars>
      </dgm:prSet>
      <dgm:spPr/>
    </dgm:pt>
    <dgm:pt modelId="{7AF5AE2D-F582-FD4F-A6CD-213AF1567B41}" type="pres">
      <dgm:prSet presAssocID="{581DF9F6-01DD-427B-A0E2-D1EABF0EA3D1}" presName="FourConn_2-3" presStyleLbl="fgAccFollowNode1" presStyleIdx="1" presStyleCnt="3">
        <dgm:presLayoutVars>
          <dgm:bulletEnabled val="1"/>
        </dgm:presLayoutVars>
      </dgm:prSet>
      <dgm:spPr/>
    </dgm:pt>
    <dgm:pt modelId="{DA874522-81C4-A043-9EF0-DA8835400758}" type="pres">
      <dgm:prSet presAssocID="{581DF9F6-01DD-427B-A0E2-D1EABF0EA3D1}" presName="FourConn_3-4" presStyleLbl="fgAccFollowNode1" presStyleIdx="2" presStyleCnt="3">
        <dgm:presLayoutVars>
          <dgm:bulletEnabled val="1"/>
        </dgm:presLayoutVars>
      </dgm:prSet>
      <dgm:spPr/>
    </dgm:pt>
    <dgm:pt modelId="{FCF126DD-E06D-9342-9B4C-111D7D817681}" type="pres">
      <dgm:prSet presAssocID="{581DF9F6-01DD-427B-A0E2-D1EABF0EA3D1}" presName="FourNodes_1_text" presStyleLbl="node1" presStyleIdx="3" presStyleCnt="4">
        <dgm:presLayoutVars>
          <dgm:bulletEnabled val="1"/>
        </dgm:presLayoutVars>
      </dgm:prSet>
      <dgm:spPr/>
    </dgm:pt>
    <dgm:pt modelId="{8AC87C24-FADA-C84D-900F-CE86940129FD}" type="pres">
      <dgm:prSet presAssocID="{581DF9F6-01DD-427B-A0E2-D1EABF0EA3D1}" presName="FourNodes_2_text" presStyleLbl="node1" presStyleIdx="3" presStyleCnt="4">
        <dgm:presLayoutVars>
          <dgm:bulletEnabled val="1"/>
        </dgm:presLayoutVars>
      </dgm:prSet>
      <dgm:spPr/>
    </dgm:pt>
    <dgm:pt modelId="{F5A6E40C-1FA4-6C41-8AD9-63768844A974}" type="pres">
      <dgm:prSet presAssocID="{581DF9F6-01DD-427B-A0E2-D1EABF0EA3D1}" presName="FourNodes_3_text" presStyleLbl="node1" presStyleIdx="3" presStyleCnt="4">
        <dgm:presLayoutVars>
          <dgm:bulletEnabled val="1"/>
        </dgm:presLayoutVars>
      </dgm:prSet>
      <dgm:spPr/>
    </dgm:pt>
    <dgm:pt modelId="{9226A170-2C57-A747-821E-C420A7D34AA5}" type="pres">
      <dgm:prSet presAssocID="{581DF9F6-01DD-427B-A0E2-D1EABF0EA3D1}" presName="FourNodes_4_text" presStyleLbl="node1" presStyleIdx="3" presStyleCnt="4">
        <dgm:presLayoutVars>
          <dgm:bulletEnabled val="1"/>
        </dgm:presLayoutVars>
      </dgm:prSet>
      <dgm:spPr/>
    </dgm:pt>
  </dgm:ptLst>
  <dgm:cxnLst>
    <dgm:cxn modelId="{9D690E04-E5D8-4874-B42C-F2A13AB97654}" srcId="{581DF9F6-01DD-427B-A0E2-D1EABF0EA3D1}" destId="{EDFDB225-691F-4E1D-9DE6-48A698D6E6E5}" srcOrd="0" destOrd="0" parTransId="{F47516C5-A051-439E-9D5A-D8DBF6BFBA62}" sibTransId="{3E38E6D2-2847-44FB-B064-8A6B0BF8DC82}"/>
    <dgm:cxn modelId="{B3C1F70E-EE0F-344F-ABD6-6B2BBF1038FA}" type="presOf" srcId="{3FB881C2-73A3-457C-847E-058E49147EDC}" destId="{FCF126DD-E06D-9342-9B4C-111D7D817681}" srcOrd="1" destOrd="2" presId="urn:microsoft.com/office/officeart/2005/8/layout/vProcess5"/>
    <dgm:cxn modelId="{5285E711-4234-A541-B460-0375E6184732}" type="presOf" srcId="{3CD7A677-503A-4F31-B6F3-5106F1B191B0}" destId="{8AC87C24-FADA-C84D-900F-CE86940129FD}" srcOrd="1" destOrd="0" presId="urn:microsoft.com/office/officeart/2005/8/layout/vProcess5"/>
    <dgm:cxn modelId="{B0AEFF1B-FD5E-3042-9BB1-7FB7E0CA92A3}" type="presOf" srcId="{6428F190-E875-4453-AE9A-BEC975FC390A}" destId="{16A85D3D-857D-B445-BF9F-3C6258DB8EE0}" srcOrd="0" destOrd="2" presId="urn:microsoft.com/office/officeart/2005/8/layout/vProcess5"/>
    <dgm:cxn modelId="{8D04A41F-6402-DF42-8A87-158432C85EF3}" type="presOf" srcId="{089A3CF2-5D48-4568-86F3-45E10ED6F0C2}" destId="{734AA3E7-3E65-7E4D-A9EA-A2199064900D}" srcOrd="0" destOrd="1" presId="urn:microsoft.com/office/officeart/2005/8/layout/vProcess5"/>
    <dgm:cxn modelId="{E7EFE421-2E06-4226-B57A-6ECD58BDB905}" srcId="{581DF9F6-01DD-427B-A0E2-D1EABF0EA3D1}" destId="{679FC529-D4BE-4609-B2D7-50CD7EF5A8D6}" srcOrd="2" destOrd="0" parTransId="{75A17EC3-1635-4F29-8ACE-FE35A49D96E1}" sibTransId="{38EDB2B3-A026-434C-8DD6-4381325B63FB}"/>
    <dgm:cxn modelId="{799C5A28-8C8D-46A4-B2B6-16EC7B57E306}" srcId="{3CD7A677-503A-4F31-B6F3-5106F1B191B0}" destId="{33C4A493-42CA-4C90-98EC-B74BDF48E0FC}" srcOrd="2" destOrd="0" parTransId="{BB27BB64-4985-4DE9-AF60-127AABF2B5D4}" sibTransId="{65C2435A-1239-4AA4-B8E8-8C9EEEC1212B}"/>
    <dgm:cxn modelId="{411C432B-72FA-3349-83EE-E62E39BA7E43}" type="presOf" srcId="{61555E91-4634-4E48-9EF3-F2805A168B59}" destId="{8AC87C24-FADA-C84D-900F-CE86940129FD}" srcOrd="1" destOrd="4" presId="urn:microsoft.com/office/officeart/2005/8/layout/vProcess5"/>
    <dgm:cxn modelId="{C714242D-2540-CD48-A301-36AC678385E9}" type="presOf" srcId="{3FB881C2-73A3-457C-847E-058E49147EDC}" destId="{677C3819-65E2-B24D-B72B-AA1968874D5A}" srcOrd="0" destOrd="2" presId="urn:microsoft.com/office/officeart/2005/8/layout/vProcess5"/>
    <dgm:cxn modelId="{9FD76730-FBCA-BB42-A9C4-D94695978ED7}" type="presOf" srcId="{5BA31FC2-8F7C-4B59-9235-C45FDCD7CA57}" destId="{FCF126DD-E06D-9342-9B4C-111D7D817681}" srcOrd="1" destOrd="1" presId="urn:microsoft.com/office/officeart/2005/8/layout/vProcess5"/>
    <dgm:cxn modelId="{66B60531-9C65-7644-9015-1EAB100DDA41}" type="presOf" srcId="{6428F190-E875-4453-AE9A-BEC975FC390A}" destId="{F5A6E40C-1FA4-6C41-8AD9-63768844A974}" srcOrd="1" destOrd="2" presId="urn:microsoft.com/office/officeart/2005/8/layout/vProcess5"/>
    <dgm:cxn modelId="{0A0B1735-755C-A044-A9A1-45172607DC7B}" type="presOf" srcId="{38EDB2B3-A026-434C-8DD6-4381325B63FB}" destId="{DA874522-81C4-A043-9EF0-DA8835400758}" srcOrd="0" destOrd="0" presId="urn:microsoft.com/office/officeart/2005/8/layout/vProcess5"/>
    <dgm:cxn modelId="{F968063B-D220-BF4E-810D-65ADDFBDB448}" type="presOf" srcId="{CB9CAA6E-E992-4982-9A7F-4A8DBF1282D6}" destId="{9226A170-2C57-A747-821E-C420A7D34AA5}" srcOrd="1" destOrd="0" presId="urn:microsoft.com/office/officeart/2005/8/layout/vProcess5"/>
    <dgm:cxn modelId="{A34D553B-4E49-BE4F-9C2D-340144BE0AFD}" type="presOf" srcId="{3CD7A677-503A-4F31-B6F3-5106F1B191B0}" destId="{734AA3E7-3E65-7E4D-A9EA-A2199064900D}" srcOrd="0" destOrd="0" presId="urn:microsoft.com/office/officeart/2005/8/layout/vProcess5"/>
    <dgm:cxn modelId="{78804C3C-3FA3-5C4D-9549-34C7B94162D6}" type="presOf" srcId="{C3606780-3255-4268-8881-33975BE52C0A}" destId="{5E26794C-CC7A-DB4E-9328-9E03FDD0C6D7}" srcOrd="0" destOrd="1" presId="urn:microsoft.com/office/officeart/2005/8/layout/vProcess5"/>
    <dgm:cxn modelId="{FB145C46-7EA0-409A-B250-C970EB426E04}" srcId="{EDFDB225-691F-4E1D-9DE6-48A698D6E6E5}" destId="{3FB881C2-73A3-457C-847E-058E49147EDC}" srcOrd="1" destOrd="0" parTransId="{26CE8F10-60E4-439D-BE5B-E10AC56CF794}" sibTransId="{4CE75356-1BC3-49AD-9EC3-7DB772112252}"/>
    <dgm:cxn modelId="{E0D5244A-8565-413B-B4CE-D408DA09A9DC}" srcId="{3CD7A677-503A-4F31-B6F3-5106F1B191B0}" destId="{61555E91-4634-4E48-9EF3-F2805A168B59}" srcOrd="3" destOrd="0" parTransId="{826B1A6B-0E1E-4972-BC1E-52FAC7E67A06}" sibTransId="{F1E4644C-5AC7-48C0-AA4D-78ECE003F2BF}"/>
    <dgm:cxn modelId="{C63BFC57-F437-4266-AE24-A9D1FA3F6E79}" srcId="{CB9CAA6E-E992-4982-9A7F-4A8DBF1282D6}" destId="{C3606780-3255-4268-8881-33975BE52C0A}" srcOrd="0" destOrd="0" parTransId="{1475672E-AF87-4054-84E6-0FAE10A434CA}" sibTransId="{8EDE56BD-185B-4809-98DA-DF09ABC1D3DD}"/>
    <dgm:cxn modelId="{CD125C5E-15B3-43CF-8822-820B24875C2F}" srcId="{679FC529-D4BE-4609-B2D7-50CD7EF5A8D6}" destId="{E3B3943F-CA67-420E-A297-6F7AA7787119}" srcOrd="0" destOrd="0" parTransId="{D3959CDC-E7DD-4259-A006-854888ADDE16}" sibTransId="{FECF237E-B648-4A7A-8FDE-42D250B5A1B5}"/>
    <dgm:cxn modelId="{355C9365-D849-C44D-9C93-D2079AEF3B2B}" type="presOf" srcId="{E3B3943F-CA67-420E-A297-6F7AA7787119}" destId="{16A85D3D-857D-B445-BF9F-3C6258DB8EE0}" srcOrd="0" destOrd="1" presId="urn:microsoft.com/office/officeart/2005/8/layout/vProcess5"/>
    <dgm:cxn modelId="{F0204867-8A35-C145-BB3B-7479CF161F1C}" type="presOf" srcId="{F19145E9-3828-41EF-BD64-0955A458E947}" destId="{734AA3E7-3E65-7E4D-A9EA-A2199064900D}" srcOrd="0" destOrd="2" presId="urn:microsoft.com/office/officeart/2005/8/layout/vProcess5"/>
    <dgm:cxn modelId="{A7B4E66B-2DA9-DD4E-AA06-CF682FB207FD}" type="presOf" srcId="{CB9CAA6E-E992-4982-9A7F-4A8DBF1282D6}" destId="{5E26794C-CC7A-DB4E-9328-9E03FDD0C6D7}" srcOrd="0" destOrd="0" presId="urn:microsoft.com/office/officeart/2005/8/layout/vProcess5"/>
    <dgm:cxn modelId="{761F5D71-B9D5-444B-AC9E-194027726110}" type="presOf" srcId="{679FC529-D4BE-4609-B2D7-50CD7EF5A8D6}" destId="{16A85D3D-857D-B445-BF9F-3C6258DB8EE0}" srcOrd="0" destOrd="0" presId="urn:microsoft.com/office/officeart/2005/8/layout/vProcess5"/>
    <dgm:cxn modelId="{F7BEF175-B90B-4D7D-8200-898D149B108A}" srcId="{581DF9F6-01DD-427B-A0E2-D1EABF0EA3D1}" destId="{3CD7A677-503A-4F31-B6F3-5106F1B191B0}" srcOrd="1" destOrd="0" parTransId="{A0BFD2F1-9B0C-4A17-8FA4-555465769648}" sibTransId="{41CC08AB-EFA1-4024-B254-B81D36385142}"/>
    <dgm:cxn modelId="{896A3D77-EC8B-AA41-A2A2-96D4F34842B3}" type="presOf" srcId="{10C14C2B-B589-D449-BF6D-4B0818373552}" destId="{9226A170-2C57-A747-821E-C420A7D34AA5}" srcOrd="1" destOrd="2" presId="urn:microsoft.com/office/officeart/2005/8/layout/vProcess5"/>
    <dgm:cxn modelId="{9DE24878-056F-594B-86D8-047B318EF660}" type="presOf" srcId="{293293E5-E600-4E3D-AF9C-9E3A0D4B67FC}" destId="{9226A170-2C57-A747-821E-C420A7D34AA5}" srcOrd="1" destOrd="3" presId="urn:microsoft.com/office/officeart/2005/8/layout/vProcess5"/>
    <dgm:cxn modelId="{8EEEF87A-68B4-48FF-A175-27877C891788}" srcId="{3CD7A677-503A-4F31-B6F3-5106F1B191B0}" destId="{F19145E9-3828-41EF-BD64-0955A458E947}" srcOrd="1" destOrd="0" parTransId="{1912668D-A76E-4ECB-8CF7-849A9F9D9F72}" sibTransId="{B6C034CD-3CE2-4FBA-997C-BF033E8A0320}"/>
    <dgm:cxn modelId="{A8BB197E-2AD9-8F4B-B441-4774187CB063}" type="presOf" srcId="{E3B3943F-CA67-420E-A297-6F7AA7787119}" destId="{F5A6E40C-1FA4-6C41-8AD9-63768844A974}" srcOrd="1" destOrd="1" presId="urn:microsoft.com/office/officeart/2005/8/layout/vProcess5"/>
    <dgm:cxn modelId="{5E247198-04C4-0F42-BC00-43245650B8E7}" type="presOf" srcId="{089A3CF2-5D48-4568-86F3-45E10ED6F0C2}" destId="{8AC87C24-FADA-C84D-900F-CE86940129FD}" srcOrd="1" destOrd="1" presId="urn:microsoft.com/office/officeart/2005/8/layout/vProcess5"/>
    <dgm:cxn modelId="{0DEB5C9D-13D3-40E7-8468-200985F5DF67}" srcId="{679FC529-D4BE-4609-B2D7-50CD7EF5A8D6}" destId="{6428F190-E875-4453-AE9A-BEC975FC390A}" srcOrd="1" destOrd="0" parTransId="{ED61BB36-CB79-41BD-B5BD-9C99F453C9FC}" sibTransId="{3CA99B7D-A78B-4AB4-9185-1E7861A8B800}"/>
    <dgm:cxn modelId="{1471719E-6F8F-5B4C-B687-00B1157A5BE6}" type="presOf" srcId="{F19145E9-3828-41EF-BD64-0955A458E947}" destId="{8AC87C24-FADA-C84D-900F-CE86940129FD}" srcOrd="1" destOrd="2" presId="urn:microsoft.com/office/officeart/2005/8/layout/vProcess5"/>
    <dgm:cxn modelId="{1A2B7CA3-032F-4DB6-886F-BCD9AACFFC5D}" srcId="{581DF9F6-01DD-427B-A0E2-D1EABF0EA3D1}" destId="{CB9CAA6E-E992-4982-9A7F-4A8DBF1282D6}" srcOrd="3" destOrd="0" parTransId="{AF3010E0-B3E3-4103-B5D0-06D615017B0E}" sibTransId="{31A18893-1F23-4FA2-936A-8DA99245B049}"/>
    <dgm:cxn modelId="{BD80E4A3-B94A-B24B-9C8F-0BD362BAE133}" type="presOf" srcId="{10C14C2B-B589-D449-BF6D-4B0818373552}" destId="{5E26794C-CC7A-DB4E-9328-9E03FDD0C6D7}" srcOrd="0" destOrd="2" presId="urn:microsoft.com/office/officeart/2005/8/layout/vProcess5"/>
    <dgm:cxn modelId="{DB20DFA7-2B21-FB40-9360-B0C02B831F70}" type="presOf" srcId="{C3606780-3255-4268-8881-33975BE52C0A}" destId="{9226A170-2C57-A747-821E-C420A7D34AA5}" srcOrd="1" destOrd="1" presId="urn:microsoft.com/office/officeart/2005/8/layout/vProcess5"/>
    <dgm:cxn modelId="{6D0D57A9-FC7E-F143-831D-3D2BB73EA6BE}" type="presOf" srcId="{679FC529-D4BE-4609-B2D7-50CD7EF5A8D6}" destId="{F5A6E40C-1FA4-6C41-8AD9-63768844A974}" srcOrd="1" destOrd="0" presId="urn:microsoft.com/office/officeart/2005/8/layout/vProcess5"/>
    <dgm:cxn modelId="{966C32BA-174C-924F-9BD7-30FD139D989C}" type="presOf" srcId="{33C4A493-42CA-4C90-98EC-B74BDF48E0FC}" destId="{8AC87C24-FADA-C84D-900F-CE86940129FD}" srcOrd="1" destOrd="3" presId="urn:microsoft.com/office/officeart/2005/8/layout/vProcess5"/>
    <dgm:cxn modelId="{5850D1BB-D0A1-8A40-A573-A7A57037894C}" type="presOf" srcId="{61555E91-4634-4E48-9EF3-F2805A168B59}" destId="{734AA3E7-3E65-7E4D-A9EA-A2199064900D}" srcOrd="0" destOrd="4" presId="urn:microsoft.com/office/officeart/2005/8/layout/vProcess5"/>
    <dgm:cxn modelId="{50144CC4-C3D9-954E-A10C-CE4DEAB071D2}" srcId="{CB9CAA6E-E992-4982-9A7F-4A8DBF1282D6}" destId="{10C14C2B-B589-D449-BF6D-4B0818373552}" srcOrd="1" destOrd="0" parTransId="{6D77E67F-2188-7F41-B780-D90887F503AF}" sibTransId="{7679A7DA-411B-6E4A-BF52-A382346A44FB}"/>
    <dgm:cxn modelId="{34E720CB-8C59-5E47-A798-6E9FFFFF3C7F}" type="presOf" srcId="{41CC08AB-EFA1-4024-B254-B81D36385142}" destId="{7AF5AE2D-F582-FD4F-A6CD-213AF1567B41}" srcOrd="0" destOrd="0" presId="urn:microsoft.com/office/officeart/2005/8/layout/vProcess5"/>
    <dgm:cxn modelId="{328C5AD0-60F3-DA42-9AC9-0F4567D559E8}" type="presOf" srcId="{EDFDB225-691F-4E1D-9DE6-48A698D6E6E5}" destId="{FCF126DD-E06D-9342-9B4C-111D7D817681}" srcOrd="1" destOrd="0" presId="urn:microsoft.com/office/officeart/2005/8/layout/vProcess5"/>
    <dgm:cxn modelId="{689AE7D2-72FD-F84A-8D18-4D109FDA0104}" type="presOf" srcId="{EDFDB225-691F-4E1D-9DE6-48A698D6E6E5}" destId="{677C3819-65E2-B24D-B72B-AA1968874D5A}" srcOrd="0" destOrd="0" presId="urn:microsoft.com/office/officeart/2005/8/layout/vProcess5"/>
    <dgm:cxn modelId="{F7BBEFD2-3794-4431-A112-83BE74D1BFA1}" srcId="{CB9CAA6E-E992-4982-9A7F-4A8DBF1282D6}" destId="{293293E5-E600-4E3D-AF9C-9E3A0D4B67FC}" srcOrd="2" destOrd="0" parTransId="{217A29F1-9EAC-4E33-9E7B-67EF084F0EAD}" sibTransId="{EDFCCF66-89E4-4F13-AA88-37247F29E948}"/>
    <dgm:cxn modelId="{8CE86BD6-5B22-F046-A440-2BB22E7A9D8B}" type="presOf" srcId="{581DF9F6-01DD-427B-A0E2-D1EABF0EA3D1}" destId="{6BF14E53-9BCB-2E4C-9950-D72149A83173}" srcOrd="0" destOrd="0" presId="urn:microsoft.com/office/officeart/2005/8/layout/vProcess5"/>
    <dgm:cxn modelId="{4C71B9DB-F7B4-45C3-89FA-CE7FAFF611E6}" srcId="{EDFDB225-691F-4E1D-9DE6-48A698D6E6E5}" destId="{5BA31FC2-8F7C-4B59-9235-C45FDCD7CA57}" srcOrd="0" destOrd="0" parTransId="{96933C21-E4EE-4F97-8186-FF1E1A8F8181}" sibTransId="{F16A0338-6521-4B46-AADF-489714FFA8BF}"/>
    <dgm:cxn modelId="{A06A45DD-F18B-3A4E-B872-84B294439335}" type="presOf" srcId="{293293E5-E600-4E3D-AF9C-9E3A0D4B67FC}" destId="{5E26794C-CC7A-DB4E-9328-9E03FDD0C6D7}" srcOrd="0" destOrd="3" presId="urn:microsoft.com/office/officeart/2005/8/layout/vProcess5"/>
    <dgm:cxn modelId="{20E312E5-5DF8-4570-A663-064DC2997E4E}" srcId="{3CD7A677-503A-4F31-B6F3-5106F1B191B0}" destId="{089A3CF2-5D48-4568-86F3-45E10ED6F0C2}" srcOrd="0" destOrd="0" parTransId="{57CE7DF9-C5E9-4E52-B8E6-FA425993CC2D}" sibTransId="{C4C72685-BC7E-4CC9-8902-6961554F6A4A}"/>
    <dgm:cxn modelId="{CAAB8BFA-942E-224D-8CE9-6AA780C4FF90}" type="presOf" srcId="{3E38E6D2-2847-44FB-B064-8A6B0BF8DC82}" destId="{3692B27E-E434-9441-A6F5-89F9AA308145}" srcOrd="0" destOrd="0" presId="urn:microsoft.com/office/officeart/2005/8/layout/vProcess5"/>
    <dgm:cxn modelId="{6C5215FD-D5DE-494A-B922-90D31B900A94}" type="presOf" srcId="{33C4A493-42CA-4C90-98EC-B74BDF48E0FC}" destId="{734AA3E7-3E65-7E4D-A9EA-A2199064900D}" srcOrd="0" destOrd="3" presId="urn:microsoft.com/office/officeart/2005/8/layout/vProcess5"/>
    <dgm:cxn modelId="{EA4072FE-602D-5647-9033-DE9BC1DCDBDE}" type="presOf" srcId="{5BA31FC2-8F7C-4B59-9235-C45FDCD7CA57}" destId="{677C3819-65E2-B24D-B72B-AA1968874D5A}" srcOrd="0" destOrd="1" presId="urn:microsoft.com/office/officeart/2005/8/layout/vProcess5"/>
    <dgm:cxn modelId="{55997833-A4DF-0749-AE22-6137D8716618}" type="presParOf" srcId="{6BF14E53-9BCB-2E4C-9950-D72149A83173}" destId="{EB03EB11-59D0-5F43-B148-C560A4307FA7}" srcOrd="0" destOrd="0" presId="urn:microsoft.com/office/officeart/2005/8/layout/vProcess5"/>
    <dgm:cxn modelId="{25A74634-93D3-024B-B670-DAFEAF826332}" type="presParOf" srcId="{6BF14E53-9BCB-2E4C-9950-D72149A83173}" destId="{677C3819-65E2-B24D-B72B-AA1968874D5A}" srcOrd="1" destOrd="0" presId="urn:microsoft.com/office/officeart/2005/8/layout/vProcess5"/>
    <dgm:cxn modelId="{F970F72E-4E76-864F-9DB3-B1181689EC51}" type="presParOf" srcId="{6BF14E53-9BCB-2E4C-9950-D72149A83173}" destId="{734AA3E7-3E65-7E4D-A9EA-A2199064900D}" srcOrd="2" destOrd="0" presId="urn:microsoft.com/office/officeart/2005/8/layout/vProcess5"/>
    <dgm:cxn modelId="{E7C4EE60-2D0E-0D4F-A70B-93644D02DA1A}" type="presParOf" srcId="{6BF14E53-9BCB-2E4C-9950-D72149A83173}" destId="{16A85D3D-857D-B445-BF9F-3C6258DB8EE0}" srcOrd="3" destOrd="0" presId="urn:microsoft.com/office/officeart/2005/8/layout/vProcess5"/>
    <dgm:cxn modelId="{03CC15EB-E03B-5E44-9D41-1165C8ED264F}" type="presParOf" srcId="{6BF14E53-9BCB-2E4C-9950-D72149A83173}" destId="{5E26794C-CC7A-DB4E-9328-9E03FDD0C6D7}" srcOrd="4" destOrd="0" presId="urn:microsoft.com/office/officeart/2005/8/layout/vProcess5"/>
    <dgm:cxn modelId="{AFD5D025-D07E-2F43-83F5-CF7C382E8717}" type="presParOf" srcId="{6BF14E53-9BCB-2E4C-9950-D72149A83173}" destId="{3692B27E-E434-9441-A6F5-89F9AA308145}" srcOrd="5" destOrd="0" presId="urn:microsoft.com/office/officeart/2005/8/layout/vProcess5"/>
    <dgm:cxn modelId="{674A418F-D32E-D846-A825-16B9C89810C2}" type="presParOf" srcId="{6BF14E53-9BCB-2E4C-9950-D72149A83173}" destId="{7AF5AE2D-F582-FD4F-A6CD-213AF1567B41}" srcOrd="6" destOrd="0" presId="urn:microsoft.com/office/officeart/2005/8/layout/vProcess5"/>
    <dgm:cxn modelId="{DFEE1633-1751-E149-90DB-C8B765FCE63C}" type="presParOf" srcId="{6BF14E53-9BCB-2E4C-9950-D72149A83173}" destId="{DA874522-81C4-A043-9EF0-DA8835400758}" srcOrd="7" destOrd="0" presId="urn:microsoft.com/office/officeart/2005/8/layout/vProcess5"/>
    <dgm:cxn modelId="{4613D817-B0AF-924F-9CA9-88D875EE2183}" type="presParOf" srcId="{6BF14E53-9BCB-2E4C-9950-D72149A83173}" destId="{FCF126DD-E06D-9342-9B4C-111D7D817681}" srcOrd="8" destOrd="0" presId="urn:microsoft.com/office/officeart/2005/8/layout/vProcess5"/>
    <dgm:cxn modelId="{12C44CA2-E95C-7648-9E5C-A8D41778957B}" type="presParOf" srcId="{6BF14E53-9BCB-2E4C-9950-D72149A83173}" destId="{8AC87C24-FADA-C84D-900F-CE86940129FD}" srcOrd="9" destOrd="0" presId="urn:microsoft.com/office/officeart/2005/8/layout/vProcess5"/>
    <dgm:cxn modelId="{5C68AA9F-925B-224D-869E-471E4D8342D1}" type="presParOf" srcId="{6BF14E53-9BCB-2E4C-9950-D72149A83173}" destId="{F5A6E40C-1FA4-6C41-8AD9-63768844A974}" srcOrd="10" destOrd="0" presId="urn:microsoft.com/office/officeart/2005/8/layout/vProcess5"/>
    <dgm:cxn modelId="{E0FD0E76-F27F-6044-9A76-31AE79160D78}" type="presParOf" srcId="{6BF14E53-9BCB-2E4C-9950-D72149A83173}" destId="{9226A170-2C57-A747-821E-C420A7D34AA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2E2C1E-680C-41DB-A451-AB2250E6DBB6}"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0BB4B4D-D3BD-428A-B411-95C98F4ADD8F}">
      <dgm:prSet/>
      <dgm:spPr/>
      <dgm:t>
        <a:bodyPr/>
        <a:lstStyle/>
        <a:p>
          <a:pPr>
            <a:lnSpc>
              <a:spcPct val="100000"/>
            </a:lnSpc>
            <a:defRPr b="1"/>
          </a:pPr>
          <a:r>
            <a:rPr lang="en-US" b="1" i="0" dirty="0"/>
            <a:t>Causes of the Problems:</a:t>
          </a:r>
          <a:endParaRPr lang="en-US" dirty="0"/>
        </a:p>
      </dgm:t>
    </dgm:pt>
    <dgm:pt modelId="{3FCBCEAC-C4C5-4926-BE6F-BBECAB25979A}" type="parTrans" cxnId="{D5259354-2F8B-4483-8929-0B96F260B666}">
      <dgm:prSet/>
      <dgm:spPr/>
      <dgm:t>
        <a:bodyPr/>
        <a:lstStyle/>
        <a:p>
          <a:endParaRPr lang="en-US"/>
        </a:p>
      </dgm:t>
    </dgm:pt>
    <dgm:pt modelId="{546A1772-5298-4184-8F99-9EA852E3548B}" type="sibTrans" cxnId="{D5259354-2F8B-4483-8929-0B96F260B666}">
      <dgm:prSet/>
      <dgm:spPr/>
      <dgm:t>
        <a:bodyPr/>
        <a:lstStyle/>
        <a:p>
          <a:endParaRPr lang="en-US"/>
        </a:p>
      </dgm:t>
    </dgm:pt>
    <dgm:pt modelId="{D88E9484-E67B-407C-9692-AB2C944E77E2}">
      <dgm:prSet/>
      <dgm:spPr/>
      <dgm:t>
        <a:bodyPr/>
        <a:lstStyle/>
        <a:p>
          <a:pPr>
            <a:lnSpc>
              <a:spcPct val="100000"/>
            </a:lnSpc>
          </a:pPr>
          <a:r>
            <a:rPr lang="en-US" b="1" i="0" dirty="0"/>
            <a:t>Complex Navigation:</a:t>
          </a:r>
          <a:r>
            <a:rPr lang="en-US" b="0" i="0" dirty="0"/>
            <a:t> users often find it difficult to find and switch between apps </a:t>
          </a:r>
        </a:p>
        <a:p>
          <a:pPr>
            <a:lnSpc>
              <a:spcPct val="100000"/>
            </a:lnSpc>
          </a:pPr>
          <a:r>
            <a:rPr lang="en-US" b="1" i="0" dirty="0"/>
            <a:t>App Integration:</a:t>
          </a:r>
          <a:r>
            <a:rPr lang="en-US" b="0" i="0" dirty="0"/>
            <a:t> some apps to not support easy integration between essential apps, causing slower production</a:t>
          </a:r>
        </a:p>
        <a:p>
          <a:pPr>
            <a:lnSpc>
              <a:spcPct val="100000"/>
            </a:lnSpc>
          </a:pPr>
          <a:r>
            <a:rPr lang="en-US" b="1" i="0" dirty="0"/>
            <a:t>Battery Life Issues:</a:t>
          </a:r>
          <a:r>
            <a:rPr lang="en-US" b="0" i="0" dirty="0"/>
            <a:t> Heavy use during content creation drains the battery quickly, leading having to stop and charge often. </a:t>
          </a:r>
          <a:endParaRPr lang="en-US" dirty="0"/>
        </a:p>
      </dgm:t>
    </dgm:pt>
    <dgm:pt modelId="{4AC31472-D1B9-489B-B24B-1F537541A4C0}" type="parTrans" cxnId="{DC92F298-5B80-4236-A8B0-63D67789AEA9}">
      <dgm:prSet/>
      <dgm:spPr/>
      <dgm:t>
        <a:bodyPr/>
        <a:lstStyle/>
        <a:p>
          <a:endParaRPr lang="en-US"/>
        </a:p>
      </dgm:t>
    </dgm:pt>
    <dgm:pt modelId="{AEAE5A2F-5B0A-49C8-9CB8-992732609784}" type="sibTrans" cxnId="{DC92F298-5B80-4236-A8B0-63D67789AEA9}">
      <dgm:prSet/>
      <dgm:spPr/>
      <dgm:t>
        <a:bodyPr/>
        <a:lstStyle/>
        <a:p>
          <a:endParaRPr lang="en-US"/>
        </a:p>
      </dgm:t>
    </dgm:pt>
    <dgm:pt modelId="{A742BFB7-6339-4AA2-8D10-1F9098BC0F64}">
      <dgm:prSet/>
      <dgm:spPr/>
      <dgm:t>
        <a:bodyPr/>
        <a:lstStyle/>
        <a:p>
          <a:pPr>
            <a:lnSpc>
              <a:spcPct val="100000"/>
            </a:lnSpc>
            <a:defRPr b="1"/>
          </a:pPr>
          <a:r>
            <a:rPr lang="en-US" b="1" i="0"/>
            <a:t>Affordances Analysis:</a:t>
          </a:r>
          <a:endParaRPr lang="en-US"/>
        </a:p>
      </dgm:t>
    </dgm:pt>
    <dgm:pt modelId="{329EAA82-E403-4A93-8FE8-FEAC8F52E43E}" type="parTrans" cxnId="{BB07BE1A-BA0D-411F-84C7-9A955AF5EECD}">
      <dgm:prSet/>
      <dgm:spPr/>
      <dgm:t>
        <a:bodyPr/>
        <a:lstStyle/>
        <a:p>
          <a:endParaRPr lang="en-US"/>
        </a:p>
      </dgm:t>
    </dgm:pt>
    <dgm:pt modelId="{B8BCD3F8-53A3-4936-ADD3-DE48C122F9FF}" type="sibTrans" cxnId="{BB07BE1A-BA0D-411F-84C7-9A955AF5EECD}">
      <dgm:prSet/>
      <dgm:spPr/>
      <dgm:t>
        <a:bodyPr/>
        <a:lstStyle/>
        <a:p>
          <a:endParaRPr lang="en-US"/>
        </a:p>
      </dgm:t>
    </dgm:pt>
    <dgm:pt modelId="{34671C5B-F2D5-4DE4-9AF8-09A0E9AB9CAE}">
      <dgm:prSet custT="1"/>
      <dgm:spPr/>
      <dgm:t>
        <a:bodyPr/>
        <a:lstStyle/>
        <a:p>
          <a:pPr>
            <a:lnSpc>
              <a:spcPct val="100000"/>
            </a:lnSpc>
          </a:pPr>
          <a:r>
            <a:rPr lang="en-US" sz="1400" b="1" i="0" dirty="0"/>
            <a:t>Emotional:</a:t>
          </a:r>
          <a:r>
            <a:rPr lang="en-US" sz="1400" b="0" i="0" dirty="0"/>
            <a:t> Users feel frustrated when they can't easily navigate or when the device's battery dies unexpectedly.</a:t>
          </a:r>
          <a:endParaRPr lang="en-US" sz="1400" dirty="0"/>
        </a:p>
      </dgm:t>
    </dgm:pt>
    <dgm:pt modelId="{5312BC16-994C-4775-8FA1-6EDA49BC9EF3}" type="parTrans" cxnId="{493A9DB5-49A9-4BB3-894B-5BEDB924153F}">
      <dgm:prSet/>
      <dgm:spPr/>
      <dgm:t>
        <a:bodyPr/>
        <a:lstStyle/>
        <a:p>
          <a:endParaRPr lang="en-US"/>
        </a:p>
      </dgm:t>
    </dgm:pt>
    <dgm:pt modelId="{981098B1-AC99-4F5E-A499-F2CAAE9534C0}" type="sibTrans" cxnId="{493A9DB5-49A9-4BB3-894B-5BEDB924153F}">
      <dgm:prSet/>
      <dgm:spPr/>
      <dgm:t>
        <a:bodyPr/>
        <a:lstStyle/>
        <a:p>
          <a:endParaRPr lang="en-US"/>
        </a:p>
      </dgm:t>
    </dgm:pt>
    <dgm:pt modelId="{12464666-1A76-497D-B593-57F6C6048D04}">
      <dgm:prSet custT="1"/>
      <dgm:spPr/>
      <dgm:t>
        <a:bodyPr/>
        <a:lstStyle/>
        <a:p>
          <a:pPr>
            <a:lnSpc>
              <a:spcPct val="100000"/>
            </a:lnSpc>
          </a:pPr>
          <a:r>
            <a:rPr lang="en-US" sz="1400" b="1" i="0" dirty="0"/>
            <a:t>Physical:</a:t>
          </a:r>
          <a:r>
            <a:rPr lang="en-US" sz="1400" b="0" i="0" dirty="0"/>
            <a:t> not being able to access features or buttons during content creation can cause physical strain or inefficiency.</a:t>
          </a:r>
          <a:endParaRPr lang="en-US" sz="1400" dirty="0"/>
        </a:p>
      </dgm:t>
    </dgm:pt>
    <dgm:pt modelId="{62052B6D-2475-447A-913E-5F5D3123454D}" type="parTrans" cxnId="{DF76B6CF-2057-4BCA-BB93-EAD2D9A4CD4B}">
      <dgm:prSet/>
      <dgm:spPr/>
      <dgm:t>
        <a:bodyPr/>
        <a:lstStyle/>
        <a:p>
          <a:endParaRPr lang="en-US"/>
        </a:p>
      </dgm:t>
    </dgm:pt>
    <dgm:pt modelId="{D6759E37-2E52-4E75-8EDC-4EB2C0517914}" type="sibTrans" cxnId="{DF76B6CF-2057-4BCA-BB93-EAD2D9A4CD4B}">
      <dgm:prSet/>
      <dgm:spPr/>
      <dgm:t>
        <a:bodyPr/>
        <a:lstStyle/>
        <a:p>
          <a:endParaRPr lang="en-US"/>
        </a:p>
      </dgm:t>
    </dgm:pt>
    <dgm:pt modelId="{058F7E0C-7DAA-4DCA-844A-B263626BDAD5}">
      <dgm:prSet custT="1"/>
      <dgm:spPr/>
      <dgm:t>
        <a:bodyPr/>
        <a:lstStyle/>
        <a:p>
          <a:pPr>
            <a:lnSpc>
              <a:spcPct val="100000"/>
            </a:lnSpc>
          </a:pPr>
          <a:r>
            <a:rPr lang="en-US" sz="1400" b="1" i="0" dirty="0"/>
            <a:t>Sensory:</a:t>
          </a:r>
          <a:r>
            <a:rPr lang="en-US" sz="1400" b="0" i="0" dirty="0"/>
            <a:t> Poor visuals and feedback make it hard to know whether an action was successful, leading to user errors.</a:t>
          </a:r>
          <a:endParaRPr lang="en-US" sz="1400" dirty="0"/>
        </a:p>
      </dgm:t>
    </dgm:pt>
    <dgm:pt modelId="{375FCD78-1519-496E-900F-086EBC224509}" type="parTrans" cxnId="{8A59BEA6-6788-4804-832A-9265CB8E528A}">
      <dgm:prSet/>
      <dgm:spPr/>
      <dgm:t>
        <a:bodyPr/>
        <a:lstStyle/>
        <a:p>
          <a:endParaRPr lang="en-US"/>
        </a:p>
      </dgm:t>
    </dgm:pt>
    <dgm:pt modelId="{7F0945E9-7240-4668-8AF7-E932FFCF9569}" type="sibTrans" cxnId="{8A59BEA6-6788-4804-832A-9265CB8E528A}">
      <dgm:prSet/>
      <dgm:spPr/>
      <dgm:t>
        <a:bodyPr/>
        <a:lstStyle/>
        <a:p>
          <a:endParaRPr lang="en-US"/>
        </a:p>
      </dgm:t>
    </dgm:pt>
    <dgm:pt modelId="{E4B379BB-EF5D-4822-AA2E-CF659B8AE40B}">
      <dgm:prSet custT="1"/>
      <dgm:spPr/>
      <dgm:t>
        <a:bodyPr/>
        <a:lstStyle/>
        <a:p>
          <a:pPr>
            <a:lnSpc>
              <a:spcPct val="100000"/>
            </a:lnSpc>
          </a:pPr>
          <a:r>
            <a:rPr lang="en-US" sz="1400" b="1" i="0" dirty="0"/>
            <a:t>Cognitive:</a:t>
          </a:r>
          <a:r>
            <a:rPr lang="en-US" sz="1400" b="0" i="0" dirty="0"/>
            <a:t> Users experience cognitive overload due to difficult navigation and lack of easy design. </a:t>
          </a:r>
          <a:endParaRPr lang="en-US" sz="1400" dirty="0"/>
        </a:p>
      </dgm:t>
    </dgm:pt>
    <dgm:pt modelId="{47346DB4-584B-46B4-B133-9B42AB582397}" type="parTrans" cxnId="{17C31D37-053C-47CB-83DA-968D176AE2A2}">
      <dgm:prSet/>
      <dgm:spPr/>
      <dgm:t>
        <a:bodyPr/>
        <a:lstStyle/>
        <a:p>
          <a:endParaRPr lang="en-US"/>
        </a:p>
      </dgm:t>
    </dgm:pt>
    <dgm:pt modelId="{DB71465E-163E-4EF8-A685-7DCDD891B26F}" type="sibTrans" cxnId="{17C31D37-053C-47CB-83DA-968D176AE2A2}">
      <dgm:prSet/>
      <dgm:spPr/>
      <dgm:t>
        <a:bodyPr/>
        <a:lstStyle/>
        <a:p>
          <a:endParaRPr lang="en-US"/>
        </a:p>
      </dgm:t>
    </dgm:pt>
    <dgm:pt modelId="{169BD7BA-2FCA-4055-9BB8-23C7502E9828}">
      <dgm:prSet custT="1"/>
      <dgm:spPr/>
      <dgm:t>
        <a:bodyPr/>
        <a:lstStyle/>
        <a:p>
          <a:pPr>
            <a:lnSpc>
              <a:spcPct val="100000"/>
            </a:lnSpc>
          </a:pPr>
          <a:r>
            <a:rPr lang="en-US" sz="1400" b="1" i="0" dirty="0"/>
            <a:t>Functional:</a:t>
          </a:r>
          <a:r>
            <a:rPr lang="en-US" sz="1400" b="0" i="0" dirty="0"/>
            <a:t> The limited compatibility with certain apps reduces the device's overall functionality for content creators.</a:t>
          </a:r>
          <a:endParaRPr lang="en-US" sz="1400" dirty="0"/>
        </a:p>
      </dgm:t>
    </dgm:pt>
    <dgm:pt modelId="{BE9A7C31-B4BF-45FC-94D8-60F71ECEF60A}" type="parTrans" cxnId="{CB60DC16-465A-40BD-8183-5CD7C92B26FC}">
      <dgm:prSet/>
      <dgm:spPr/>
      <dgm:t>
        <a:bodyPr/>
        <a:lstStyle/>
        <a:p>
          <a:endParaRPr lang="en-US"/>
        </a:p>
      </dgm:t>
    </dgm:pt>
    <dgm:pt modelId="{3A550CBA-B376-4881-88BA-01DE06376C77}" type="sibTrans" cxnId="{CB60DC16-465A-40BD-8183-5CD7C92B26FC}">
      <dgm:prSet/>
      <dgm:spPr/>
      <dgm:t>
        <a:bodyPr/>
        <a:lstStyle/>
        <a:p>
          <a:endParaRPr lang="en-US"/>
        </a:p>
      </dgm:t>
    </dgm:pt>
    <dgm:pt modelId="{A89F4DE8-3089-478F-8B3E-706CD6FA6370}" type="pres">
      <dgm:prSet presAssocID="{5F2E2C1E-680C-41DB-A451-AB2250E6DBB6}" presName="root" presStyleCnt="0">
        <dgm:presLayoutVars>
          <dgm:dir/>
          <dgm:resizeHandles val="exact"/>
        </dgm:presLayoutVars>
      </dgm:prSet>
      <dgm:spPr/>
    </dgm:pt>
    <dgm:pt modelId="{512259BE-30F7-4322-B21C-1D1A5D9A816A}" type="pres">
      <dgm:prSet presAssocID="{10BB4B4D-D3BD-428A-B411-95C98F4ADD8F}" presName="compNode" presStyleCnt="0"/>
      <dgm:spPr/>
    </dgm:pt>
    <dgm:pt modelId="{E7BE4651-D001-430C-8831-F656EF81FB0D}" type="pres">
      <dgm:prSet presAssocID="{10BB4B4D-D3BD-428A-B411-95C98F4ADD8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2742E4BA-C73E-4109-85DE-EC2A105AD297}" type="pres">
      <dgm:prSet presAssocID="{10BB4B4D-D3BD-428A-B411-95C98F4ADD8F}" presName="iconSpace" presStyleCnt="0"/>
      <dgm:spPr/>
    </dgm:pt>
    <dgm:pt modelId="{67E5A1FC-4ED7-4130-93DE-20A4E68E98A7}" type="pres">
      <dgm:prSet presAssocID="{10BB4B4D-D3BD-428A-B411-95C98F4ADD8F}" presName="parTx" presStyleLbl="revTx" presStyleIdx="0" presStyleCnt="4">
        <dgm:presLayoutVars>
          <dgm:chMax val="0"/>
          <dgm:chPref val="0"/>
        </dgm:presLayoutVars>
      </dgm:prSet>
      <dgm:spPr/>
    </dgm:pt>
    <dgm:pt modelId="{BBEBFBE5-4821-449B-82E1-C55810DB42DE}" type="pres">
      <dgm:prSet presAssocID="{10BB4B4D-D3BD-428A-B411-95C98F4ADD8F}" presName="txSpace" presStyleCnt="0"/>
      <dgm:spPr/>
    </dgm:pt>
    <dgm:pt modelId="{1C054CA6-6265-4094-B7A1-291C26EBF64B}" type="pres">
      <dgm:prSet presAssocID="{10BB4B4D-D3BD-428A-B411-95C98F4ADD8F}" presName="desTx" presStyleLbl="revTx" presStyleIdx="1" presStyleCnt="4">
        <dgm:presLayoutVars/>
      </dgm:prSet>
      <dgm:spPr/>
    </dgm:pt>
    <dgm:pt modelId="{476CFC8C-58F0-418D-AD45-4FF28CF167F8}" type="pres">
      <dgm:prSet presAssocID="{546A1772-5298-4184-8F99-9EA852E3548B}" presName="sibTrans" presStyleCnt="0"/>
      <dgm:spPr/>
    </dgm:pt>
    <dgm:pt modelId="{2C76E621-557B-4B0C-8766-FCEBA097BC09}" type="pres">
      <dgm:prSet presAssocID="{A742BFB7-6339-4AA2-8D10-1F9098BC0F64}" presName="compNode" presStyleCnt="0"/>
      <dgm:spPr/>
    </dgm:pt>
    <dgm:pt modelId="{8868720B-C9D6-44C2-A69C-33E010642C4B}" type="pres">
      <dgm:prSet presAssocID="{A742BFB7-6339-4AA2-8D10-1F9098BC0F6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ty Battery"/>
        </a:ext>
      </dgm:extLst>
    </dgm:pt>
    <dgm:pt modelId="{5DB4F832-2986-4F9E-B868-EA15032657D3}" type="pres">
      <dgm:prSet presAssocID="{A742BFB7-6339-4AA2-8D10-1F9098BC0F64}" presName="iconSpace" presStyleCnt="0"/>
      <dgm:spPr/>
    </dgm:pt>
    <dgm:pt modelId="{52108B74-6B07-48B6-9CC8-FA2D6D596CB7}" type="pres">
      <dgm:prSet presAssocID="{A742BFB7-6339-4AA2-8D10-1F9098BC0F64}" presName="parTx" presStyleLbl="revTx" presStyleIdx="2" presStyleCnt="4">
        <dgm:presLayoutVars>
          <dgm:chMax val="0"/>
          <dgm:chPref val="0"/>
        </dgm:presLayoutVars>
      </dgm:prSet>
      <dgm:spPr/>
    </dgm:pt>
    <dgm:pt modelId="{DB5FC2E1-2040-433D-82D9-E4ED0ABA332B}" type="pres">
      <dgm:prSet presAssocID="{A742BFB7-6339-4AA2-8D10-1F9098BC0F64}" presName="txSpace" presStyleCnt="0"/>
      <dgm:spPr/>
    </dgm:pt>
    <dgm:pt modelId="{AA9EFD66-0B86-4D08-AE5A-A53B37FBDE81}" type="pres">
      <dgm:prSet presAssocID="{A742BFB7-6339-4AA2-8D10-1F9098BC0F64}" presName="desTx" presStyleLbl="revTx" presStyleIdx="3" presStyleCnt="4">
        <dgm:presLayoutVars/>
      </dgm:prSet>
      <dgm:spPr/>
    </dgm:pt>
  </dgm:ptLst>
  <dgm:cxnLst>
    <dgm:cxn modelId="{CB60DC16-465A-40BD-8183-5CD7C92B26FC}" srcId="{A742BFB7-6339-4AA2-8D10-1F9098BC0F64}" destId="{169BD7BA-2FCA-4055-9BB8-23C7502E9828}" srcOrd="4" destOrd="0" parTransId="{BE9A7C31-B4BF-45FC-94D8-60F71ECEF60A}" sibTransId="{3A550CBA-B376-4881-88BA-01DE06376C77}"/>
    <dgm:cxn modelId="{EBBDAA18-B6A0-4123-8CC8-63CB9055E19C}" type="presOf" srcId="{A742BFB7-6339-4AA2-8D10-1F9098BC0F64}" destId="{52108B74-6B07-48B6-9CC8-FA2D6D596CB7}" srcOrd="0" destOrd="0" presId="urn:microsoft.com/office/officeart/2018/2/layout/IconLabelDescriptionList"/>
    <dgm:cxn modelId="{BB07BE1A-BA0D-411F-84C7-9A955AF5EECD}" srcId="{5F2E2C1E-680C-41DB-A451-AB2250E6DBB6}" destId="{A742BFB7-6339-4AA2-8D10-1F9098BC0F64}" srcOrd="1" destOrd="0" parTransId="{329EAA82-E403-4A93-8FE8-FEAC8F52E43E}" sibTransId="{B8BCD3F8-53A3-4936-ADD3-DE48C122F9FF}"/>
    <dgm:cxn modelId="{17C31D37-053C-47CB-83DA-968D176AE2A2}" srcId="{A742BFB7-6339-4AA2-8D10-1F9098BC0F64}" destId="{E4B379BB-EF5D-4822-AA2E-CF659B8AE40B}" srcOrd="3" destOrd="0" parTransId="{47346DB4-584B-46B4-B133-9B42AB582397}" sibTransId="{DB71465E-163E-4EF8-A685-7DCDD891B26F}"/>
    <dgm:cxn modelId="{D5259354-2F8B-4483-8929-0B96F260B666}" srcId="{5F2E2C1E-680C-41DB-A451-AB2250E6DBB6}" destId="{10BB4B4D-D3BD-428A-B411-95C98F4ADD8F}" srcOrd="0" destOrd="0" parTransId="{3FCBCEAC-C4C5-4926-BE6F-BBECAB25979A}" sibTransId="{546A1772-5298-4184-8F99-9EA852E3548B}"/>
    <dgm:cxn modelId="{1E5EFD54-588E-44EF-8D6F-066ADFF1DB77}" type="presOf" srcId="{34671C5B-F2D5-4DE4-9AF8-09A0E9AB9CAE}" destId="{AA9EFD66-0B86-4D08-AE5A-A53B37FBDE81}" srcOrd="0" destOrd="0" presId="urn:microsoft.com/office/officeart/2018/2/layout/IconLabelDescriptionList"/>
    <dgm:cxn modelId="{10625758-0341-494E-BB27-1FCDB079B869}" type="presOf" srcId="{10BB4B4D-D3BD-428A-B411-95C98F4ADD8F}" destId="{67E5A1FC-4ED7-4130-93DE-20A4E68E98A7}" srcOrd="0" destOrd="0" presId="urn:microsoft.com/office/officeart/2018/2/layout/IconLabelDescriptionList"/>
    <dgm:cxn modelId="{3B6AFF6E-2CDB-481A-9C2E-688CD5779164}" type="presOf" srcId="{5F2E2C1E-680C-41DB-A451-AB2250E6DBB6}" destId="{A89F4DE8-3089-478F-8B3E-706CD6FA6370}" srcOrd="0" destOrd="0" presId="urn:microsoft.com/office/officeart/2018/2/layout/IconLabelDescriptionList"/>
    <dgm:cxn modelId="{2D6BF17D-1632-4EB4-95F6-5ACAE8C59CF1}" type="presOf" srcId="{058F7E0C-7DAA-4DCA-844A-B263626BDAD5}" destId="{AA9EFD66-0B86-4D08-AE5A-A53B37FBDE81}" srcOrd="0" destOrd="2" presId="urn:microsoft.com/office/officeart/2018/2/layout/IconLabelDescriptionList"/>
    <dgm:cxn modelId="{2FA23E88-A961-425F-96CD-2A006F70E005}" type="presOf" srcId="{E4B379BB-EF5D-4822-AA2E-CF659B8AE40B}" destId="{AA9EFD66-0B86-4D08-AE5A-A53B37FBDE81}" srcOrd="0" destOrd="3" presId="urn:microsoft.com/office/officeart/2018/2/layout/IconLabelDescriptionList"/>
    <dgm:cxn modelId="{DC92F298-5B80-4236-A8B0-63D67789AEA9}" srcId="{10BB4B4D-D3BD-428A-B411-95C98F4ADD8F}" destId="{D88E9484-E67B-407C-9692-AB2C944E77E2}" srcOrd="0" destOrd="0" parTransId="{4AC31472-D1B9-489B-B24B-1F537541A4C0}" sibTransId="{AEAE5A2F-5B0A-49C8-9CB8-992732609784}"/>
    <dgm:cxn modelId="{8A59BEA6-6788-4804-832A-9265CB8E528A}" srcId="{A742BFB7-6339-4AA2-8D10-1F9098BC0F64}" destId="{058F7E0C-7DAA-4DCA-844A-B263626BDAD5}" srcOrd="2" destOrd="0" parTransId="{375FCD78-1519-496E-900F-086EBC224509}" sibTransId="{7F0945E9-7240-4668-8AF7-E932FFCF9569}"/>
    <dgm:cxn modelId="{493A9DB5-49A9-4BB3-894B-5BEDB924153F}" srcId="{A742BFB7-6339-4AA2-8D10-1F9098BC0F64}" destId="{34671C5B-F2D5-4DE4-9AF8-09A0E9AB9CAE}" srcOrd="0" destOrd="0" parTransId="{5312BC16-994C-4775-8FA1-6EDA49BC9EF3}" sibTransId="{981098B1-AC99-4F5E-A499-F2CAAE9534C0}"/>
    <dgm:cxn modelId="{068445B6-AE92-4BE0-85E2-26C8ECD7770E}" type="presOf" srcId="{12464666-1A76-497D-B593-57F6C6048D04}" destId="{AA9EFD66-0B86-4D08-AE5A-A53B37FBDE81}" srcOrd="0" destOrd="1" presId="urn:microsoft.com/office/officeart/2018/2/layout/IconLabelDescriptionList"/>
    <dgm:cxn modelId="{EF32D4C4-F961-4E21-A885-759FD146B46E}" type="presOf" srcId="{D88E9484-E67B-407C-9692-AB2C944E77E2}" destId="{1C054CA6-6265-4094-B7A1-291C26EBF64B}" srcOrd="0" destOrd="0" presId="urn:microsoft.com/office/officeart/2018/2/layout/IconLabelDescriptionList"/>
    <dgm:cxn modelId="{DF76B6CF-2057-4BCA-BB93-EAD2D9A4CD4B}" srcId="{A742BFB7-6339-4AA2-8D10-1F9098BC0F64}" destId="{12464666-1A76-497D-B593-57F6C6048D04}" srcOrd="1" destOrd="0" parTransId="{62052B6D-2475-447A-913E-5F5D3123454D}" sibTransId="{D6759E37-2E52-4E75-8EDC-4EB2C0517914}"/>
    <dgm:cxn modelId="{86232DF6-0272-496B-818B-62F6F38119BD}" type="presOf" srcId="{169BD7BA-2FCA-4055-9BB8-23C7502E9828}" destId="{AA9EFD66-0B86-4D08-AE5A-A53B37FBDE81}" srcOrd="0" destOrd="4" presId="urn:microsoft.com/office/officeart/2018/2/layout/IconLabelDescriptionList"/>
    <dgm:cxn modelId="{E6075B2B-12F1-470B-9ED3-7B7AD5DE54AE}" type="presParOf" srcId="{A89F4DE8-3089-478F-8B3E-706CD6FA6370}" destId="{512259BE-30F7-4322-B21C-1D1A5D9A816A}" srcOrd="0" destOrd="0" presId="urn:microsoft.com/office/officeart/2018/2/layout/IconLabelDescriptionList"/>
    <dgm:cxn modelId="{2F132D17-87B9-4711-8B65-90E8A3E9241E}" type="presParOf" srcId="{512259BE-30F7-4322-B21C-1D1A5D9A816A}" destId="{E7BE4651-D001-430C-8831-F656EF81FB0D}" srcOrd="0" destOrd="0" presId="urn:microsoft.com/office/officeart/2018/2/layout/IconLabelDescriptionList"/>
    <dgm:cxn modelId="{B69E8590-1616-479D-A9FD-E2A035671294}" type="presParOf" srcId="{512259BE-30F7-4322-B21C-1D1A5D9A816A}" destId="{2742E4BA-C73E-4109-85DE-EC2A105AD297}" srcOrd="1" destOrd="0" presId="urn:microsoft.com/office/officeart/2018/2/layout/IconLabelDescriptionList"/>
    <dgm:cxn modelId="{652FFE77-F0F3-4FBF-974E-AB660AE8D8B3}" type="presParOf" srcId="{512259BE-30F7-4322-B21C-1D1A5D9A816A}" destId="{67E5A1FC-4ED7-4130-93DE-20A4E68E98A7}" srcOrd="2" destOrd="0" presId="urn:microsoft.com/office/officeart/2018/2/layout/IconLabelDescriptionList"/>
    <dgm:cxn modelId="{D45C971A-E4F8-439F-B4F4-A403ED7EE4F9}" type="presParOf" srcId="{512259BE-30F7-4322-B21C-1D1A5D9A816A}" destId="{BBEBFBE5-4821-449B-82E1-C55810DB42DE}" srcOrd="3" destOrd="0" presId="urn:microsoft.com/office/officeart/2018/2/layout/IconLabelDescriptionList"/>
    <dgm:cxn modelId="{2F59A987-602E-4316-92BE-A41E9D755A1C}" type="presParOf" srcId="{512259BE-30F7-4322-B21C-1D1A5D9A816A}" destId="{1C054CA6-6265-4094-B7A1-291C26EBF64B}" srcOrd="4" destOrd="0" presId="urn:microsoft.com/office/officeart/2018/2/layout/IconLabelDescriptionList"/>
    <dgm:cxn modelId="{FF8DCC3D-FCFC-4C58-B2FC-DB7CDE72908B}" type="presParOf" srcId="{A89F4DE8-3089-478F-8B3E-706CD6FA6370}" destId="{476CFC8C-58F0-418D-AD45-4FF28CF167F8}" srcOrd="1" destOrd="0" presId="urn:microsoft.com/office/officeart/2018/2/layout/IconLabelDescriptionList"/>
    <dgm:cxn modelId="{26431C1A-F87C-4CD2-9EB9-9093D13CA5BB}" type="presParOf" srcId="{A89F4DE8-3089-478F-8B3E-706CD6FA6370}" destId="{2C76E621-557B-4B0C-8766-FCEBA097BC09}" srcOrd="2" destOrd="0" presId="urn:microsoft.com/office/officeart/2018/2/layout/IconLabelDescriptionList"/>
    <dgm:cxn modelId="{BF05977C-8829-4BE7-AF2F-01D0CC320029}" type="presParOf" srcId="{2C76E621-557B-4B0C-8766-FCEBA097BC09}" destId="{8868720B-C9D6-44C2-A69C-33E010642C4B}" srcOrd="0" destOrd="0" presId="urn:microsoft.com/office/officeart/2018/2/layout/IconLabelDescriptionList"/>
    <dgm:cxn modelId="{40A9DEA9-7639-40F1-AF29-E9D7939053B8}" type="presParOf" srcId="{2C76E621-557B-4B0C-8766-FCEBA097BC09}" destId="{5DB4F832-2986-4F9E-B868-EA15032657D3}" srcOrd="1" destOrd="0" presId="urn:microsoft.com/office/officeart/2018/2/layout/IconLabelDescriptionList"/>
    <dgm:cxn modelId="{675EF97A-F379-491C-982D-1A8D6393E52F}" type="presParOf" srcId="{2C76E621-557B-4B0C-8766-FCEBA097BC09}" destId="{52108B74-6B07-48B6-9CC8-FA2D6D596CB7}" srcOrd="2" destOrd="0" presId="urn:microsoft.com/office/officeart/2018/2/layout/IconLabelDescriptionList"/>
    <dgm:cxn modelId="{A0BAFFE5-07FF-4C07-8B60-14196055488B}" type="presParOf" srcId="{2C76E621-557B-4B0C-8766-FCEBA097BC09}" destId="{DB5FC2E1-2040-433D-82D9-E4ED0ABA332B}" srcOrd="3" destOrd="0" presId="urn:microsoft.com/office/officeart/2018/2/layout/IconLabelDescriptionList"/>
    <dgm:cxn modelId="{6F8E377C-564A-422E-BBD6-0C961C892994}" type="presParOf" srcId="{2C76E621-557B-4B0C-8766-FCEBA097BC09}" destId="{AA9EFD66-0B86-4D08-AE5A-A53B37FBDE8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5E39F8-A35A-4469-87D2-E0244A4813D2}"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BDF52E2A-21D7-467F-AE1D-7DB43DBF4250}">
      <dgm:prSet/>
      <dgm:spPr/>
      <dgm:t>
        <a:bodyPr/>
        <a:lstStyle/>
        <a:p>
          <a:r>
            <a:rPr lang="en-US" b="1" i="0" dirty="0"/>
            <a:t>Problem Addressed:</a:t>
          </a:r>
          <a:br>
            <a:rPr lang="en-US" b="0" i="0" dirty="0"/>
          </a:br>
          <a:r>
            <a:rPr lang="en-US" b="0" i="0" dirty="0"/>
            <a:t>Some content creators find the current user interface of the iPhone to be complicated, leading to frustration and more of a heavier cognitive load during content creation. This can negatively impact their emotional experience, making the process feel more stressful. </a:t>
          </a:r>
          <a:endParaRPr lang="en-US" dirty="0"/>
        </a:p>
      </dgm:t>
    </dgm:pt>
    <dgm:pt modelId="{878391FB-C07F-451C-A766-A3A48857845C}" type="parTrans" cxnId="{B7B071A5-F232-4486-B3B7-C52E831C9CA8}">
      <dgm:prSet/>
      <dgm:spPr/>
      <dgm:t>
        <a:bodyPr/>
        <a:lstStyle/>
        <a:p>
          <a:endParaRPr lang="en-US"/>
        </a:p>
      </dgm:t>
    </dgm:pt>
    <dgm:pt modelId="{F07866DA-CC50-40A4-8309-186390DC7033}" type="sibTrans" cxnId="{B7B071A5-F232-4486-B3B7-C52E831C9CA8}">
      <dgm:prSet/>
      <dgm:spPr/>
      <dgm:t>
        <a:bodyPr/>
        <a:lstStyle/>
        <a:p>
          <a:endParaRPr lang="en-US"/>
        </a:p>
      </dgm:t>
    </dgm:pt>
    <dgm:pt modelId="{A72AAD9A-37F7-4C94-A444-934494F44E5B}">
      <dgm:prSet/>
      <dgm:spPr/>
      <dgm:t>
        <a:bodyPr/>
        <a:lstStyle/>
        <a:p>
          <a:r>
            <a:rPr lang="en-US" b="1" i="0"/>
            <a:t>Solution:</a:t>
          </a:r>
          <a:br>
            <a:rPr lang="en-US" b="0" i="0"/>
          </a:br>
          <a:r>
            <a:rPr lang="en-US" b="0" i="0"/>
            <a:t>Simplify the user interface by:</a:t>
          </a:r>
          <a:endParaRPr lang="en-US"/>
        </a:p>
      </dgm:t>
    </dgm:pt>
    <dgm:pt modelId="{9613936D-9427-4EBF-9B0F-1D0A472104E3}" type="parTrans" cxnId="{E7D5C67C-F2ED-4F89-9B36-85292DE101BE}">
      <dgm:prSet/>
      <dgm:spPr/>
      <dgm:t>
        <a:bodyPr/>
        <a:lstStyle/>
        <a:p>
          <a:endParaRPr lang="en-US"/>
        </a:p>
      </dgm:t>
    </dgm:pt>
    <dgm:pt modelId="{4A0CC92B-F9D6-453B-ABEF-457600D56FD3}" type="sibTrans" cxnId="{E7D5C67C-F2ED-4F89-9B36-85292DE101BE}">
      <dgm:prSet/>
      <dgm:spPr/>
      <dgm:t>
        <a:bodyPr/>
        <a:lstStyle/>
        <a:p>
          <a:endParaRPr lang="en-US"/>
        </a:p>
      </dgm:t>
    </dgm:pt>
    <dgm:pt modelId="{6FDCE626-84F1-4462-89F8-DB02A4D8DDB8}">
      <dgm:prSet/>
      <dgm:spPr/>
      <dgm:t>
        <a:bodyPr/>
        <a:lstStyle/>
        <a:p>
          <a:r>
            <a:rPr lang="en-US" b="0" i="0" dirty="0"/>
            <a:t>Simplifying the interface to reduce the number of steps needed to access the most used apps.</a:t>
          </a:r>
          <a:endParaRPr lang="en-US" dirty="0"/>
        </a:p>
      </dgm:t>
    </dgm:pt>
    <dgm:pt modelId="{F3759593-4B08-46B2-A5BD-CF4493A89AA2}" type="parTrans" cxnId="{C39B4F9B-94C0-41B5-8529-B3308119756E}">
      <dgm:prSet/>
      <dgm:spPr/>
      <dgm:t>
        <a:bodyPr/>
        <a:lstStyle/>
        <a:p>
          <a:endParaRPr lang="en-US"/>
        </a:p>
      </dgm:t>
    </dgm:pt>
    <dgm:pt modelId="{347F4AF2-5233-4678-AD17-AA823C4200E5}" type="sibTrans" cxnId="{C39B4F9B-94C0-41B5-8529-B3308119756E}">
      <dgm:prSet/>
      <dgm:spPr/>
      <dgm:t>
        <a:bodyPr/>
        <a:lstStyle/>
        <a:p>
          <a:endParaRPr lang="en-US"/>
        </a:p>
      </dgm:t>
    </dgm:pt>
    <dgm:pt modelId="{7BB3FCA3-B87A-41C9-8396-C3D22B20BD43}">
      <dgm:prSet/>
      <dgm:spPr/>
      <dgm:t>
        <a:bodyPr/>
        <a:lstStyle/>
        <a:p>
          <a:r>
            <a:rPr lang="en-US" b="0" i="0" dirty="0"/>
            <a:t>Put customizable shortcuts for key functions in the apps to make the interface more user-friendly.</a:t>
          </a:r>
          <a:endParaRPr lang="en-US" dirty="0"/>
        </a:p>
      </dgm:t>
    </dgm:pt>
    <dgm:pt modelId="{5A46A568-83B4-414B-A8BF-D788D3B42566}" type="parTrans" cxnId="{16807942-36CA-4998-96A5-7900E6BE5BF6}">
      <dgm:prSet/>
      <dgm:spPr/>
      <dgm:t>
        <a:bodyPr/>
        <a:lstStyle/>
        <a:p>
          <a:endParaRPr lang="en-US"/>
        </a:p>
      </dgm:t>
    </dgm:pt>
    <dgm:pt modelId="{789F668A-47FE-4963-9944-677262AE045C}" type="sibTrans" cxnId="{16807942-36CA-4998-96A5-7900E6BE5BF6}">
      <dgm:prSet/>
      <dgm:spPr/>
      <dgm:t>
        <a:bodyPr/>
        <a:lstStyle/>
        <a:p>
          <a:endParaRPr lang="en-US"/>
        </a:p>
      </dgm:t>
    </dgm:pt>
    <dgm:pt modelId="{CDC09909-F891-4913-A260-211215148C5B}">
      <dgm:prSet/>
      <dgm:spPr/>
      <dgm:t>
        <a:bodyPr/>
        <a:lstStyle/>
        <a:p>
          <a:r>
            <a:rPr lang="en-US" b="0" i="0" dirty="0"/>
            <a:t>Enhancing in-app guidance with clear prompts to help users quickly understand how to utilize new features.</a:t>
          </a:r>
          <a:endParaRPr lang="en-US" dirty="0"/>
        </a:p>
      </dgm:t>
    </dgm:pt>
    <dgm:pt modelId="{F821B1E1-ABEC-411D-AD16-74F730DEB352}" type="parTrans" cxnId="{09978D1A-F3F5-48A0-85EF-8B7CFEBAD9AF}">
      <dgm:prSet/>
      <dgm:spPr/>
      <dgm:t>
        <a:bodyPr/>
        <a:lstStyle/>
        <a:p>
          <a:endParaRPr lang="en-US"/>
        </a:p>
      </dgm:t>
    </dgm:pt>
    <dgm:pt modelId="{386E5599-4B0F-47A8-8B68-7C41E394B5E7}" type="sibTrans" cxnId="{09978D1A-F3F5-48A0-85EF-8B7CFEBAD9AF}">
      <dgm:prSet/>
      <dgm:spPr/>
      <dgm:t>
        <a:bodyPr/>
        <a:lstStyle/>
        <a:p>
          <a:endParaRPr lang="en-US"/>
        </a:p>
      </dgm:t>
    </dgm:pt>
    <dgm:pt modelId="{BB11AFCC-E0DC-4682-AE7F-EC54F4EEEC40}">
      <dgm:prSet/>
      <dgm:spPr/>
      <dgm:t>
        <a:bodyPr/>
        <a:lstStyle/>
        <a:p>
          <a:r>
            <a:rPr lang="en-US" b="1" i="0"/>
            <a:t>Expected Impact:</a:t>
          </a:r>
          <a:br>
            <a:rPr lang="en-US" b="0" i="0"/>
          </a:br>
          <a:r>
            <a:rPr lang="en-US" b="0" i="0"/>
            <a:t>This solution is expected to:</a:t>
          </a:r>
          <a:endParaRPr lang="en-US"/>
        </a:p>
      </dgm:t>
    </dgm:pt>
    <dgm:pt modelId="{E577E619-DEA7-4721-B714-1BD892921D85}" type="parTrans" cxnId="{72A5BEFE-0EC1-415D-9F6E-9402696B937B}">
      <dgm:prSet/>
      <dgm:spPr/>
      <dgm:t>
        <a:bodyPr/>
        <a:lstStyle/>
        <a:p>
          <a:endParaRPr lang="en-US"/>
        </a:p>
      </dgm:t>
    </dgm:pt>
    <dgm:pt modelId="{89D28EBC-538F-469E-9BA7-A8A4883D6526}" type="sibTrans" cxnId="{72A5BEFE-0EC1-415D-9F6E-9402696B937B}">
      <dgm:prSet/>
      <dgm:spPr/>
      <dgm:t>
        <a:bodyPr/>
        <a:lstStyle/>
        <a:p>
          <a:endParaRPr lang="en-US"/>
        </a:p>
      </dgm:t>
    </dgm:pt>
    <dgm:pt modelId="{841C245E-47BC-4A9E-8A9A-579B137CFEF5}">
      <dgm:prSet/>
      <dgm:spPr/>
      <dgm:t>
        <a:bodyPr/>
        <a:lstStyle/>
        <a:p>
          <a:r>
            <a:rPr lang="en-US" b="0" i="0" dirty="0"/>
            <a:t>Increase user satisfaction by making the content creation process more smooth</a:t>
          </a:r>
          <a:endParaRPr lang="en-US" dirty="0"/>
        </a:p>
      </dgm:t>
    </dgm:pt>
    <dgm:pt modelId="{632788F1-A945-4443-A1D9-A852D20D0002}" type="parTrans" cxnId="{BCAC49E6-D3B6-49E9-8B07-B2BD49E1EE2A}">
      <dgm:prSet/>
      <dgm:spPr/>
      <dgm:t>
        <a:bodyPr/>
        <a:lstStyle/>
        <a:p>
          <a:endParaRPr lang="en-US"/>
        </a:p>
      </dgm:t>
    </dgm:pt>
    <dgm:pt modelId="{A3EEF350-6E24-4866-BC46-643DDF6835B4}" type="sibTrans" cxnId="{BCAC49E6-D3B6-49E9-8B07-B2BD49E1EE2A}">
      <dgm:prSet/>
      <dgm:spPr/>
      <dgm:t>
        <a:bodyPr/>
        <a:lstStyle/>
        <a:p>
          <a:endParaRPr lang="en-US"/>
        </a:p>
      </dgm:t>
    </dgm:pt>
    <dgm:pt modelId="{70533206-914B-4376-9823-3EB1B6D3C593}">
      <dgm:prSet/>
      <dgm:spPr/>
      <dgm:t>
        <a:bodyPr/>
        <a:lstStyle/>
        <a:p>
          <a:r>
            <a:rPr lang="en-US" b="0" i="0" dirty="0"/>
            <a:t>Reduce frustration, as users will spend more time focusing on their creative work and pushing out content at the rate they would like.</a:t>
          </a:r>
          <a:endParaRPr lang="en-US" dirty="0"/>
        </a:p>
      </dgm:t>
    </dgm:pt>
    <dgm:pt modelId="{C593615B-E98E-439F-9D93-714DB88E7E30}" type="parTrans" cxnId="{BB4A2E37-8709-48EA-B5C6-68EC42573E2E}">
      <dgm:prSet/>
      <dgm:spPr/>
      <dgm:t>
        <a:bodyPr/>
        <a:lstStyle/>
        <a:p>
          <a:endParaRPr lang="en-US"/>
        </a:p>
      </dgm:t>
    </dgm:pt>
    <dgm:pt modelId="{BE059FD2-D5D9-4BAA-967A-0720F0FD2472}" type="sibTrans" cxnId="{BB4A2E37-8709-48EA-B5C6-68EC42573E2E}">
      <dgm:prSet/>
      <dgm:spPr/>
      <dgm:t>
        <a:bodyPr/>
        <a:lstStyle/>
        <a:p>
          <a:endParaRPr lang="en-US"/>
        </a:p>
      </dgm:t>
    </dgm:pt>
    <dgm:pt modelId="{671D4B1F-0E4C-422E-BD97-B210A5668299}">
      <dgm:prSet/>
      <dgm:spPr/>
      <dgm:t>
        <a:bodyPr/>
        <a:lstStyle/>
        <a:p>
          <a:r>
            <a:rPr lang="en-US" b="0" i="0" dirty="0"/>
            <a:t>Heighten overall emotional engagement with the iPhone, leading to a more better and more rewarding experience</a:t>
          </a:r>
          <a:endParaRPr lang="en-US" dirty="0"/>
        </a:p>
      </dgm:t>
    </dgm:pt>
    <dgm:pt modelId="{1769E716-E838-4984-A1FB-FBE8A5F46F3F}" type="parTrans" cxnId="{A37038E0-EBE0-4371-AAA4-EF4FB7621AF5}">
      <dgm:prSet/>
      <dgm:spPr/>
      <dgm:t>
        <a:bodyPr/>
        <a:lstStyle/>
        <a:p>
          <a:endParaRPr lang="en-US"/>
        </a:p>
      </dgm:t>
    </dgm:pt>
    <dgm:pt modelId="{F2CEAA06-3CFA-4430-AE11-0F0D30DBB5EC}" type="sibTrans" cxnId="{A37038E0-EBE0-4371-AAA4-EF4FB7621AF5}">
      <dgm:prSet/>
      <dgm:spPr/>
      <dgm:t>
        <a:bodyPr/>
        <a:lstStyle/>
        <a:p>
          <a:endParaRPr lang="en-US"/>
        </a:p>
      </dgm:t>
    </dgm:pt>
    <dgm:pt modelId="{79BBC8A8-844A-FF44-9B58-B99664C18709}" type="pres">
      <dgm:prSet presAssocID="{EA5E39F8-A35A-4469-87D2-E0244A4813D2}" presName="Name0" presStyleCnt="0">
        <dgm:presLayoutVars>
          <dgm:dir/>
          <dgm:animLvl val="lvl"/>
          <dgm:resizeHandles val="exact"/>
        </dgm:presLayoutVars>
      </dgm:prSet>
      <dgm:spPr/>
    </dgm:pt>
    <dgm:pt modelId="{E6719360-FA8A-3347-BFC8-A1B54887B2D7}" type="pres">
      <dgm:prSet presAssocID="{BB11AFCC-E0DC-4682-AE7F-EC54F4EEEC40}" presName="boxAndChildren" presStyleCnt="0"/>
      <dgm:spPr/>
    </dgm:pt>
    <dgm:pt modelId="{7C233B06-44D7-0947-B67A-64A9C7826C8B}" type="pres">
      <dgm:prSet presAssocID="{BB11AFCC-E0DC-4682-AE7F-EC54F4EEEC40}" presName="parentTextBox" presStyleLbl="node1" presStyleIdx="0" presStyleCnt="3"/>
      <dgm:spPr/>
    </dgm:pt>
    <dgm:pt modelId="{9D94DD9C-40E4-8A41-B724-0152C75BCC94}" type="pres">
      <dgm:prSet presAssocID="{BB11AFCC-E0DC-4682-AE7F-EC54F4EEEC40}" presName="entireBox" presStyleLbl="node1" presStyleIdx="0" presStyleCnt="3"/>
      <dgm:spPr/>
    </dgm:pt>
    <dgm:pt modelId="{EAF47A53-6D4C-6441-886E-6E8912BDA374}" type="pres">
      <dgm:prSet presAssocID="{BB11AFCC-E0DC-4682-AE7F-EC54F4EEEC40}" presName="descendantBox" presStyleCnt="0"/>
      <dgm:spPr/>
    </dgm:pt>
    <dgm:pt modelId="{9377D6C2-2C09-9A4E-9A20-27AAA65DECCC}" type="pres">
      <dgm:prSet presAssocID="{841C245E-47BC-4A9E-8A9A-579B137CFEF5}" presName="childTextBox" presStyleLbl="fgAccFollowNode1" presStyleIdx="0" presStyleCnt="6">
        <dgm:presLayoutVars>
          <dgm:bulletEnabled val="1"/>
        </dgm:presLayoutVars>
      </dgm:prSet>
      <dgm:spPr/>
    </dgm:pt>
    <dgm:pt modelId="{DC07DC3C-7F2B-754B-9A43-313137F728F2}" type="pres">
      <dgm:prSet presAssocID="{70533206-914B-4376-9823-3EB1B6D3C593}" presName="childTextBox" presStyleLbl="fgAccFollowNode1" presStyleIdx="1" presStyleCnt="6">
        <dgm:presLayoutVars>
          <dgm:bulletEnabled val="1"/>
        </dgm:presLayoutVars>
      </dgm:prSet>
      <dgm:spPr/>
    </dgm:pt>
    <dgm:pt modelId="{77F1DADF-A9A0-E645-B201-B05F5979D0D0}" type="pres">
      <dgm:prSet presAssocID="{671D4B1F-0E4C-422E-BD97-B210A5668299}" presName="childTextBox" presStyleLbl="fgAccFollowNode1" presStyleIdx="2" presStyleCnt="6">
        <dgm:presLayoutVars>
          <dgm:bulletEnabled val="1"/>
        </dgm:presLayoutVars>
      </dgm:prSet>
      <dgm:spPr/>
    </dgm:pt>
    <dgm:pt modelId="{AFAC4DE6-E54F-9B45-9517-C225B04E36FC}" type="pres">
      <dgm:prSet presAssocID="{4A0CC92B-F9D6-453B-ABEF-457600D56FD3}" presName="sp" presStyleCnt="0"/>
      <dgm:spPr/>
    </dgm:pt>
    <dgm:pt modelId="{65B4CB9A-8DBD-764B-86B4-AC6B085A63CB}" type="pres">
      <dgm:prSet presAssocID="{A72AAD9A-37F7-4C94-A444-934494F44E5B}" presName="arrowAndChildren" presStyleCnt="0"/>
      <dgm:spPr/>
    </dgm:pt>
    <dgm:pt modelId="{82A308F3-C234-144A-85FC-0D46D4DAEBC1}" type="pres">
      <dgm:prSet presAssocID="{A72AAD9A-37F7-4C94-A444-934494F44E5B}" presName="parentTextArrow" presStyleLbl="node1" presStyleIdx="0" presStyleCnt="3"/>
      <dgm:spPr/>
    </dgm:pt>
    <dgm:pt modelId="{E3FB1C15-A72D-4143-9C9B-3F186DBF5A8E}" type="pres">
      <dgm:prSet presAssocID="{A72AAD9A-37F7-4C94-A444-934494F44E5B}" presName="arrow" presStyleLbl="node1" presStyleIdx="1" presStyleCnt="3"/>
      <dgm:spPr/>
    </dgm:pt>
    <dgm:pt modelId="{009742B2-E29F-3B45-B221-63F56D5AABD4}" type="pres">
      <dgm:prSet presAssocID="{A72AAD9A-37F7-4C94-A444-934494F44E5B}" presName="descendantArrow" presStyleCnt="0"/>
      <dgm:spPr/>
    </dgm:pt>
    <dgm:pt modelId="{778B4E1D-E810-EE49-9BB5-D14158DA7482}" type="pres">
      <dgm:prSet presAssocID="{6FDCE626-84F1-4462-89F8-DB02A4D8DDB8}" presName="childTextArrow" presStyleLbl="fgAccFollowNode1" presStyleIdx="3" presStyleCnt="6">
        <dgm:presLayoutVars>
          <dgm:bulletEnabled val="1"/>
        </dgm:presLayoutVars>
      </dgm:prSet>
      <dgm:spPr/>
    </dgm:pt>
    <dgm:pt modelId="{85904D1D-710C-834D-AC73-3DCAD0253FDD}" type="pres">
      <dgm:prSet presAssocID="{7BB3FCA3-B87A-41C9-8396-C3D22B20BD43}" presName="childTextArrow" presStyleLbl="fgAccFollowNode1" presStyleIdx="4" presStyleCnt="6">
        <dgm:presLayoutVars>
          <dgm:bulletEnabled val="1"/>
        </dgm:presLayoutVars>
      </dgm:prSet>
      <dgm:spPr/>
    </dgm:pt>
    <dgm:pt modelId="{BB124719-A5AA-7745-B5D0-44289B7AECB4}" type="pres">
      <dgm:prSet presAssocID="{CDC09909-F891-4913-A260-211215148C5B}" presName="childTextArrow" presStyleLbl="fgAccFollowNode1" presStyleIdx="5" presStyleCnt="6">
        <dgm:presLayoutVars>
          <dgm:bulletEnabled val="1"/>
        </dgm:presLayoutVars>
      </dgm:prSet>
      <dgm:spPr/>
    </dgm:pt>
    <dgm:pt modelId="{F6804DC1-AB77-474B-A7B7-0CFB3C6185E2}" type="pres">
      <dgm:prSet presAssocID="{F07866DA-CC50-40A4-8309-186390DC7033}" presName="sp" presStyleCnt="0"/>
      <dgm:spPr/>
    </dgm:pt>
    <dgm:pt modelId="{A8592D8B-F4AE-634F-A1B6-3BA52A12B27D}" type="pres">
      <dgm:prSet presAssocID="{BDF52E2A-21D7-467F-AE1D-7DB43DBF4250}" presName="arrowAndChildren" presStyleCnt="0"/>
      <dgm:spPr/>
    </dgm:pt>
    <dgm:pt modelId="{79E15D1A-A650-734C-B294-2620FB5635C7}" type="pres">
      <dgm:prSet presAssocID="{BDF52E2A-21D7-467F-AE1D-7DB43DBF4250}" presName="parentTextArrow" presStyleLbl="node1" presStyleIdx="2" presStyleCnt="3"/>
      <dgm:spPr/>
    </dgm:pt>
  </dgm:ptLst>
  <dgm:cxnLst>
    <dgm:cxn modelId="{D708A913-3DD4-5445-8DCE-44CDBF932D4E}" type="presOf" srcId="{BB11AFCC-E0DC-4682-AE7F-EC54F4EEEC40}" destId="{9D94DD9C-40E4-8A41-B724-0152C75BCC94}" srcOrd="1" destOrd="0" presId="urn:microsoft.com/office/officeart/2005/8/layout/process4"/>
    <dgm:cxn modelId="{09978D1A-F3F5-48A0-85EF-8B7CFEBAD9AF}" srcId="{A72AAD9A-37F7-4C94-A444-934494F44E5B}" destId="{CDC09909-F891-4913-A260-211215148C5B}" srcOrd="2" destOrd="0" parTransId="{F821B1E1-ABEC-411D-AD16-74F730DEB352}" sibTransId="{386E5599-4B0F-47A8-8B68-7C41E394B5E7}"/>
    <dgm:cxn modelId="{71D3452C-F9D4-8E48-8653-ED9768FF81FB}" type="presOf" srcId="{841C245E-47BC-4A9E-8A9A-579B137CFEF5}" destId="{9377D6C2-2C09-9A4E-9A20-27AAA65DECCC}" srcOrd="0" destOrd="0" presId="urn:microsoft.com/office/officeart/2005/8/layout/process4"/>
    <dgm:cxn modelId="{BB4A2E37-8709-48EA-B5C6-68EC42573E2E}" srcId="{BB11AFCC-E0DC-4682-AE7F-EC54F4EEEC40}" destId="{70533206-914B-4376-9823-3EB1B6D3C593}" srcOrd="1" destOrd="0" parTransId="{C593615B-E98E-439F-9D93-714DB88E7E30}" sibTransId="{BE059FD2-D5D9-4BAA-967A-0720F0FD2472}"/>
    <dgm:cxn modelId="{16807942-36CA-4998-96A5-7900E6BE5BF6}" srcId="{A72AAD9A-37F7-4C94-A444-934494F44E5B}" destId="{7BB3FCA3-B87A-41C9-8396-C3D22B20BD43}" srcOrd="1" destOrd="0" parTransId="{5A46A568-83B4-414B-A8BF-D788D3B42566}" sibTransId="{789F668A-47FE-4963-9944-677262AE045C}"/>
    <dgm:cxn modelId="{790F1558-2E1D-BC49-B4B4-BD4B396A5FBD}" type="presOf" srcId="{BB11AFCC-E0DC-4682-AE7F-EC54F4EEEC40}" destId="{7C233B06-44D7-0947-B67A-64A9C7826C8B}" srcOrd="0" destOrd="0" presId="urn:microsoft.com/office/officeart/2005/8/layout/process4"/>
    <dgm:cxn modelId="{ADD0F75C-6971-BA46-AEAA-CAF66A335394}" type="presOf" srcId="{A72AAD9A-37F7-4C94-A444-934494F44E5B}" destId="{E3FB1C15-A72D-4143-9C9B-3F186DBF5A8E}" srcOrd="1" destOrd="0" presId="urn:microsoft.com/office/officeart/2005/8/layout/process4"/>
    <dgm:cxn modelId="{38BEDB6E-DCC3-D44B-B9E5-B18B0114CAA7}" type="presOf" srcId="{7BB3FCA3-B87A-41C9-8396-C3D22B20BD43}" destId="{85904D1D-710C-834D-AC73-3DCAD0253FDD}" srcOrd="0" destOrd="0" presId="urn:microsoft.com/office/officeart/2005/8/layout/process4"/>
    <dgm:cxn modelId="{E7D5C67C-F2ED-4F89-9B36-85292DE101BE}" srcId="{EA5E39F8-A35A-4469-87D2-E0244A4813D2}" destId="{A72AAD9A-37F7-4C94-A444-934494F44E5B}" srcOrd="1" destOrd="0" parTransId="{9613936D-9427-4EBF-9B0F-1D0A472104E3}" sibTransId="{4A0CC92B-F9D6-453B-ABEF-457600D56FD3}"/>
    <dgm:cxn modelId="{9B118595-87BD-3D44-B526-1822A48228E6}" type="presOf" srcId="{BDF52E2A-21D7-467F-AE1D-7DB43DBF4250}" destId="{79E15D1A-A650-734C-B294-2620FB5635C7}" srcOrd="0" destOrd="0" presId="urn:microsoft.com/office/officeart/2005/8/layout/process4"/>
    <dgm:cxn modelId="{11E52D9A-C265-A445-AA24-6CC18422EB67}" type="presOf" srcId="{EA5E39F8-A35A-4469-87D2-E0244A4813D2}" destId="{79BBC8A8-844A-FF44-9B58-B99664C18709}" srcOrd="0" destOrd="0" presId="urn:microsoft.com/office/officeart/2005/8/layout/process4"/>
    <dgm:cxn modelId="{C39B4F9B-94C0-41B5-8529-B3308119756E}" srcId="{A72AAD9A-37F7-4C94-A444-934494F44E5B}" destId="{6FDCE626-84F1-4462-89F8-DB02A4D8DDB8}" srcOrd="0" destOrd="0" parTransId="{F3759593-4B08-46B2-A5BD-CF4493A89AA2}" sibTransId="{347F4AF2-5233-4678-AD17-AA823C4200E5}"/>
    <dgm:cxn modelId="{B7B071A5-F232-4486-B3B7-C52E831C9CA8}" srcId="{EA5E39F8-A35A-4469-87D2-E0244A4813D2}" destId="{BDF52E2A-21D7-467F-AE1D-7DB43DBF4250}" srcOrd="0" destOrd="0" parTransId="{878391FB-C07F-451C-A766-A3A48857845C}" sibTransId="{F07866DA-CC50-40A4-8309-186390DC7033}"/>
    <dgm:cxn modelId="{53F5B1AD-87BB-0A47-A472-179D88B885FB}" type="presOf" srcId="{671D4B1F-0E4C-422E-BD97-B210A5668299}" destId="{77F1DADF-A9A0-E645-B201-B05F5979D0D0}" srcOrd="0" destOrd="0" presId="urn:microsoft.com/office/officeart/2005/8/layout/process4"/>
    <dgm:cxn modelId="{1EBE5ED5-CB19-7448-8D1C-2B716EB4024B}" type="presOf" srcId="{CDC09909-F891-4913-A260-211215148C5B}" destId="{BB124719-A5AA-7745-B5D0-44289B7AECB4}" srcOrd="0" destOrd="0" presId="urn:microsoft.com/office/officeart/2005/8/layout/process4"/>
    <dgm:cxn modelId="{42EC7ED5-1C18-4848-9AF2-490F7321E9EA}" type="presOf" srcId="{A72AAD9A-37F7-4C94-A444-934494F44E5B}" destId="{82A308F3-C234-144A-85FC-0D46D4DAEBC1}" srcOrd="0" destOrd="0" presId="urn:microsoft.com/office/officeart/2005/8/layout/process4"/>
    <dgm:cxn modelId="{A37038E0-EBE0-4371-AAA4-EF4FB7621AF5}" srcId="{BB11AFCC-E0DC-4682-AE7F-EC54F4EEEC40}" destId="{671D4B1F-0E4C-422E-BD97-B210A5668299}" srcOrd="2" destOrd="0" parTransId="{1769E716-E838-4984-A1FB-FBE8A5F46F3F}" sibTransId="{F2CEAA06-3CFA-4430-AE11-0F0D30DBB5EC}"/>
    <dgm:cxn modelId="{BCAC49E6-D3B6-49E9-8B07-B2BD49E1EE2A}" srcId="{BB11AFCC-E0DC-4682-AE7F-EC54F4EEEC40}" destId="{841C245E-47BC-4A9E-8A9A-579B137CFEF5}" srcOrd="0" destOrd="0" parTransId="{632788F1-A945-4443-A1D9-A852D20D0002}" sibTransId="{A3EEF350-6E24-4866-BC46-643DDF6835B4}"/>
    <dgm:cxn modelId="{D02779F3-C534-2D40-9701-67EF3A00907A}" type="presOf" srcId="{6FDCE626-84F1-4462-89F8-DB02A4D8DDB8}" destId="{778B4E1D-E810-EE49-9BB5-D14158DA7482}" srcOrd="0" destOrd="0" presId="urn:microsoft.com/office/officeart/2005/8/layout/process4"/>
    <dgm:cxn modelId="{087E2FF7-46C3-2744-B702-9A0BE01277B0}" type="presOf" srcId="{70533206-914B-4376-9823-3EB1B6D3C593}" destId="{DC07DC3C-7F2B-754B-9A43-313137F728F2}" srcOrd="0" destOrd="0" presId="urn:microsoft.com/office/officeart/2005/8/layout/process4"/>
    <dgm:cxn modelId="{72A5BEFE-0EC1-415D-9F6E-9402696B937B}" srcId="{EA5E39F8-A35A-4469-87D2-E0244A4813D2}" destId="{BB11AFCC-E0DC-4682-AE7F-EC54F4EEEC40}" srcOrd="2" destOrd="0" parTransId="{E577E619-DEA7-4721-B714-1BD892921D85}" sibTransId="{89D28EBC-538F-469E-9BA7-A8A4883D6526}"/>
    <dgm:cxn modelId="{797293A3-01B7-CD43-A633-F550E6E38ACE}" type="presParOf" srcId="{79BBC8A8-844A-FF44-9B58-B99664C18709}" destId="{E6719360-FA8A-3347-BFC8-A1B54887B2D7}" srcOrd="0" destOrd="0" presId="urn:microsoft.com/office/officeart/2005/8/layout/process4"/>
    <dgm:cxn modelId="{BC022E7D-F6C8-3449-8F24-7D865084D75A}" type="presParOf" srcId="{E6719360-FA8A-3347-BFC8-A1B54887B2D7}" destId="{7C233B06-44D7-0947-B67A-64A9C7826C8B}" srcOrd="0" destOrd="0" presId="urn:microsoft.com/office/officeart/2005/8/layout/process4"/>
    <dgm:cxn modelId="{1F5BF768-97C2-B647-8AF2-632BFF2F4429}" type="presParOf" srcId="{E6719360-FA8A-3347-BFC8-A1B54887B2D7}" destId="{9D94DD9C-40E4-8A41-B724-0152C75BCC94}" srcOrd="1" destOrd="0" presId="urn:microsoft.com/office/officeart/2005/8/layout/process4"/>
    <dgm:cxn modelId="{8C27FDAD-568D-0844-8992-0024A0BFBF78}" type="presParOf" srcId="{E6719360-FA8A-3347-BFC8-A1B54887B2D7}" destId="{EAF47A53-6D4C-6441-886E-6E8912BDA374}" srcOrd="2" destOrd="0" presId="urn:microsoft.com/office/officeart/2005/8/layout/process4"/>
    <dgm:cxn modelId="{AFDEB23A-A059-434D-8F44-795578B830E6}" type="presParOf" srcId="{EAF47A53-6D4C-6441-886E-6E8912BDA374}" destId="{9377D6C2-2C09-9A4E-9A20-27AAA65DECCC}" srcOrd="0" destOrd="0" presId="urn:microsoft.com/office/officeart/2005/8/layout/process4"/>
    <dgm:cxn modelId="{6B502F41-440A-B14C-8409-F5C4170DC88D}" type="presParOf" srcId="{EAF47A53-6D4C-6441-886E-6E8912BDA374}" destId="{DC07DC3C-7F2B-754B-9A43-313137F728F2}" srcOrd="1" destOrd="0" presId="urn:microsoft.com/office/officeart/2005/8/layout/process4"/>
    <dgm:cxn modelId="{B84E17B6-D7BF-0947-AEC3-59478A5EA163}" type="presParOf" srcId="{EAF47A53-6D4C-6441-886E-6E8912BDA374}" destId="{77F1DADF-A9A0-E645-B201-B05F5979D0D0}" srcOrd="2" destOrd="0" presId="urn:microsoft.com/office/officeart/2005/8/layout/process4"/>
    <dgm:cxn modelId="{33B61D92-6CE5-1C40-BBA9-C538FCCA3B7E}" type="presParOf" srcId="{79BBC8A8-844A-FF44-9B58-B99664C18709}" destId="{AFAC4DE6-E54F-9B45-9517-C225B04E36FC}" srcOrd="1" destOrd="0" presId="urn:microsoft.com/office/officeart/2005/8/layout/process4"/>
    <dgm:cxn modelId="{0DE51EBF-7915-BD41-BF19-31FACFF999C9}" type="presParOf" srcId="{79BBC8A8-844A-FF44-9B58-B99664C18709}" destId="{65B4CB9A-8DBD-764B-86B4-AC6B085A63CB}" srcOrd="2" destOrd="0" presId="urn:microsoft.com/office/officeart/2005/8/layout/process4"/>
    <dgm:cxn modelId="{4B3A6D0D-6934-E743-BA6A-8CAB83A8F791}" type="presParOf" srcId="{65B4CB9A-8DBD-764B-86B4-AC6B085A63CB}" destId="{82A308F3-C234-144A-85FC-0D46D4DAEBC1}" srcOrd="0" destOrd="0" presId="urn:microsoft.com/office/officeart/2005/8/layout/process4"/>
    <dgm:cxn modelId="{5AAD2D18-45C4-C84E-9919-7E636F583F5E}" type="presParOf" srcId="{65B4CB9A-8DBD-764B-86B4-AC6B085A63CB}" destId="{E3FB1C15-A72D-4143-9C9B-3F186DBF5A8E}" srcOrd="1" destOrd="0" presId="urn:microsoft.com/office/officeart/2005/8/layout/process4"/>
    <dgm:cxn modelId="{6199C381-D0D2-D647-BB91-A6F2835533E1}" type="presParOf" srcId="{65B4CB9A-8DBD-764B-86B4-AC6B085A63CB}" destId="{009742B2-E29F-3B45-B221-63F56D5AABD4}" srcOrd="2" destOrd="0" presId="urn:microsoft.com/office/officeart/2005/8/layout/process4"/>
    <dgm:cxn modelId="{35A97C93-41C9-5C49-ACB8-74C46AD2D23A}" type="presParOf" srcId="{009742B2-E29F-3B45-B221-63F56D5AABD4}" destId="{778B4E1D-E810-EE49-9BB5-D14158DA7482}" srcOrd="0" destOrd="0" presId="urn:microsoft.com/office/officeart/2005/8/layout/process4"/>
    <dgm:cxn modelId="{783109DB-75F7-C343-898A-19F7980068E3}" type="presParOf" srcId="{009742B2-E29F-3B45-B221-63F56D5AABD4}" destId="{85904D1D-710C-834D-AC73-3DCAD0253FDD}" srcOrd="1" destOrd="0" presId="urn:microsoft.com/office/officeart/2005/8/layout/process4"/>
    <dgm:cxn modelId="{1585FE00-6C6E-5C48-9FB1-B7C872721894}" type="presParOf" srcId="{009742B2-E29F-3B45-B221-63F56D5AABD4}" destId="{BB124719-A5AA-7745-B5D0-44289B7AECB4}" srcOrd="2" destOrd="0" presId="urn:microsoft.com/office/officeart/2005/8/layout/process4"/>
    <dgm:cxn modelId="{2831B436-4AEC-6143-9F16-E20D28E25E90}" type="presParOf" srcId="{79BBC8A8-844A-FF44-9B58-B99664C18709}" destId="{F6804DC1-AB77-474B-A7B7-0CFB3C6185E2}" srcOrd="3" destOrd="0" presId="urn:microsoft.com/office/officeart/2005/8/layout/process4"/>
    <dgm:cxn modelId="{424D2E24-03A4-A243-B8CD-6550DE6C22E5}" type="presParOf" srcId="{79BBC8A8-844A-FF44-9B58-B99664C18709}" destId="{A8592D8B-F4AE-634F-A1B6-3BA52A12B27D}" srcOrd="4" destOrd="0" presId="urn:microsoft.com/office/officeart/2005/8/layout/process4"/>
    <dgm:cxn modelId="{9BFCD0F9-3989-DD4E-9ADD-AEAA5AA88411}" type="presParOf" srcId="{A8592D8B-F4AE-634F-A1B6-3BA52A12B27D}" destId="{79E15D1A-A650-734C-B294-2620FB5635C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30C336-79F3-4A3E-A199-FB247C7A846C}" type="doc">
      <dgm:prSet loTypeId="urn:microsoft.com/office/officeart/2016/7/layout/BasicProcessNew" loCatId="process" qsTypeId="urn:microsoft.com/office/officeart/2005/8/quickstyle/simple1" qsCatId="simple" csTypeId="urn:microsoft.com/office/officeart/2005/8/colors/accent1_2" csCatId="accent1" phldr="1"/>
      <dgm:spPr/>
      <dgm:t>
        <a:bodyPr/>
        <a:lstStyle/>
        <a:p>
          <a:endParaRPr lang="en-US"/>
        </a:p>
      </dgm:t>
    </dgm:pt>
    <dgm:pt modelId="{13CED411-41F8-44DB-B1EC-FEC67861F69E}">
      <dgm:prSet custT="1"/>
      <dgm:spPr/>
      <dgm:t>
        <a:bodyPr/>
        <a:lstStyle/>
        <a:p>
          <a:r>
            <a:rPr lang="en-US" sz="2000" b="1" dirty="0"/>
            <a:t>Problem Addressed:</a:t>
          </a:r>
          <a:endParaRPr lang="en-US" sz="2000" dirty="0"/>
        </a:p>
      </dgm:t>
    </dgm:pt>
    <dgm:pt modelId="{4828FA28-ED25-40CF-9667-3660052C9DC7}" type="parTrans" cxnId="{23A92014-F0B5-4DF8-BDC4-7B044DA6D1B5}">
      <dgm:prSet/>
      <dgm:spPr/>
      <dgm:t>
        <a:bodyPr/>
        <a:lstStyle/>
        <a:p>
          <a:endParaRPr lang="en-US"/>
        </a:p>
      </dgm:t>
    </dgm:pt>
    <dgm:pt modelId="{596F6878-2B5E-4C34-BEFD-F20E52145362}" type="sibTrans" cxnId="{23A92014-F0B5-4DF8-BDC4-7B044DA6D1B5}">
      <dgm:prSet/>
      <dgm:spPr/>
      <dgm:t>
        <a:bodyPr/>
        <a:lstStyle/>
        <a:p>
          <a:endParaRPr lang="en-US"/>
        </a:p>
      </dgm:t>
    </dgm:pt>
    <dgm:pt modelId="{2866266D-DBAA-4355-BCB3-CAFC85BF86D9}">
      <dgm:prSet custT="1"/>
      <dgm:spPr/>
      <dgm:t>
        <a:bodyPr/>
        <a:lstStyle/>
        <a:p>
          <a:r>
            <a:rPr lang="en-US" sz="2000" b="1" dirty="0"/>
            <a:t>Difficulty in physically interacting with the device during content creation, such as challenges with the touch interface like pressing buttons or holding the iPhone comfortably for a long time. </a:t>
          </a:r>
          <a:endParaRPr lang="en-US" sz="2000" dirty="0"/>
        </a:p>
      </dgm:t>
    </dgm:pt>
    <dgm:pt modelId="{BE895006-5B3F-44AC-8AA1-55FEE645B5FD}" type="parTrans" cxnId="{3F453EC9-5AF8-4DBE-AD29-977ADD0514B2}">
      <dgm:prSet/>
      <dgm:spPr/>
      <dgm:t>
        <a:bodyPr/>
        <a:lstStyle/>
        <a:p>
          <a:endParaRPr lang="en-US"/>
        </a:p>
      </dgm:t>
    </dgm:pt>
    <dgm:pt modelId="{35F7668A-90A3-40A5-9723-50B60659B09C}" type="sibTrans" cxnId="{3F453EC9-5AF8-4DBE-AD29-977ADD0514B2}">
      <dgm:prSet/>
      <dgm:spPr/>
      <dgm:t>
        <a:bodyPr/>
        <a:lstStyle/>
        <a:p>
          <a:endParaRPr lang="en-US"/>
        </a:p>
      </dgm:t>
    </dgm:pt>
    <dgm:pt modelId="{08CEAD81-8B4C-4B99-9304-8DF6928EEC5F}">
      <dgm:prSet custT="1"/>
      <dgm:spPr/>
      <dgm:t>
        <a:bodyPr/>
        <a:lstStyle/>
        <a:p>
          <a:r>
            <a:rPr lang="en-US" sz="2000" b="1" dirty="0"/>
            <a:t>Solution:</a:t>
          </a:r>
          <a:endParaRPr lang="en-US" sz="2000" dirty="0"/>
        </a:p>
      </dgm:t>
    </dgm:pt>
    <dgm:pt modelId="{05E6080B-FA3C-4101-BF83-E9279A1AE928}" type="parTrans" cxnId="{F5615556-C43D-422F-B71B-1ACF83A50FAE}">
      <dgm:prSet/>
      <dgm:spPr/>
      <dgm:t>
        <a:bodyPr/>
        <a:lstStyle/>
        <a:p>
          <a:endParaRPr lang="en-US"/>
        </a:p>
      </dgm:t>
    </dgm:pt>
    <dgm:pt modelId="{A6D88EB1-AF2D-4391-832D-6116535DCB06}" type="sibTrans" cxnId="{F5615556-C43D-422F-B71B-1ACF83A50FAE}">
      <dgm:prSet/>
      <dgm:spPr/>
      <dgm:t>
        <a:bodyPr/>
        <a:lstStyle/>
        <a:p>
          <a:endParaRPr lang="en-US"/>
        </a:p>
      </dgm:t>
    </dgm:pt>
    <dgm:pt modelId="{0B41CEE7-EA20-4820-9700-1571539E6CF4}">
      <dgm:prSet custT="1"/>
      <dgm:spPr/>
      <dgm:t>
        <a:bodyPr/>
        <a:lstStyle/>
        <a:p>
          <a:r>
            <a:rPr lang="en-US" sz="1500" b="1" dirty="0"/>
            <a:t>Button Redesign: Propose a redesign of the physical buttons, like making the power button on the side of the phone easier to the touch as people often have issues with that not working.</a:t>
          </a:r>
          <a:endParaRPr lang="en-US" sz="1500" dirty="0"/>
        </a:p>
      </dgm:t>
    </dgm:pt>
    <dgm:pt modelId="{3F0C9972-D8EF-4CF1-91C7-AB7676CBB5E8}" type="parTrans" cxnId="{172637AE-F150-4148-BF06-9F95B7C8F2AA}">
      <dgm:prSet/>
      <dgm:spPr/>
      <dgm:t>
        <a:bodyPr/>
        <a:lstStyle/>
        <a:p>
          <a:endParaRPr lang="en-US"/>
        </a:p>
      </dgm:t>
    </dgm:pt>
    <dgm:pt modelId="{CB185D4E-2C82-4A6D-B2E1-D3525873A337}" type="sibTrans" cxnId="{172637AE-F150-4148-BF06-9F95B7C8F2AA}">
      <dgm:prSet/>
      <dgm:spPr/>
      <dgm:t>
        <a:bodyPr/>
        <a:lstStyle/>
        <a:p>
          <a:endParaRPr lang="en-US"/>
        </a:p>
      </dgm:t>
    </dgm:pt>
    <dgm:pt modelId="{0452E626-FF79-4741-BC38-E9B6AFC4AA9C}">
      <dgm:prSet custT="1"/>
      <dgm:spPr/>
      <dgm:t>
        <a:bodyPr/>
        <a:lstStyle/>
        <a:p>
          <a:r>
            <a:rPr lang="en-US" sz="1500" b="1" dirty="0"/>
            <a:t>Enhanced Touch Responsiveness: Recommend improving the responsiveness of the touchscreen, especially in harder to control areas like the edges, to make sure that users can easily navigate and interact with apps without accidental touches. </a:t>
          </a:r>
          <a:endParaRPr lang="en-US" sz="1500" dirty="0"/>
        </a:p>
      </dgm:t>
    </dgm:pt>
    <dgm:pt modelId="{B5E4DEB2-EF43-401C-8BDE-31D4E02F7CC9}" type="parTrans" cxnId="{09788D50-0E20-476D-A8B9-CA4051432F53}">
      <dgm:prSet/>
      <dgm:spPr/>
      <dgm:t>
        <a:bodyPr/>
        <a:lstStyle/>
        <a:p>
          <a:endParaRPr lang="en-US"/>
        </a:p>
      </dgm:t>
    </dgm:pt>
    <dgm:pt modelId="{7828D00D-8881-45DB-A842-5B544B5C0C51}" type="sibTrans" cxnId="{09788D50-0E20-476D-A8B9-CA4051432F53}">
      <dgm:prSet/>
      <dgm:spPr/>
      <dgm:t>
        <a:bodyPr/>
        <a:lstStyle/>
        <a:p>
          <a:endParaRPr lang="en-US"/>
        </a:p>
      </dgm:t>
    </dgm:pt>
    <dgm:pt modelId="{5273561F-038D-4040-8024-4CCD9C335F04}">
      <dgm:prSet custT="1"/>
      <dgm:spPr/>
      <dgm:t>
        <a:bodyPr/>
        <a:lstStyle/>
        <a:p>
          <a:r>
            <a:rPr lang="en-US" sz="2000" b="1" dirty="0"/>
            <a:t>Expected Impact:</a:t>
          </a:r>
          <a:endParaRPr lang="en-US" sz="2000" dirty="0"/>
        </a:p>
      </dgm:t>
    </dgm:pt>
    <dgm:pt modelId="{CAF7BC46-DE86-416C-B8DA-361017DC28BF}" type="parTrans" cxnId="{35852F91-163B-431E-94DF-1048E46503E9}">
      <dgm:prSet/>
      <dgm:spPr/>
      <dgm:t>
        <a:bodyPr/>
        <a:lstStyle/>
        <a:p>
          <a:endParaRPr lang="en-US"/>
        </a:p>
      </dgm:t>
    </dgm:pt>
    <dgm:pt modelId="{D1619D8C-9B96-48F1-A081-31D656DC9177}" type="sibTrans" cxnId="{35852F91-163B-431E-94DF-1048E46503E9}">
      <dgm:prSet/>
      <dgm:spPr/>
      <dgm:t>
        <a:bodyPr/>
        <a:lstStyle/>
        <a:p>
          <a:endParaRPr lang="en-US"/>
        </a:p>
      </dgm:t>
    </dgm:pt>
    <dgm:pt modelId="{B26B15F3-5309-4DC1-B905-B66B825EC41D}">
      <dgm:prSet custT="1"/>
      <dgm:spPr/>
      <dgm:t>
        <a:bodyPr/>
        <a:lstStyle/>
        <a:p>
          <a:r>
            <a:rPr lang="en-US" sz="1600" b="1" dirty="0"/>
            <a:t>Easier to Use: These changes would make the device more user-friendly by reducing the physical strain on users, making it easier to hold, and improving the touch inputs.</a:t>
          </a:r>
          <a:endParaRPr lang="en-US" sz="1600" dirty="0"/>
        </a:p>
      </dgm:t>
    </dgm:pt>
    <dgm:pt modelId="{8A681967-8A7A-4C3B-8A15-88AA42001992}" type="parTrans" cxnId="{E0D63399-5F5B-4638-85A4-912F66EC1CDD}">
      <dgm:prSet/>
      <dgm:spPr/>
      <dgm:t>
        <a:bodyPr/>
        <a:lstStyle/>
        <a:p>
          <a:endParaRPr lang="en-US"/>
        </a:p>
      </dgm:t>
    </dgm:pt>
    <dgm:pt modelId="{2A795257-3C34-4896-A1F5-B8CE37C5C755}" type="sibTrans" cxnId="{E0D63399-5F5B-4638-85A4-912F66EC1CDD}">
      <dgm:prSet/>
      <dgm:spPr/>
      <dgm:t>
        <a:bodyPr/>
        <a:lstStyle/>
        <a:p>
          <a:endParaRPr lang="en-US"/>
        </a:p>
      </dgm:t>
    </dgm:pt>
    <dgm:pt modelId="{70EAFCD2-5D64-4615-8C77-1C9CC65574D4}">
      <dgm:prSet custT="1"/>
      <dgm:spPr/>
      <dgm:t>
        <a:bodyPr/>
        <a:lstStyle/>
        <a:p>
          <a:r>
            <a:rPr lang="en-US" sz="1600" b="1" dirty="0"/>
            <a:t>More Accessible: Enhancing physical aspects would make the device more accessible to a broader range of users like people with disabilities, by making it easier to use for them when they are producing content. </a:t>
          </a:r>
          <a:endParaRPr lang="en-US" sz="1300" dirty="0"/>
        </a:p>
      </dgm:t>
    </dgm:pt>
    <dgm:pt modelId="{FC258174-B5C2-4599-AA34-C2A5999E8CA8}" type="parTrans" cxnId="{1ED2C452-4611-4966-B079-4FE147E9F0C2}">
      <dgm:prSet/>
      <dgm:spPr/>
      <dgm:t>
        <a:bodyPr/>
        <a:lstStyle/>
        <a:p>
          <a:endParaRPr lang="en-US"/>
        </a:p>
      </dgm:t>
    </dgm:pt>
    <dgm:pt modelId="{4BDF2B03-EDD3-4CF2-BCD5-787B2C7A6985}" type="sibTrans" cxnId="{1ED2C452-4611-4966-B079-4FE147E9F0C2}">
      <dgm:prSet/>
      <dgm:spPr/>
      <dgm:t>
        <a:bodyPr/>
        <a:lstStyle/>
        <a:p>
          <a:endParaRPr lang="en-US"/>
        </a:p>
      </dgm:t>
    </dgm:pt>
    <dgm:pt modelId="{44D30070-B138-46D3-8539-BC69B3D0AC56}">
      <dgm:prSet custT="1"/>
      <dgm:spPr/>
      <dgm:t>
        <a:bodyPr/>
        <a:lstStyle/>
        <a:p>
          <a:r>
            <a:rPr lang="en-US" sz="1500" b="1" dirty="0"/>
            <a:t>Improved Grip: Suggest adding a textured back to improve grip and reduce the chances of dropping the phone, especially during filming or taking photos.</a:t>
          </a:r>
          <a:endParaRPr lang="en-US" sz="1500" dirty="0"/>
        </a:p>
      </dgm:t>
    </dgm:pt>
    <dgm:pt modelId="{4AE3EE89-C69B-4C4B-B77B-2CC4459473F0}" type="sibTrans" cxnId="{17D84CED-4105-4E0B-8774-7202C014B271}">
      <dgm:prSet/>
      <dgm:spPr/>
      <dgm:t>
        <a:bodyPr/>
        <a:lstStyle/>
        <a:p>
          <a:endParaRPr lang="en-US"/>
        </a:p>
      </dgm:t>
    </dgm:pt>
    <dgm:pt modelId="{2BA2175D-99A7-43C3-876C-FBE50C34E8C4}" type="parTrans" cxnId="{17D84CED-4105-4E0B-8774-7202C014B271}">
      <dgm:prSet/>
      <dgm:spPr/>
      <dgm:t>
        <a:bodyPr/>
        <a:lstStyle/>
        <a:p>
          <a:endParaRPr lang="en-US"/>
        </a:p>
      </dgm:t>
    </dgm:pt>
    <dgm:pt modelId="{58BCC9C8-FAB9-E54F-AB63-EB87B11D0C4D}" type="pres">
      <dgm:prSet presAssocID="{7630C336-79F3-4A3E-A199-FB247C7A846C}" presName="Name0" presStyleCnt="0">
        <dgm:presLayoutVars>
          <dgm:dir/>
          <dgm:resizeHandles val="exact"/>
        </dgm:presLayoutVars>
      </dgm:prSet>
      <dgm:spPr/>
    </dgm:pt>
    <dgm:pt modelId="{5DE25A73-7441-DF42-A8D1-1F1F37F13A6E}" type="pres">
      <dgm:prSet presAssocID="{13CED411-41F8-44DB-B1EC-FEC67861F69E}" presName="node" presStyleLbl="node1" presStyleIdx="0" presStyleCnt="5" custScaleY="142579">
        <dgm:presLayoutVars>
          <dgm:bulletEnabled val="1"/>
        </dgm:presLayoutVars>
      </dgm:prSet>
      <dgm:spPr/>
    </dgm:pt>
    <dgm:pt modelId="{EF0794DC-8C7D-7F42-AF8A-E9773E28273B}" type="pres">
      <dgm:prSet presAssocID="{596F6878-2B5E-4C34-BEFD-F20E52145362}" presName="sibTransSpacerBeforeConnector" presStyleCnt="0"/>
      <dgm:spPr/>
    </dgm:pt>
    <dgm:pt modelId="{1882ECFE-3B7D-0F47-A442-D81625BCF67D}" type="pres">
      <dgm:prSet presAssocID="{596F6878-2B5E-4C34-BEFD-F20E52145362}" presName="sibTrans" presStyleLbl="node1" presStyleIdx="1" presStyleCnt="5"/>
      <dgm:spPr/>
    </dgm:pt>
    <dgm:pt modelId="{B3653AF9-DDBB-F44B-8FE6-F38625353376}" type="pres">
      <dgm:prSet presAssocID="{596F6878-2B5E-4C34-BEFD-F20E52145362}" presName="sibTransSpacerAfterConnector" presStyleCnt="0"/>
      <dgm:spPr/>
    </dgm:pt>
    <dgm:pt modelId="{31EF2E5A-22C7-DA43-AEC1-20A5DFD978DA}" type="pres">
      <dgm:prSet presAssocID="{08CEAD81-8B4C-4B99-9304-8DF6928EEC5F}" presName="node" presStyleLbl="node1" presStyleIdx="2" presStyleCnt="5" custScaleY="143776" custLinFactNeighborX="-29754">
        <dgm:presLayoutVars>
          <dgm:bulletEnabled val="1"/>
        </dgm:presLayoutVars>
      </dgm:prSet>
      <dgm:spPr/>
    </dgm:pt>
    <dgm:pt modelId="{A92DEA40-940F-7E4A-87E1-6CD9BF0356CA}" type="pres">
      <dgm:prSet presAssocID="{A6D88EB1-AF2D-4391-832D-6116535DCB06}" presName="sibTransSpacerBeforeConnector" presStyleCnt="0"/>
      <dgm:spPr/>
    </dgm:pt>
    <dgm:pt modelId="{3108E64F-C7AA-094D-86AD-E541AFB97F43}" type="pres">
      <dgm:prSet presAssocID="{A6D88EB1-AF2D-4391-832D-6116535DCB06}" presName="sibTrans" presStyleLbl="node1" presStyleIdx="3" presStyleCnt="5"/>
      <dgm:spPr/>
    </dgm:pt>
    <dgm:pt modelId="{8FBD15E6-EE72-344D-86A0-A94B9A87894E}" type="pres">
      <dgm:prSet presAssocID="{A6D88EB1-AF2D-4391-832D-6116535DCB06}" presName="sibTransSpacerAfterConnector" presStyleCnt="0"/>
      <dgm:spPr/>
    </dgm:pt>
    <dgm:pt modelId="{92781E1F-0AFE-4340-B042-C64A63AF0D3B}" type="pres">
      <dgm:prSet presAssocID="{5273561F-038D-4040-8024-4CCD9C335F04}" presName="node" presStyleLbl="node1" presStyleIdx="4" presStyleCnt="5" custScaleY="142579" custLinFactNeighborX="22317" custLinFactNeighborY="-598">
        <dgm:presLayoutVars>
          <dgm:bulletEnabled val="1"/>
        </dgm:presLayoutVars>
      </dgm:prSet>
      <dgm:spPr/>
    </dgm:pt>
  </dgm:ptLst>
  <dgm:cxnLst>
    <dgm:cxn modelId="{3AF85F08-351A-B849-B962-EFF44EEB85E7}" type="presOf" srcId="{5273561F-038D-4040-8024-4CCD9C335F04}" destId="{92781E1F-0AFE-4340-B042-C64A63AF0D3B}" srcOrd="0" destOrd="0" presId="urn:microsoft.com/office/officeart/2016/7/layout/BasicProcessNew"/>
    <dgm:cxn modelId="{23A92014-F0B5-4DF8-BDC4-7B044DA6D1B5}" srcId="{7630C336-79F3-4A3E-A199-FB247C7A846C}" destId="{13CED411-41F8-44DB-B1EC-FEC67861F69E}" srcOrd="0" destOrd="0" parTransId="{4828FA28-ED25-40CF-9667-3660052C9DC7}" sibTransId="{596F6878-2B5E-4C34-BEFD-F20E52145362}"/>
    <dgm:cxn modelId="{8C1CED2B-2CE1-8348-9974-6941898F9377}" type="presOf" srcId="{B26B15F3-5309-4DC1-B905-B66B825EC41D}" destId="{92781E1F-0AFE-4340-B042-C64A63AF0D3B}" srcOrd="0" destOrd="1" presId="urn:microsoft.com/office/officeart/2016/7/layout/BasicProcessNew"/>
    <dgm:cxn modelId="{360E9B2D-5B69-B348-BBB0-83944F46D7E5}" type="presOf" srcId="{7630C336-79F3-4A3E-A199-FB247C7A846C}" destId="{58BCC9C8-FAB9-E54F-AB63-EB87B11D0C4D}" srcOrd="0" destOrd="0" presId="urn:microsoft.com/office/officeart/2016/7/layout/BasicProcessNew"/>
    <dgm:cxn modelId="{09788D50-0E20-476D-A8B9-CA4051432F53}" srcId="{08CEAD81-8B4C-4B99-9304-8DF6928EEC5F}" destId="{0452E626-FF79-4741-BC38-E9B6AFC4AA9C}" srcOrd="2" destOrd="0" parTransId="{B5E4DEB2-EF43-401C-8BDE-31D4E02F7CC9}" sibTransId="{7828D00D-8881-45DB-A842-5B544B5C0C51}"/>
    <dgm:cxn modelId="{1ED2C452-4611-4966-B079-4FE147E9F0C2}" srcId="{5273561F-038D-4040-8024-4CCD9C335F04}" destId="{70EAFCD2-5D64-4615-8C77-1C9CC65574D4}" srcOrd="1" destOrd="0" parTransId="{FC258174-B5C2-4599-AA34-C2A5999E8CA8}" sibTransId="{4BDF2B03-EDD3-4CF2-BCD5-787B2C7A6985}"/>
    <dgm:cxn modelId="{F5615556-C43D-422F-B71B-1ACF83A50FAE}" srcId="{7630C336-79F3-4A3E-A199-FB247C7A846C}" destId="{08CEAD81-8B4C-4B99-9304-8DF6928EEC5F}" srcOrd="1" destOrd="0" parTransId="{05E6080B-FA3C-4101-BF83-E9279A1AE928}" sibTransId="{A6D88EB1-AF2D-4391-832D-6116535DCB06}"/>
    <dgm:cxn modelId="{50CFE665-FAC0-4646-8D6A-045F272E45F7}" type="presOf" srcId="{0452E626-FF79-4741-BC38-E9B6AFC4AA9C}" destId="{31EF2E5A-22C7-DA43-AEC1-20A5DFD978DA}" srcOrd="0" destOrd="3" presId="urn:microsoft.com/office/officeart/2016/7/layout/BasicProcessNew"/>
    <dgm:cxn modelId="{35852F91-163B-431E-94DF-1048E46503E9}" srcId="{7630C336-79F3-4A3E-A199-FB247C7A846C}" destId="{5273561F-038D-4040-8024-4CCD9C335F04}" srcOrd="2" destOrd="0" parTransId="{CAF7BC46-DE86-416C-B8DA-361017DC28BF}" sibTransId="{D1619D8C-9B96-48F1-A081-31D656DC9177}"/>
    <dgm:cxn modelId="{E0D63399-5F5B-4638-85A4-912F66EC1CDD}" srcId="{5273561F-038D-4040-8024-4CCD9C335F04}" destId="{B26B15F3-5309-4DC1-B905-B66B825EC41D}" srcOrd="0" destOrd="0" parTransId="{8A681967-8A7A-4C3B-8A15-88AA42001992}" sibTransId="{2A795257-3C34-4896-A1F5-B8CE37C5C755}"/>
    <dgm:cxn modelId="{7B82C59E-7B78-8A49-9C6B-696DE776C92F}" type="presOf" srcId="{13CED411-41F8-44DB-B1EC-FEC67861F69E}" destId="{5DE25A73-7441-DF42-A8D1-1F1F37F13A6E}" srcOrd="0" destOrd="0" presId="urn:microsoft.com/office/officeart/2016/7/layout/BasicProcessNew"/>
    <dgm:cxn modelId="{4F8DE8A2-5881-8748-9064-8A2D5DB56B1F}" type="presOf" srcId="{596F6878-2B5E-4C34-BEFD-F20E52145362}" destId="{1882ECFE-3B7D-0F47-A442-D81625BCF67D}" srcOrd="0" destOrd="0" presId="urn:microsoft.com/office/officeart/2016/7/layout/BasicProcessNew"/>
    <dgm:cxn modelId="{172637AE-F150-4148-BF06-9F95B7C8F2AA}" srcId="{08CEAD81-8B4C-4B99-9304-8DF6928EEC5F}" destId="{0B41CEE7-EA20-4820-9700-1571539E6CF4}" srcOrd="0" destOrd="0" parTransId="{3F0C9972-D8EF-4CF1-91C7-AB7676CBB5E8}" sibTransId="{CB185D4E-2C82-4A6D-B2E1-D3525873A337}"/>
    <dgm:cxn modelId="{BC62C1B6-CB7E-4A40-9D5C-F598418E3B1A}" type="presOf" srcId="{70EAFCD2-5D64-4615-8C77-1C9CC65574D4}" destId="{92781E1F-0AFE-4340-B042-C64A63AF0D3B}" srcOrd="0" destOrd="2" presId="urn:microsoft.com/office/officeart/2016/7/layout/BasicProcessNew"/>
    <dgm:cxn modelId="{3F453EC9-5AF8-4DBE-AD29-977ADD0514B2}" srcId="{13CED411-41F8-44DB-B1EC-FEC67861F69E}" destId="{2866266D-DBAA-4355-BCB3-CAFC85BF86D9}" srcOrd="0" destOrd="0" parTransId="{BE895006-5B3F-44AC-8AA1-55FEE645B5FD}" sibTransId="{35F7668A-90A3-40A5-9723-50B60659B09C}"/>
    <dgm:cxn modelId="{5761E4D9-8771-854D-B8D7-3C8FD66F2FD4}" type="presOf" srcId="{0B41CEE7-EA20-4820-9700-1571539E6CF4}" destId="{31EF2E5A-22C7-DA43-AEC1-20A5DFD978DA}" srcOrd="0" destOrd="1" presId="urn:microsoft.com/office/officeart/2016/7/layout/BasicProcessNew"/>
    <dgm:cxn modelId="{7B4203E4-1B1E-D84D-878E-8FF82B7D8D48}" type="presOf" srcId="{44D30070-B138-46D3-8539-BC69B3D0AC56}" destId="{31EF2E5A-22C7-DA43-AEC1-20A5DFD978DA}" srcOrd="0" destOrd="2" presId="urn:microsoft.com/office/officeart/2016/7/layout/BasicProcessNew"/>
    <dgm:cxn modelId="{17D84CED-4105-4E0B-8774-7202C014B271}" srcId="{08CEAD81-8B4C-4B99-9304-8DF6928EEC5F}" destId="{44D30070-B138-46D3-8539-BC69B3D0AC56}" srcOrd="1" destOrd="0" parTransId="{2BA2175D-99A7-43C3-876C-FBE50C34E8C4}" sibTransId="{4AE3EE89-C69B-4C4B-B77B-2CC4459473F0}"/>
    <dgm:cxn modelId="{6672DBF9-B320-5D4D-97ED-F1EB2B8F8C01}" type="presOf" srcId="{08CEAD81-8B4C-4B99-9304-8DF6928EEC5F}" destId="{31EF2E5A-22C7-DA43-AEC1-20A5DFD978DA}" srcOrd="0" destOrd="0" presId="urn:microsoft.com/office/officeart/2016/7/layout/BasicProcessNew"/>
    <dgm:cxn modelId="{13CCD5FB-D3D9-034F-A077-FBAA7811F347}" type="presOf" srcId="{A6D88EB1-AF2D-4391-832D-6116535DCB06}" destId="{3108E64F-C7AA-094D-86AD-E541AFB97F43}" srcOrd="0" destOrd="0" presId="urn:microsoft.com/office/officeart/2016/7/layout/BasicProcessNew"/>
    <dgm:cxn modelId="{E3DA17FF-761E-4046-8E77-DE71F3196328}" type="presOf" srcId="{2866266D-DBAA-4355-BCB3-CAFC85BF86D9}" destId="{5DE25A73-7441-DF42-A8D1-1F1F37F13A6E}" srcOrd="0" destOrd="1" presId="urn:microsoft.com/office/officeart/2016/7/layout/BasicProcessNew"/>
    <dgm:cxn modelId="{096F178E-BB2F-674D-B4D3-22CF20007176}" type="presParOf" srcId="{58BCC9C8-FAB9-E54F-AB63-EB87B11D0C4D}" destId="{5DE25A73-7441-DF42-A8D1-1F1F37F13A6E}" srcOrd="0" destOrd="0" presId="urn:microsoft.com/office/officeart/2016/7/layout/BasicProcessNew"/>
    <dgm:cxn modelId="{C07BD723-2333-4A46-802A-939606609CE8}" type="presParOf" srcId="{58BCC9C8-FAB9-E54F-AB63-EB87B11D0C4D}" destId="{EF0794DC-8C7D-7F42-AF8A-E9773E28273B}" srcOrd="1" destOrd="0" presId="urn:microsoft.com/office/officeart/2016/7/layout/BasicProcessNew"/>
    <dgm:cxn modelId="{E8DC2B22-BC42-8149-B4C2-FBFF7F77E775}" type="presParOf" srcId="{58BCC9C8-FAB9-E54F-AB63-EB87B11D0C4D}" destId="{1882ECFE-3B7D-0F47-A442-D81625BCF67D}" srcOrd="2" destOrd="0" presId="urn:microsoft.com/office/officeart/2016/7/layout/BasicProcessNew"/>
    <dgm:cxn modelId="{81D2E988-590B-8C40-80F4-7B8E6D9FFD8E}" type="presParOf" srcId="{58BCC9C8-FAB9-E54F-AB63-EB87B11D0C4D}" destId="{B3653AF9-DDBB-F44B-8FE6-F38625353376}" srcOrd="3" destOrd="0" presId="urn:microsoft.com/office/officeart/2016/7/layout/BasicProcessNew"/>
    <dgm:cxn modelId="{0EE74843-CF03-0348-8B54-DB330AAC875B}" type="presParOf" srcId="{58BCC9C8-FAB9-E54F-AB63-EB87B11D0C4D}" destId="{31EF2E5A-22C7-DA43-AEC1-20A5DFD978DA}" srcOrd="4" destOrd="0" presId="urn:microsoft.com/office/officeart/2016/7/layout/BasicProcessNew"/>
    <dgm:cxn modelId="{A73A21A2-E22C-E641-9744-C6C0FD9449A5}" type="presParOf" srcId="{58BCC9C8-FAB9-E54F-AB63-EB87B11D0C4D}" destId="{A92DEA40-940F-7E4A-87E1-6CD9BF0356CA}" srcOrd="5" destOrd="0" presId="urn:microsoft.com/office/officeart/2016/7/layout/BasicProcessNew"/>
    <dgm:cxn modelId="{0651C936-7A8D-B640-AC75-8026FF7209B3}" type="presParOf" srcId="{58BCC9C8-FAB9-E54F-AB63-EB87B11D0C4D}" destId="{3108E64F-C7AA-094D-86AD-E541AFB97F43}" srcOrd="6" destOrd="0" presId="urn:microsoft.com/office/officeart/2016/7/layout/BasicProcessNew"/>
    <dgm:cxn modelId="{ED55898A-C5AC-6749-9782-C2704632F34B}" type="presParOf" srcId="{58BCC9C8-FAB9-E54F-AB63-EB87B11D0C4D}" destId="{8FBD15E6-EE72-344D-86A0-A94B9A87894E}" srcOrd="7" destOrd="0" presId="urn:microsoft.com/office/officeart/2016/7/layout/BasicProcessNew"/>
    <dgm:cxn modelId="{9D3A5651-DE17-6A4B-BDD8-6A1D075ECB04}" type="presParOf" srcId="{58BCC9C8-FAB9-E54F-AB63-EB87B11D0C4D}" destId="{92781E1F-0AFE-4340-B042-C64A63AF0D3B}" srcOrd="8" destOrd="0" presId="urn:microsoft.com/office/officeart/2016/7/layout/Basic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84AA0E-DD3A-45A6-AF11-15E34D01AB6B}"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F10CC56D-8F58-4B85-925D-F5E7E47A1807}">
      <dgm:prSet/>
      <dgm:spPr/>
      <dgm:t>
        <a:bodyPr/>
        <a:lstStyle/>
        <a:p>
          <a:pPr>
            <a:lnSpc>
              <a:spcPct val="100000"/>
            </a:lnSpc>
            <a:defRPr b="1"/>
          </a:pPr>
          <a:r>
            <a:rPr lang="en-US" b="1" i="0" dirty="0"/>
            <a:t>Problem Addressed: </a:t>
          </a:r>
          <a:endParaRPr lang="en-US" dirty="0"/>
        </a:p>
      </dgm:t>
    </dgm:pt>
    <dgm:pt modelId="{8E84289F-D949-4EDE-B3E3-AA656814C7DA}" type="parTrans" cxnId="{A4710543-7F98-4C78-B966-F7A32287BB85}">
      <dgm:prSet/>
      <dgm:spPr/>
      <dgm:t>
        <a:bodyPr/>
        <a:lstStyle/>
        <a:p>
          <a:endParaRPr lang="en-US"/>
        </a:p>
      </dgm:t>
    </dgm:pt>
    <dgm:pt modelId="{050D52D6-750E-404B-8803-D1AE872ABFF7}" type="sibTrans" cxnId="{A4710543-7F98-4C78-B966-F7A32287BB85}">
      <dgm:prSet/>
      <dgm:spPr/>
      <dgm:t>
        <a:bodyPr/>
        <a:lstStyle/>
        <a:p>
          <a:endParaRPr lang="en-US"/>
        </a:p>
      </dgm:t>
    </dgm:pt>
    <dgm:pt modelId="{5856C6D2-DBE3-4D28-8B66-B2A4224AD44F}">
      <dgm:prSet/>
      <dgm:spPr/>
      <dgm:t>
        <a:bodyPr/>
        <a:lstStyle/>
        <a:p>
          <a:pPr>
            <a:lnSpc>
              <a:spcPct val="100000"/>
            </a:lnSpc>
          </a:pPr>
          <a:r>
            <a:rPr lang="en-US" b="1" dirty="0"/>
            <a:t>Inconsistent Sensory Feedback During Content Creation</a:t>
          </a:r>
        </a:p>
        <a:p>
          <a:pPr>
            <a:lnSpc>
              <a:spcPct val="100000"/>
            </a:lnSpc>
          </a:pPr>
          <a:r>
            <a:rPr lang="en-US" b="1" i="0" dirty="0"/>
            <a:t>weak haptic feedback</a:t>
          </a:r>
          <a:r>
            <a:rPr lang="en-US" b="0" i="0" dirty="0"/>
            <a:t> when interacting with touch controls, which sometimes leads to not being certain with whether a command has worked</a:t>
          </a:r>
          <a:endParaRPr lang="en-US" b="1" dirty="0"/>
        </a:p>
      </dgm:t>
    </dgm:pt>
    <dgm:pt modelId="{28BB3F95-7C75-409C-8A5F-0361CA598E9A}" type="parTrans" cxnId="{55AF5287-129F-4659-8E60-220745D016D8}">
      <dgm:prSet/>
      <dgm:spPr/>
      <dgm:t>
        <a:bodyPr/>
        <a:lstStyle/>
        <a:p>
          <a:endParaRPr lang="en-US"/>
        </a:p>
      </dgm:t>
    </dgm:pt>
    <dgm:pt modelId="{D1289E38-8692-49F2-9A0B-A18D51201AAA}" type="sibTrans" cxnId="{55AF5287-129F-4659-8E60-220745D016D8}">
      <dgm:prSet/>
      <dgm:spPr/>
      <dgm:t>
        <a:bodyPr/>
        <a:lstStyle/>
        <a:p>
          <a:endParaRPr lang="en-US"/>
        </a:p>
      </dgm:t>
    </dgm:pt>
    <dgm:pt modelId="{C4236D4E-FBC6-45B6-85EF-3B80236CADD5}">
      <dgm:prSet/>
      <dgm:spPr/>
      <dgm:t>
        <a:bodyPr/>
        <a:lstStyle/>
        <a:p>
          <a:pPr>
            <a:lnSpc>
              <a:spcPct val="100000"/>
            </a:lnSpc>
            <a:defRPr b="1"/>
          </a:pPr>
          <a:r>
            <a:rPr lang="en-US" b="1" i="0"/>
            <a:t>Solution:</a:t>
          </a:r>
          <a:endParaRPr lang="en-US"/>
        </a:p>
      </dgm:t>
    </dgm:pt>
    <dgm:pt modelId="{F32C0A61-0201-4449-9D1A-CD2B9C14241F}" type="parTrans" cxnId="{C642D6CC-31E3-42C4-BADC-9A7BF1580071}">
      <dgm:prSet/>
      <dgm:spPr/>
      <dgm:t>
        <a:bodyPr/>
        <a:lstStyle/>
        <a:p>
          <a:endParaRPr lang="en-US"/>
        </a:p>
      </dgm:t>
    </dgm:pt>
    <dgm:pt modelId="{D154C331-A155-452E-BCF5-6EF363696E1E}" type="sibTrans" cxnId="{C642D6CC-31E3-42C4-BADC-9A7BF1580071}">
      <dgm:prSet/>
      <dgm:spPr/>
      <dgm:t>
        <a:bodyPr/>
        <a:lstStyle/>
        <a:p>
          <a:endParaRPr lang="en-US"/>
        </a:p>
      </dgm:t>
    </dgm:pt>
    <dgm:pt modelId="{A8D28532-51CD-4D78-9BEF-85F59FF640AD}">
      <dgm:prSet/>
      <dgm:spPr/>
      <dgm:t>
        <a:bodyPr/>
        <a:lstStyle/>
        <a:p>
          <a:pPr>
            <a:lnSpc>
              <a:spcPct val="100000"/>
            </a:lnSpc>
          </a:pPr>
          <a:r>
            <a:rPr lang="en-US" b="1" i="0"/>
            <a:t>Enhance Haptic Feedback:</a:t>
          </a:r>
          <a:endParaRPr lang="en-US"/>
        </a:p>
      </dgm:t>
    </dgm:pt>
    <dgm:pt modelId="{C5409551-12B0-419A-89D1-967FB54FA34F}" type="parTrans" cxnId="{A4A670C1-3CB9-431C-AF51-CC403906944D}">
      <dgm:prSet/>
      <dgm:spPr/>
      <dgm:t>
        <a:bodyPr/>
        <a:lstStyle/>
        <a:p>
          <a:endParaRPr lang="en-US"/>
        </a:p>
      </dgm:t>
    </dgm:pt>
    <dgm:pt modelId="{ED9239B4-DB75-404B-8946-74F72484C3B4}" type="sibTrans" cxnId="{A4A670C1-3CB9-431C-AF51-CC403906944D}">
      <dgm:prSet/>
      <dgm:spPr/>
      <dgm:t>
        <a:bodyPr/>
        <a:lstStyle/>
        <a:p>
          <a:endParaRPr lang="en-US"/>
        </a:p>
      </dgm:t>
    </dgm:pt>
    <dgm:pt modelId="{D59AAB16-9506-4DBD-96C8-2B3056CF041E}">
      <dgm:prSet/>
      <dgm:spPr/>
      <dgm:t>
        <a:bodyPr/>
        <a:lstStyle/>
        <a:p>
          <a:pPr>
            <a:lnSpc>
              <a:spcPct val="100000"/>
            </a:lnSpc>
          </a:pPr>
          <a:r>
            <a:rPr lang="en-US" b="0" i="0" dirty="0"/>
            <a:t>Implement stronger and more reliable haptic responses when most important actions for content creators are performed</a:t>
          </a:r>
          <a:endParaRPr lang="en-US" dirty="0"/>
        </a:p>
      </dgm:t>
    </dgm:pt>
    <dgm:pt modelId="{397E5DCD-15CE-43ED-86DE-607CF5F04D66}" type="parTrans" cxnId="{59841076-5D51-4A30-9AD5-76F4649F154F}">
      <dgm:prSet/>
      <dgm:spPr/>
      <dgm:t>
        <a:bodyPr/>
        <a:lstStyle/>
        <a:p>
          <a:endParaRPr lang="en-US"/>
        </a:p>
      </dgm:t>
    </dgm:pt>
    <dgm:pt modelId="{342B4BF7-F72C-4477-883E-CC142E089315}" type="sibTrans" cxnId="{59841076-5D51-4A30-9AD5-76F4649F154F}">
      <dgm:prSet/>
      <dgm:spPr/>
      <dgm:t>
        <a:bodyPr/>
        <a:lstStyle/>
        <a:p>
          <a:endParaRPr lang="en-US"/>
        </a:p>
      </dgm:t>
    </dgm:pt>
    <dgm:pt modelId="{01DA85B1-9D0A-4B51-AB7C-0E1C35A9BC8D}">
      <dgm:prSet/>
      <dgm:spPr/>
      <dgm:t>
        <a:bodyPr/>
        <a:lstStyle/>
        <a:p>
          <a:pPr>
            <a:lnSpc>
              <a:spcPct val="100000"/>
            </a:lnSpc>
          </a:pPr>
          <a:r>
            <a:rPr lang="en-US" b="1" i="0" dirty="0"/>
            <a:t>Improve Visual Cues:</a:t>
          </a:r>
          <a:endParaRPr lang="en-US" dirty="0"/>
        </a:p>
      </dgm:t>
    </dgm:pt>
    <dgm:pt modelId="{BAF091C3-1011-4B40-B813-DBCF2187C04D}" type="parTrans" cxnId="{DEAEBCF1-9583-495D-9E1D-BF7D07904366}">
      <dgm:prSet/>
      <dgm:spPr/>
      <dgm:t>
        <a:bodyPr/>
        <a:lstStyle/>
        <a:p>
          <a:endParaRPr lang="en-US"/>
        </a:p>
      </dgm:t>
    </dgm:pt>
    <dgm:pt modelId="{19324DB2-4560-40F6-9C4F-530D08DC6CEB}" type="sibTrans" cxnId="{DEAEBCF1-9583-495D-9E1D-BF7D07904366}">
      <dgm:prSet/>
      <dgm:spPr/>
      <dgm:t>
        <a:bodyPr/>
        <a:lstStyle/>
        <a:p>
          <a:endParaRPr lang="en-US"/>
        </a:p>
      </dgm:t>
    </dgm:pt>
    <dgm:pt modelId="{46056FA0-06EE-4338-B6BD-1E392045D11C}">
      <dgm:prSet/>
      <dgm:spPr/>
      <dgm:t>
        <a:bodyPr/>
        <a:lstStyle/>
        <a:p>
          <a:pPr>
            <a:lnSpc>
              <a:spcPct val="100000"/>
            </a:lnSpc>
          </a:pPr>
          <a:r>
            <a:rPr lang="en-US" b="0" i="0" dirty="0"/>
            <a:t>create better visual indicators, like certain colors that mean different things or patterns that you see, Add an indicator that you can see that shows you how much progress you made and the status of your actions</a:t>
          </a:r>
          <a:endParaRPr lang="en-US" dirty="0"/>
        </a:p>
      </dgm:t>
    </dgm:pt>
    <dgm:pt modelId="{5566C8F7-05DC-42B4-966C-2171CCA90C13}" type="parTrans" cxnId="{C5D93133-C93D-46EE-9FBC-7109D7DB7771}">
      <dgm:prSet/>
      <dgm:spPr/>
      <dgm:t>
        <a:bodyPr/>
        <a:lstStyle/>
        <a:p>
          <a:endParaRPr lang="en-US"/>
        </a:p>
      </dgm:t>
    </dgm:pt>
    <dgm:pt modelId="{21524858-67BD-440D-A88F-C74C01FC0760}" type="sibTrans" cxnId="{C5D93133-C93D-46EE-9FBC-7109D7DB7771}">
      <dgm:prSet/>
      <dgm:spPr/>
      <dgm:t>
        <a:bodyPr/>
        <a:lstStyle/>
        <a:p>
          <a:endParaRPr lang="en-US"/>
        </a:p>
      </dgm:t>
    </dgm:pt>
    <dgm:pt modelId="{95A712A9-7F34-4BEE-B213-FADDC4B92509}">
      <dgm:prSet/>
      <dgm:spPr/>
      <dgm:t>
        <a:bodyPr/>
        <a:lstStyle/>
        <a:p>
          <a:pPr>
            <a:lnSpc>
              <a:spcPct val="100000"/>
            </a:lnSpc>
            <a:defRPr b="1"/>
          </a:pPr>
          <a:r>
            <a:rPr lang="en-US" b="1" i="0"/>
            <a:t>Expected Impact:</a:t>
          </a:r>
          <a:endParaRPr lang="en-US"/>
        </a:p>
      </dgm:t>
    </dgm:pt>
    <dgm:pt modelId="{5C990B7C-3A9D-439F-8646-CE7533C2DAB6}" type="parTrans" cxnId="{E0581B8A-8C1D-404B-B323-8A261B1090EB}">
      <dgm:prSet/>
      <dgm:spPr/>
      <dgm:t>
        <a:bodyPr/>
        <a:lstStyle/>
        <a:p>
          <a:endParaRPr lang="en-US"/>
        </a:p>
      </dgm:t>
    </dgm:pt>
    <dgm:pt modelId="{376CF668-0E74-4A1B-8D0F-16FC82689E65}" type="sibTrans" cxnId="{E0581B8A-8C1D-404B-B323-8A261B1090EB}">
      <dgm:prSet/>
      <dgm:spPr/>
      <dgm:t>
        <a:bodyPr/>
        <a:lstStyle/>
        <a:p>
          <a:endParaRPr lang="en-US"/>
        </a:p>
      </dgm:t>
    </dgm:pt>
    <dgm:pt modelId="{B55C23C1-2B0D-46BE-80A4-0C03DDBDD202}">
      <dgm:prSet/>
      <dgm:spPr/>
      <dgm:t>
        <a:bodyPr/>
        <a:lstStyle/>
        <a:p>
          <a:pPr>
            <a:lnSpc>
              <a:spcPct val="100000"/>
            </a:lnSpc>
          </a:pPr>
          <a:r>
            <a:rPr lang="en-US" b="1" i="0"/>
            <a:t>Clearer Feedback:</a:t>
          </a:r>
          <a:endParaRPr lang="en-US"/>
        </a:p>
      </dgm:t>
    </dgm:pt>
    <dgm:pt modelId="{2DA32D84-2A1A-4FBE-82DF-9DB83FFEC999}" type="parTrans" cxnId="{927C0ACE-ED19-4BDC-92A8-833EE7F1D07E}">
      <dgm:prSet/>
      <dgm:spPr/>
      <dgm:t>
        <a:bodyPr/>
        <a:lstStyle/>
        <a:p>
          <a:endParaRPr lang="en-US"/>
        </a:p>
      </dgm:t>
    </dgm:pt>
    <dgm:pt modelId="{B6ABF22F-62BA-48F2-A136-6613CF91B4E1}" type="sibTrans" cxnId="{927C0ACE-ED19-4BDC-92A8-833EE7F1D07E}">
      <dgm:prSet/>
      <dgm:spPr/>
      <dgm:t>
        <a:bodyPr/>
        <a:lstStyle/>
        <a:p>
          <a:endParaRPr lang="en-US"/>
        </a:p>
      </dgm:t>
    </dgm:pt>
    <dgm:pt modelId="{858AB31D-D50C-4107-8C32-458B75E5D9A2}">
      <dgm:prSet/>
      <dgm:spPr/>
      <dgm:t>
        <a:bodyPr/>
        <a:lstStyle/>
        <a:p>
          <a:pPr>
            <a:lnSpc>
              <a:spcPct val="100000"/>
            </a:lnSpc>
          </a:pPr>
          <a:r>
            <a:rPr lang="en-US" b="0" i="0" dirty="0"/>
            <a:t>Users will have sensory confirmation that what they did was registered on the iPhone, so that they will not be confused.</a:t>
          </a:r>
        </a:p>
      </dgm:t>
    </dgm:pt>
    <dgm:pt modelId="{06B0444A-6862-49DD-BC98-87D382F6CADD}" type="parTrans" cxnId="{25ABF65D-5707-4E75-86DE-DF3EB8E4E907}">
      <dgm:prSet/>
      <dgm:spPr/>
      <dgm:t>
        <a:bodyPr/>
        <a:lstStyle/>
        <a:p>
          <a:endParaRPr lang="en-US"/>
        </a:p>
      </dgm:t>
    </dgm:pt>
    <dgm:pt modelId="{44705F39-9360-4E6F-92C4-66B3E6F614B1}" type="sibTrans" cxnId="{25ABF65D-5707-4E75-86DE-DF3EB8E4E907}">
      <dgm:prSet/>
      <dgm:spPr/>
      <dgm:t>
        <a:bodyPr/>
        <a:lstStyle/>
        <a:p>
          <a:endParaRPr lang="en-US"/>
        </a:p>
      </dgm:t>
    </dgm:pt>
    <dgm:pt modelId="{6C34EED9-2310-4DA3-AACC-6030DE243468}">
      <dgm:prSet/>
      <dgm:spPr/>
      <dgm:t>
        <a:bodyPr/>
        <a:lstStyle/>
        <a:p>
          <a:pPr>
            <a:lnSpc>
              <a:spcPct val="100000"/>
            </a:lnSpc>
          </a:pPr>
          <a:r>
            <a:rPr lang="en-US" b="1" i="0"/>
            <a:t>Improved User Satisfaction:</a:t>
          </a:r>
          <a:endParaRPr lang="en-US"/>
        </a:p>
      </dgm:t>
    </dgm:pt>
    <dgm:pt modelId="{E31A2B0A-437F-4595-AD1D-14A57E78817B}" type="parTrans" cxnId="{B11EEC35-0C80-4F02-9308-D76D55009721}">
      <dgm:prSet/>
      <dgm:spPr/>
      <dgm:t>
        <a:bodyPr/>
        <a:lstStyle/>
        <a:p>
          <a:endParaRPr lang="en-US"/>
        </a:p>
      </dgm:t>
    </dgm:pt>
    <dgm:pt modelId="{3EE41924-ECB8-425E-B9B7-ACB7A511971E}" type="sibTrans" cxnId="{B11EEC35-0C80-4F02-9308-D76D55009721}">
      <dgm:prSet/>
      <dgm:spPr/>
      <dgm:t>
        <a:bodyPr/>
        <a:lstStyle/>
        <a:p>
          <a:endParaRPr lang="en-US"/>
        </a:p>
      </dgm:t>
    </dgm:pt>
    <dgm:pt modelId="{2DA8C8A1-F7F1-482E-B30B-2E299C0AA5E5}">
      <dgm:prSet/>
      <dgm:spPr/>
      <dgm:t>
        <a:bodyPr/>
        <a:lstStyle/>
        <a:p>
          <a:pPr>
            <a:lnSpc>
              <a:spcPct val="100000"/>
            </a:lnSpc>
          </a:pPr>
          <a:r>
            <a:rPr lang="en-US" b="0" i="0" dirty="0"/>
            <a:t>By taking care of the sensory feedback issues, people aren’t as likely to experience as many issues and this will lead to less frustrations and greater happiness. </a:t>
          </a:r>
          <a:endParaRPr lang="en-US" dirty="0"/>
        </a:p>
      </dgm:t>
    </dgm:pt>
    <dgm:pt modelId="{D92EDEF5-BD2F-4A30-8E01-A8C9CE5A76AF}" type="parTrans" cxnId="{8570C3C3-10E4-45A2-B4F1-03FAC9D076A5}">
      <dgm:prSet/>
      <dgm:spPr/>
      <dgm:t>
        <a:bodyPr/>
        <a:lstStyle/>
        <a:p>
          <a:endParaRPr lang="en-US"/>
        </a:p>
      </dgm:t>
    </dgm:pt>
    <dgm:pt modelId="{2AFCC3B8-E612-4151-AE62-373F0E09FD1C}" type="sibTrans" cxnId="{8570C3C3-10E4-45A2-B4F1-03FAC9D076A5}">
      <dgm:prSet/>
      <dgm:spPr/>
      <dgm:t>
        <a:bodyPr/>
        <a:lstStyle/>
        <a:p>
          <a:endParaRPr lang="en-US"/>
        </a:p>
      </dgm:t>
    </dgm:pt>
    <dgm:pt modelId="{8C8EF9E4-2C46-4FD0-AE7A-93498903DC6C}">
      <dgm:prSet/>
      <dgm:spPr/>
      <dgm:t>
        <a:bodyPr/>
        <a:lstStyle/>
        <a:p>
          <a:pPr>
            <a:lnSpc>
              <a:spcPct val="100000"/>
            </a:lnSpc>
          </a:pPr>
          <a:r>
            <a:rPr lang="en-US" b="1" i="0" dirty="0"/>
            <a:t>Visual cues</a:t>
          </a:r>
          <a:r>
            <a:rPr lang="en-US" b="0" i="0" dirty="0"/>
            <a:t> like animations that are either too subtle or not there at all, making it hard to understand if an action like app switching was successful.</a:t>
          </a:r>
          <a:endParaRPr lang="en-US" dirty="0"/>
        </a:p>
      </dgm:t>
    </dgm:pt>
    <dgm:pt modelId="{2665CCCF-8851-4EB7-956B-588D140AA41B}" type="sibTrans" cxnId="{541AA158-4956-48F4-9145-53BF034CD266}">
      <dgm:prSet/>
      <dgm:spPr/>
      <dgm:t>
        <a:bodyPr/>
        <a:lstStyle/>
        <a:p>
          <a:endParaRPr lang="en-US"/>
        </a:p>
      </dgm:t>
    </dgm:pt>
    <dgm:pt modelId="{5B6D1E0B-4D0A-4857-A985-9D39F9E04369}" type="parTrans" cxnId="{541AA158-4956-48F4-9145-53BF034CD266}">
      <dgm:prSet/>
      <dgm:spPr/>
      <dgm:t>
        <a:bodyPr/>
        <a:lstStyle/>
        <a:p>
          <a:endParaRPr lang="en-US"/>
        </a:p>
      </dgm:t>
    </dgm:pt>
    <dgm:pt modelId="{09A36F9D-17E7-4314-A9C1-E6C8B901DC34}" type="pres">
      <dgm:prSet presAssocID="{9884AA0E-DD3A-45A6-AF11-15E34D01AB6B}" presName="root" presStyleCnt="0">
        <dgm:presLayoutVars>
          <dgm:dir/>
          <dgm:resizeHandles val="exact"/>
        </dgm:presLayoutVars>
      </dgm:prSet>
      <dgm:spPr/>
    </dgm:pt>
    <dgm:pt modelId="{556CA493-8614-43B0-A021-06F62AF9439F}" type="pres">
      <dgm:prSet presAssocID="{F10CC56D-8F58-4B85-925D-F5E7E47A1807}" presName="compNode" presStyleCnt="0"/>
      <dgm:spPr/>
    </dgm:pt>
    <dgm:pt modelId="{4203E618-F4FB-40C5-AEBE-B565C30C885A}" type="pres">
      <dgm:prSet presAssocID="{F10CC56D-8F58-4B85-925D-F5E7E47A180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a:ext>
      </dgm:extLst>
    </dgm:pt>
    <dgm:pt modelId="{AA53CE2C-965C-4EE3-8EEA-65D238DA10A8}" type="pres">
      <dgm:prSet presAssocID="{F10CC56D-8F58-4B85-925D-F5E7E47A1807}" presName="iconSpace" presStyleCnt="0"/>
      <dgm:spPr/>
    </dgm:pt>
    <dgm:pt modelId="{BFC88314-6368-4E63-B84E-5887B92EF4E4}" type="pres">
      <dgm:prSet presAssocID="{F10CC56D-8F58-4B85-925D-F5E7E47A1807}" presName="parTx" presStyleLbl="revTx" presStyleIdx="0" presStyleCnt="6">
        <dgm:presLayoutVars>
          <dgm:chMax val="0"/>
          <dgm:chPref val="0"/>
        </dgm:presLayoutVars>
      </dgm:prSet>
      <dgm:spPr/>
    </dgm:pt>
    <dgm:pt modelId="{94586C72-CBA3-4940-8F5C-97ECD6CAFCAF}" type="pres">
      <dgm:prSet presAssocID="{F10CC56D-8F58-4B85-925D-F5E7E47A1807}" presName="txSpace" presStyleCnt="0"/>
      <dgm:spPr/>
    </dgm:pt>
    <dgm:pt modelId="{78D77FED-EBC7-4A02-A3C4-C43385661085}" type="pres">
      <dgm:prSet presAssocID="{F10CC56D-8F58-4B85-925D-F5E7E47A1807}" presName="desTx" presStyleLbl="revTx" presStyleIdx="1" presStyleCnt="6">
        <dgm:presLayoutVars/>
      </dgm:prSet>
      <dgm:spPr/>
    </dgm:pt>
    <dgm:pt modelId="{068E445C-BED1-480A-9A59-325D20591364}" type="pres">
      <dgm:prSet presAssocID="{050D52D6-750E-404B-8803-D1AE872ABFF7}" presName="sibTrans" presStyleCnt="0"/>
      <dgm:spPr/>
    </dgm:pt>
    <dgm:pt modelId="{1FE78C72-068E-49D7-A794-D337BCF4DF43}" type="pres">
      <dgm:prSet presAssocID="{C4236D4E-FBC6-45B6-85EF-3B80236CADD5}" presName="compNode" presStyleCnt="0"/>
      <dgm:spPr/>
    </dgm:pt>
    <dgm:pt modelId="{12957C64-7BA7-47B0-81EB-92038FC06E74}" type="pres">
      <dgm:prSet presAssocID="{C4236D4E-FBC6-45B6-85EF-3B80236CAD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EF18CCBB-A7A7-4102-8D88-DBA2755FFE1F}" type="pres">
      <dgm:prSet presAssocID="{C4236D4E-FBC6-45B6-85EF-3B80236CADD5}" presName="iconSpace" presStyleCnt="0"/>
      <dgm:spPr/>
    </dgm:pt>
    <dgm:pt modelId="{293D6AF8-091D-409A-A3A3-ECD88E1E048F}" type="pres">
      <dgm:prSet presAssocID="{C4236D4E-FBC6-45B6-85EF-3B80236CADD5}" presName="parTx" presStyleLbl="revTx" presStyleIdx="2" presStyleCnt="6">
        <dgm:presLayoutVars>
          <dgm:chMax val="0"/>
          <dgm:chPref val="0"/>
        </dgm:presLayoutVars>
      </dgm:prSet>
      <dgm:spPr/>
    </dgm:pt>
    <dgm:pt modelId="{7E76F915-FC3B-40F3-9840-431243D538AA}" type="pres">
      <dgm:prSet presAssocID="{C4236D4E-FBC6-45B6-85EF-3B80236CADD5}" presName="txSpace" presStyleCnt="0"/>
      <dgm:spPr/>
    </dgm:pt>
    <dgm:pt modelId="{95DD65AA-3DC8-4A8E-B562-58505431E45E}" type="pres">
      <dgm:prSet presAssocID="{C4236D4E-FBC6-45B6-85EF-3B80236CADD5}" presName="desTx" presStyleLbl="revTx" presStyleIdx="3" presStyleCnt="6" custScaleY="118303">
        <dgm:presLayoutVars/>
      </dgm:prSet>
      <dgm:spPr/>
    </dgm:pt>
    <dgm:pt modelId="{F51F1466-B14A-411B-BECD-A0C2B8FCB86E}" type="pres">
      <dgm:prSet presAssocID="{D154C331-A155-452E-BCF5-6EF363696E1E}" presName="sibTrans" presStyleCnt="0"/>
      <dgm:spPr/>
    </dgm:pt>
    <dgm:pt modelId="{8FB6CD47-B353-43C7-8306-C51986F30630}" type="pres">
      <dgm:prSet presAssocID="{95A712A9-7F34-4BEE-B213-FADDC4B92509}" presName="compNode" presStyleCnt="0"/>
      <dgm:spPr/>
    </dgm:pt>
    <dgm:pt modelId="{F9393F40-69D0-4FA0-848A-DA3554662B6B}" type="pres">
      <dgm:prSet presAssocID="{95A712A9-7F34-4BEE-B213-FADDC4B9250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vron Arrows"/>
        </a:ext>
      </dgm:extLst>
    </dgm:pt>
    <dgm:pt modelId="{ADDF111B-298B-45BD-BD3B-E5C05F7E8E7A}" type="pres">
      <dgm:prSet presAssocID="{95A712A9-7F34-4BEE-B213-FADDC4B92509}" presName="iconSpace" presStyleCnt="0"/>
      <dgm:spPr/>
    </dgm:pt>
    <dgm:pt modelId="{DA468372-0602-4353-803C-2A9FCCB92132}" type="pres">
      <dgm:prSet presAssocID="{95A712A9-7F34-4BEE-B213-FADDC4B92509}" presName="parTx" presStyleLbl="revTx" presStyleIdx="4" presStyleCnt="6">
        <dgm:presLayoutVars>
          <dgm:chMax val="0"/>
          <dgm:chPref val="0"/>
        </dgm:presLayoutVars>
      </dgm:prSet>
      <dgm:spPr/>
    </dgm:pt>
    <dgm:pt modelId="{8FA1D8CB-D009-4F2D-AE4E-52CB410723AD}" type="pres">
      <dgm:prSet presAssocID="{95A712A9-7F34-4BEE-B213-FADDC4B92509}" presName="txSpace" presStyleCnt="0"/>
      <dgm:spPr/>
    </dgm:pt>
    <dgm:pt modelId="{866ECE8C-4500-4C27-9B36-EEBD90EF4578}" type="pres">
      <dgm:prSet presAssocID="{95A712A9-7F34-4BEE-B213-FADDC4B92509}" presName="desTx" presStyleLbl="revTx" presStyleIdx="5" presStyleCnt="6">
        <dgm:presLayoutVars/>
      </dgm:prSet>
      <dgm:spPr/>
    </dgm:pt>
  </dgm:ptLst>
  <dgm:cxnLst>
    <dgm:cxn modelId="{539FBC05-CDF9-4B77-BD73-5954FCD973F8}" type="presOf" srcId="{6C34EED9-2310-4DA3-AACC-6030DE243468}" destId="{866ECE8C-4500-4C27-9B36-EEBD90EF4578}" srcOrd="0" destOrd="2" presId="urn:microsoft.com/office/officeart/2018/2/layout/IconLabelDescriptionList"/>
    <dgm:cxn modelId="{9C80A82D-564D-4AAA-B64C-D2BB0A4ACBA3}" type="presOf" srcId="{8C8EF9E4-2C46-4FD0-AE7A-93498903DC6C}" destId="{78D77FED-EBC7-4A02-A3C4-C43385661085}" srcOrd="0" destOrd="1" presId="urn:microsoft.com/office/officeart/2018/2/layout/IconLabelDescriptionList"/>
    <dgm:cxn modelId="{935F732F-A208-410A-9CA7-46A7D33F9D15}" type="presOf" srcId="{D59AAB16-9506-4DBD-96C8-2B3056CF041E}" destId="{95DD65AA-3DC8-4A8E-B562-58505431E45E}" srcOrd="0" destOrd="1" presId="urn:microsoft.com/office/officeart/2018/2/layout/IconLabelDescriptionList"/>
    <dgm:cxn modelId="{C5D93133-C93D-46EE-9FBC-7109D7DB7771}" srcId="{C4236D4E-FBC6-45B6-85EF-3B80236CADD5}" destId="{46056FA0-06EE-4338-B6BD-1E392045D11C}" srcOrd="3" destOrd="0" parTransId="{5566C8F7-05DC-42B4-966C-2171CCA90C13}" sibTransId="{21524858-67BD-440D-A88F-C74C01FC0760}"/>
    <dgm:cxn modelId="{B11EEC35-0C80-4F02-9308-D76D55009721}" srcId="{95A712A9-7F34-4BEE-B213-FADDC4B92509}" destId="{6C34EED9-2310-4DA3-AACC-6030DE243468}" srcOrd="2" destOrd="0" parTransId="{E31A2B0A-437F-4595-AD1D-14A57E78817B}" sibTransId="{3EE41924-ECB8-425E-B9B7-ACB7A511971E}"/>
    <dgm:cxn modelId="{A4710543-7F98-4C78-B966-F7A32287BB85}" srcId="{9884AA0E-DD3A-45A6-AF11-15E34D01AB6B}" destId="{F10CC56D-8F58-4B85-925D-F5E7E47A1807}" srcOrd="0" destOrd="0" parTransId="{8E84289F-D949-4EDE-B3E3-AA656814C7DA}" sibTransId="{050D52D6-750E-404B-8803-D1AE872ABFF7}"/>
    <dgm:cxn modelId="{541AA158-4956-48F4-9145-53BF034CD266}" srcId="{F10CC56D-8F58-4B85-925D-F5E7E47A1807}" destId="{8C8EF9E4-2C46-4FD0-AE7A-93498903DC6C}" srcOrd="1" destOrd="0" parTransId="{5B6D1E0B-4D0A-4857-A985-9D39F9E04369}" sibTransId="{2665CCCF-8851-4EB7-956B-588D140AA41B}"/>
    <dgm:cxn modelId="{25ABF65D-5707-4E75-86DE-DF3EB8E4E907}" srcId="{95A712A9-7F34-4BEE-B213-FADDC4B92509}" destId="{858AB31D-D50C-4107-8C32-458B75E5D9A2}" srcOrd="1" destOrd="0" parTransId="{06B0444A-6862-49DD-BC98-87D382F6CADD}" sibTransId="{44705F39-9360-4E6F-92C4-66B3E6F614B1}"/>
    <dgm:cxn modelId="{59841076-5D51-4A30-9AD5-76F4649F154F}" srcId="{C4236D4E-FBC6-45B6-85EF-3B80236CADD5}" destId="{D59AAB16-9506-4DBD-96C8-2B3056CF041E}" srcOrd="1" destOrd="0" parTransId="{397E5DCD-15CE-43ED-86DE-607CF5F04D66}" sibTransId="{342B4BF7-F72C-4477-883E-CC142E089315}"/>
    <dgm:cxn modelId="{DC262C85-CDED-4388-A1ED-AA73C493F25C}" type="presOf" srcId="{95A712A9-7F34-4BEE-B213-FADDC4B92509}" destId="{DA468372-0602-4353-803C-2A9FCCB92132}" srcOrd="0" destOrd="0" presId="urn:microsoft.com/office/officeart/2018/2/layout/IconLabelDescriptionList"/>
    <dgm:cxn modelId="{55AF5287-129F-4659-8E60-220745D016D8}" srcId="{F10CC56D-8F58-4B85-925D-F5E7E47A1807}" destId="{5856C6D2-DBE3-4D28-8B66-B2A4224AD44F}" srcOrd="0" destOrd="0" parTransId="{28BB3F95-7C75-409C-8A5F-0361CA598E9A}" sibTransId="{D1289E38-8692-49F2-9A0B-A18D51201AAA}"/>
    <dgm:cxn modelId="{E0581B8A-8C1D-404B-B323-8A261B1090EB}" srcId="{9884AA0E-DD3A-45A6-AF11-15E34D01AB6B}" destId="{95A712A9-7F34-4BEE-B213-FADDC4B92509}" srcOrd="2" destOrd="0" parTransId="{5C990B7C-3A9D-439F-8646-CE7533C2DAB6}" sibTransId="{376CF668-0E74-4A1B-8D0F-16FC82689E65}"/>
    <dgm:cxn modelId="{10DFA78B-2314-4EA9-9FEA-3AD425FA6AF6}" type="presOf" srcId="{2DA8C8A1-F7F1-482E-B30B-2E299C0AA5E5}" destId="{866ECE8C-4500-4C27-9B36-EEBD90EF4578}" srcOrd="0" destOrd="3" presId="urn:microsoft.com/office/officeart/2018/2/layout/IconLabelDescriptionList"/>
    <dgm:cxn modelId="{9D9CA18D-7488-49CC-9375-AD98E9817908}" type="presOf" srcId="{01DA85B1-9D0A-4B51-AB7C-0E1C35A9BC8D}" destId="{95DD65AA-3DC8-4A8E-B562-58505431E45E}" srcOrd="0" destOrd="2" presId="urn:microsoft.com/office/officeart/2018/2/layout/IconLabelDescriptionList"/>
    <dgm:cxn modelId="{A4087095-AF5C-4E11-84E1-70F6A2646A79}" type="presOf" srcId="{46056FA0-06EE-4338-B6BD-1E392045D11C}" destId="{95DD65AA-3DC8-4A8E-B562-58505431E45E}" srcOrd="0" destOrd="3" presId="urn:microsoft.com/office/officeart/2018/2/layout/IconLabelDescriptionList"/>
    <dgm:cxn modelId="{94604296-ACB8-4C69-B581-1B350B9FBB7F}" type="presOf" srcId="{A8D28532-51CD-4D78-9BEF-85F59FF640AD}" destId="{95DD65AA-3DC8-4A8E-B562-58505431E45E}" srcOrd="0" destOrd="0" presId="urn:microsoft.com/office/officeart/2018/2/layout/IconLabelDescriptionList"/>
    <dgm:cxn modelId="{F662F19D-87DF-4751-84C7-1440EBF8EDA3}" type="presOf" srcId="{C4236D4E-FBC6-45B6-85EF-3B80236CADD5}" destId="{293D6AF8-091D-409A-A3A3-ECD88E1E048F}" srcOrd="0" destOrd="0" presId="urn:microsoft.com/office/officeart/2018/2/layout/IconLabelDescriptionList"/>
    <dgm:cxn modelId="{543057AE-7CC9-4A34-AF80-F45B895F48BF}" type="presOf" srcId="{F10CC56D-8F58-4B85-925D-F5E7E47A1807}" destId="{BFC88314-6368-4E63-B84E-5887B92EF4E4}" srcOrd="0" destOrd="0" presId="urn:microsoft.com/office/officeart/2018/2/layout/IconLabelDescriptionList"/>
    <dgm:cxn modelId="{196044B4-C2FD-4E70-8DD4-32B3116FE7D5}" type="presOf" srcId="{5856C6D2-DBE3-4D28-8B66-B2A4224AD44F}" destId="{78D77FED-EBC7-4A02-A3C4-C43385661085}" srcOrd="0" destOrd="0" presId="urn:microsoft.com/office/officeart/2018/2/layout/IconLabelDescriptionList"/>
    <dgm:cxn modelId="{00FA5EBA-6521-4058-919B-D2AF348F3578}" type="presOf" srcId="{858AB31D-D50C-4107-8C32-458B75E5D9A2}" destId="{866ECE8C-4500-4C27-9B36-EEBD90EF4578}" srcOrd="0" destOrd="1" presId="urn:microsoft.com/office/officeart/2018/2/layout/IconLabelDescriptionList"/>
    <dgm:cxn modelId="{BDAAF5BB-D601-4792-87E1-CDB1A3DB74B9}" type="presOf" srcId="{9884AA0E-DD3A-45A6-AF11-15E34D01AB6B}" destId="{09A36F9D-17E7-4314-A9C1-E6C8B901DC34}" srcOrd="0" destOrd="0" presId="urn:microsoft.com/office/officeart/2018/2/layout/IconLabelDescriptionList"/>
    <dgm:cxn modelId="{A4A670C1-3CB9-431C-AF51-CC403906944D}" srcId="{C4236D4E-FBC6-45B6-85EF-3B80236CADD5}" destId="{A8D28532-51CD-4D78-9BEF-85F59FF640AD}" srcOrd="0" destOrd="0" parTransId="{C5409551-12B0-419A-89D1-967FB54FA34F}" sibTransId="{ED9239B4-DB75-404B-8946-74F72484C3B4}"/>
    <dgm:cxn modelId="{8570C3C3-10E4-45A2-B4F1-03FAC9D076A5}" srcId="{95A712A9-7F34-4BEE-B213-FADDC4B92509}" destId="{2DA8C8A1-F7F1-482E-B30B-2E299C0AA5E5}" srcOrd="3" destOrd="0" parTransId="{D92EDEF5-BD2F-4A30-8E01-A8C9CE5A76AF}" sibTransId="{2AFCC3B8-E612-4151-AE62-373F0E09FD1C}"/>
    <dgm:cxn modelId="{062B40CB-91DF-4DBA-9804-D931AF0A1CD7}" type="presOf" srcId="{B55C23C1-2B0D-46BE-80A4-0C03DDBDD202}" destId="{866ECE8C-4500-4C27-9B36-EEBD90EF4578}" srcOrd="0" destOrd="0" presId="urn:microsoft.com/office/officeart/2018/2/layout/IconLabelDescriptionList"/>
    <dgm:cxn modelId="{C642D6CC-31E3-42C4-BADC-9A7BF1580071}" srcId="{9884AA0E-DD3A-45A6-AF11-15E34D01AB6B}" destId="{C4236D4E-FBC6-45B6-85EF-3B80236CADD5}" srcOrd="1" destOrd="0" parTransId="{F32C0A61-0201-4449-9D1A-CD2B9C14241F}" sibTransId="{D154C331-A155-452E-BCF5-6EF363696E1E}"/>
    <dgm:cxn modelId="{927C0ACE-ED19-4BDC-92A8-833EE7F1D07E}" srcId="{95A712A9-7F34-4BEE-B213-FADDC4B92509}" destId="{B55C23C1-2B0D-46BE-80A4-0C03DDBDD202}" srcOrd="0" destOrd="0" parTransId="{2DA32D84-2A1A-4FBE-82DF-9DB83FFEC999}" sibTransId="{B6ABF22F-62BA-48F2-A136-6613CF91B4E1}"/>
    <dgm:cxn modelId="{DEAEBCF1-9583-495D-9E1D-BF7D07904366}" srcId="{C4236D4E-FBC6-45B6-85EF-3B80236CADD5}" destId="{01DA85B1-9D0A-4B51-AB7C-0E1C35A9BC8D}" srcOrd="2" destOrd="0" parTransId="{BAF091C3-1011-4B40-B813-DBCF2187C04D}" sibTransId="{19324DB2-4560-40F6-9C4F-530D08DC6CEB}"/>
    <dgm:cxn modelId="{2A0EACD1-6BF2-40A2-A169-70BB650E16CB}" type="presParOf" srcId="{09A36F9D-17E7-4314-A9C1-E6C8B901DC34}" destId="{556CA493-8614-43B0-A021-06F62AF9439F}" srcOrd="0" destOrd="0" presId="urn:microsoft.com/office/officeart/2018/2/layout/IconLabelDescriptionList"/>
    <dgm:cxn modelId="{BBDFD43B-517F-4B0E-AA35-D3B91D4B98EA}" type="presParOf" srcId="{556CA493-8614-43B0-A021-06F62AF9439F}" destId="{4203E618-F4FB-40C5-AEBE-B565C30C885A}" srcOrd="0" destOrd="0" presId="urn:microsoft.com/office/officeart/2018/2/layout/IconLabelDescriptionList"/>
    <dgm:cxn modelId="{C89F9C02-7BCF-4F89-A276-AB338165ED7F}" type="presParOf" srcId="{556CA493-8614-43B0-A021-06F62AF9439F}" destId="{AA53CE2C-965C-4EE3-8EEA-65D238DA10A8}" srcOrd="1" destOrd="0" presId="urn:microsoft.com/office/officeart/2018/2/layout/IconLabelDescriptionList"/>
    <dgm:cxn modelId="{6DEA004B-A60F-4F43-B91B-16367355A79B}" type="presParOf" srcId="{556CA493-8614-43B0-A021-06F62AF9439F}" destId="{BFC88314-6368-4E63-B84E-5887B92EF4E4}" srcOrd="2" destOrd="0" presId="urn:microsoft.com/office/officeart/2018/2/layout/IconLabelDescriptionList"/>
    <dgm:cxn modelId="{71A7AA8C-CBAD-4F5D-8234-60F6FA7857CA}" type="presParOf" srcId="{556CA493-8614-43B0-A021-06F62AF9439F}" destId="{94586C72-CBA3-4940-8F5C-97ECD6CAFCAF}" srcOrd="3" destOrd="0" presId="urn:microsoft.com/office/officeart/2018/2/layout/IconLabelDescriptionList"/>
    <dgm:cxn modelId="{980578F1-7D8E-43EF-8C66-31BC94E8A743}" type="presParOf" srcId="{556CA493-8614-43B0-A021-06F62AF9439F}" destId="{78D77FED-EBC7-4A02-A3C4-C43385661085}" srcOrd="4" destOrd="0" presId="urn:microsoft.com/office/officeart/2018/2/layout/IconLabelDescriptionList"/>
    <dgm:cxn modelId="{DA5A012C-40F8-4AD4-823A-42F5AF2999C7}" type="presParOf" srcId="{09A36F9D-17E7-4314-A9C1-E6C8B901DC34}" destId="{068E445C-BED1-480A-9A59-325D20591364}" srcOrd="1" destOrd="0" presId="urn:microsoft.com/office/officeart/2018/2/layout/IconLabelDescriptionList"/>
    <dgm:cxn modelId="{8B3F9EBF-3B29-489D-B8E8-F0D8908EF5C8}" type="presParOf" srcId="{09A36F9D-17E7-4314-A9C1-E6C8B901DC34}" destId="{1FE78C72-068E-49D7-A794-D337BCF4DF43}" srcOrd="2" destOrd="0" presId="urn:microsoft.com/office/officeart/2018/2/layout/IconLabelDescriptionList"/>
    <dgm:cxn modelId="{42B9A94A-C0A1-46D8-8A9A-ED366FBD7F4F}" type="presParOf" srcId="{1FE78C72-068E-49D7-A794-D337BCF4DF43}" destId="{12957C64-7BA7-47B0-81EB-92038FC06E74}" srcOrd="0" destOrd="0" presId="urn:microsoft.com/office/officeart/2018/2/layout/IconLabelDescriptionList"/>
    <dgm:cxn modelId="{EB07CAF3-097F-4FF4-ABF2-0238898CF435}" type="presParOf" srcId="{1FE78C72-068E-49D7-A794-D337BCF4DF43}" destId="{EF18CCBB-A7A7-4102-8D88-DBA2755FFE1F}" srcOrd="1" destOrd="0" presId="urn:microsoft.com/office/officeart/2018/2/layout/IconLabelDescriptionList"/>
    <dgm:cxn modelId="{A2F66F74-C5D0-4EB9-B119-A95191D74384}" type="presParOf" srcId="{1FE78C72-068E-49D7-A794-D337BCF4DF43}" destId="{293D6AF8-091D-409A-A3A3-ECD88E1E048F}" srcOrd="2" destOrd="0" presId="urn:microsoft.com/office/officeart/2018/2/layout/IconLabelDescriptionList"/>
    <dgm:cxn modelId="{6A5B93B1-B79B-4776-9971-7257D53538E6}" type="presParOf" srcId="{1FE78C72-068E-49D7-A794-D337BCF4DF43}" destId="{7E76F915-FC3B-40F3-9840-431243D538AA}" srcOrd="3" destOrd="0" presId="urn:microsoft.com/office/officeart/2018/2/layout/IconLabelDescriptionList"/>
    <dgm:cxn modelId="{599FB4E6-A559-40D6-8D60-53768E30A2FA}" type="presParOf" srcId="{1FE78C72-068E-49D7-A794-D337BCF4DF43}" destId="{95DD65AA-3DC8-4A8E-B562-58505431E45E}" srcOrd="4" destOrd="0" presId="urn:microsoft.com/office/officeart/2018/2/layout/IconLabelDescriptionList"/>
    <dgm:cxn modelId="{78E24516-B0B9-4A14-B9B3-FB5B8FDAD948}" type="presParOf" srcId="{09A36F9D-17E7-4314-A9C1-E6C8B901DC34}" destId="{F51F1466-B14A-411B-BECD-A0C2B8FCB86E}" srcOrd="3" destOrd="0" presId="urn:microsoft.com/office/officeart/2018/2/layout/IconLabelDescriptionList"/>
    <dgm:cxn modelId="{6278EC5E-75BE-4AA6-9E85-E4744FA26BD4}" type="presParOf" srcId="{09A36F9D-17E7-4314-A9C1-E6C8B901DC34}" destId="{8FB6CD47-B353-43C7-8306-C51986F30630}" srcOrd="4" destOrd="0" presId="urn:microsoft.com/office/officeart/2018/2/layout/IconLabelDescriptionList"/>
    <dgm:cxn modelId="{45827517-A267-441B-9B38-730ABB4F6133}" type="presParOf" srcId="{8FB6CD47-B353-43C7-8306-C51986F30630}" destId="{F9393F40-69D0-4FA0-848A-DA3554662B6B}" srcOrd="0" destOrd="0" presId="urn:microsoft.com/office/officeart/2018/2/layout/IconLabelDescriptionList"/>
    <dgm:cxn modelId="{D73D6ACB-347B-4019-9708-9B73F5BFC988}" type="presParOf" srcId="{8FB6CD47-B353-43C7-8306-C51986F30630}" destId="{ADDF111B-298B-45BD-BD3B-E5C05F7E8E7A}" srcOrd="1" destOrd="0" presId="urn:microsoft.com/office/officeart/2018/2/layout/IconLabelDescriptionList"/>
    <dgm:cxn modelId="{BB2FA7B2-DA8C-45A0-AF36-4766D2F58FE4}" type="presParOf" srcId="{8FB6CD47-B353-43C7-8306-C51986F30630}" destId="{DA468372-0602-4353-803C-2A9FCCB92132}" srcOrd="2" destOrd="0" presId="urn:microsoft.com/office/officeart/2018/2/layout/IconLabelDescriptionList"/>
    <dgm:cxn modelId="{6D980171-BB5F-432A-8895-46B3236A24A1}" type="presParOf" srcId="{8FB6CD47-B353-43C7-8306-C51986F30630}" destId="{8FA1D8CB-D009-4F2D-AE4E-52CB410723AD}" srcOrd="3" destOrd="0" presId="urn:microsoft.com/office/officeart/2018/2/layout/IconLabelDescriptionList"/>
    <dgm:cxn modelId="{3CC4329E-4BC1-4D21-8F84-7C5244A24016}" type="presParOf" srcId="{8FB6CD47-B353-43C7-8306-C51986F30630}" destId="{866ECE8C-4500-4C27-9B36-EEBD90EF457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C85C4C-3EA9-4489-BBE0-5BF34BA522C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BB2DAC2-F50B-4901-AC2C-B4DA9691EFBF}">
      <dgm:prSet/>
      <dgm:spPr/>
      <dgm:t>
        <a:bodyPr/>
        <a:lstStyle/>
        <a:p>
          <a:r>
            <a:rPr lang="en-US" b="1" i="0" dirty="0"/>
            <a:t>Problem Addressed:</a:t>
          </a:r>
          <a:endParaRPr lang="en-US" dirty="0"/>
        </a:p>
      </dgm:t>
    </dgm:pt>
    <dgm:pt modelId="{9A39C53F-597D-41D4-9F31-E938154ECD7A}" type="parTrans" cxnId="{BD43AA5C-C597-49C7-B774-021E07717958}">
      <dgm:prSet/>
      <dgm:spPr/>
      <dgm:t>
        <a:bodyPr/>
        <a:lstStyle/>
        <a:p>
          <a:endParaRPr lang="en-US"/>
        </a:p>
      </dgm:t>
    </dgm:pt>
    <dgm:pt modelId="{D3047951-C77F-4EFC-B434-82A3D287C989}" type="sibTrans" cxnId="{BD43AA5C-C597-49C7-B774-021E07717958}">
      <dgm:prSet/>
      <dgm:spPr/>
      <dgm:t>
        <a:bodyPr/>
        <a:lstStyle/>
        <a:p>
          <a:endParaRPr lang="en-US"/>
        </a:p>
      </dgm:t>
    </dgm:pt>
    <dgm:pt modelId="{F9ECDE52-1663-4341-A4D4-F465396EB334}">
      <dgm:prSet/>
      <dgm:spPr/>
      <dgm:t>
        <a:bodyPr/>
        <a:lstStyle/>
        <a:p>
          <a:r>
            <a:rPr lang="en-US" b="1" i="0" dirty="0"/>
            <a:t>App Integration:</a:t>
          </a:r>
          <a:endParaRPr lang="en-US" dirty="0"/>
        </a:p>
      </dgm:t>
    </dgm:pt>
    <dgm:pt modelId="{BE523254-8A7C-4847-8A31-1D527429EEFC}" type="parTrans" cxnId="{4C1B83AD-0E10-45F5-A092-94C708DDC581}">
      <dgm:prSet/>
      <dgm:spPr/>
      <dgm:t>
        <a:bodyPr/>
        <a:lstStyle/>
        <a:p>
          <a:endParaRPr lang="en-US"/>
        </a:p>
      </dgm:t>
    </dgm:pt>
    <dgm:pt modelId="{97B04F8F-5DDD-4575-82D1-D520785D17A0}" type="sibTrans" cxnId="{4C1B83AD-0E10-45F5-A092-94C708DDC581}">
      <dgm:prSet/>
      <dgm:spPr/>
      <dgm:t>
        <a:bodyPr/>
        <a:lstStyle/>
        <a:p>
          <a:endParaRPr lang="en-US"/>
        </a:p>
      </dgm:t>
    </dgm:pt>
    <dgm:pt modelId="{2C1D9DF3-332F-45D9-ABAF-1523F0045604}">
      <dgm:prSet/>
      <dgm:spPr/>
      <dgm:t>
        <a:bodyPr/>
        <a:lstStyle/>
        <a:p>
          <a:r>
            <a:rPr lang="en-US" b="0" i="0" dirty="0"/>
            <a:t>`Some Users struggle with switching between apps and managing multiple accounts to the best of their ability. The current design has a more complex interface that increases the cognitive load, which  it difficult for users to multitask or find necessary features quickly ultimately causing people to get less content created. </a:t>
          </a:r>
          <a:endParaRPr lang="en-US" dirty="0"/>
        </a:p>
      </dgm:t>
    </dgm:pt>
    <dgm:pt modelId="{62206A91-05E2-4B1C-BAD1-21727B72A39D}" type="parTrans" cxnId="{85034764-8F2A-44D1-B638-39ACF10ABB3D}">
      <dgm:prSet/>
      <dgm:spPr/>
      <dgm:t>
        <a:bodyPr/>
        <a:lstStyle/>
        <a:p>
          <a:endParaRPr lang="en-US"/>
        </a:p>
      </dgm:t>
    </dgm:pt>
    <dgm:pt modelId="{6B111D3F-E820-4D75-9E73-15E21780BECE}" type="sibTrans" cxnId="{85034764-8F2A-44D1-B638-39ACF10ABB3D}">
      <dgm:prSet/>
      <dgm:spPr/>
      <dgm:t>
        <a:bodyPr/>
        <a:lstStyle/>
        <a:p>
          <a:endParaRPr lang="en-US"/>
        </a:p>
      </dgm:t>
    </dgm:pt>
    <dgm:pt modelId="{E9D3A577-710B-4B91-A57D-DE4FAD1A11AE}">
      <dgm:prSet/>
      <dgm:spPr/>
      <dgm:t>
        <a:bodyPr/>
        <a:lstStyle/>
        <a:p>
          <a:r>
            <a:rPr lang="en-US" b="1" i="0"/>
            <a:t>Solution:</a:t>
          </a:r>
          <a:endParaRPr lang="en-US"/>
        </a:p>
      </dgm:t>
    </dgm:pt>
    <dgm:pt modelId="{3CD2937F-66C1-43E5-A163-BFF0387DC879}" type="parTrans" cxnId="{D35EE6EA-D5B4-46E6-AA75-439D205BA527}">
      <dgm:prSet/>
      <dgm:spPr/>
      <dgm:t>
        <a:bodyPr/>
        <a:lstStyle/>
        <a:p>
          <a:endParaRPr lang="en-US"/>
        </a:p>
      </dgm:t>
    </dgm:pt>
    <dgm:pt modelId="{5E39D7C4-A1CD-4639-AD74-ADD59DAF8CDC}" type="sibTrans" cxnId="{D35EE6EA-D5B4-46E6-AA75-439D205BA527}">
      <dgm:prSet/>
      <dgm:spPr/>
      <dgm:t>
        <a:bodyPr/>
        <a:lstStyle/>
        <a:p>
          <a:endParaRPr lang="en-US"/>
        </a:p>
      </dgm:t>
    </dgm:pt>
    <dgm:pt modelId="{AEA0E159-4E57-46F6-B004-D7EB7558ABF4}">
      <dgm:prSet/>
      <dgm:spPr/>
      <dgm:t>
        <a:bodyPr/>
        <a:lstStyle/>
        <a:p>
          <a:r>
            <a:rPr lang="en-US" b="1" i="0"/>
            <a:t>Streamlined Navigation:</a:t>
          </a:r>
          <a:endParaRPr lang="en-US"/>
        </a:p>
      </dgm:t>
    </dgm:pt>
    <dgm:pt modelId="{23CD6F98-C6DD-42EA-B6F9-C6FA34670BD9}" type="parTrans" cxnId="{E65BDA88-9EF9-4E86-BB6D-AB96F784D572}">
      <dgm:prSet/>
      <dgm:spPr/>
      <dgm:t>
        <a:bodyPr/>
        <a:lstStyle/>
        <a:p>
          <a:endParaRPr lang="en-US"/>
        </a:p>
      </dgm:t>
    </dgm:pt>
    <dgm:pt modelId="{D47F54E0-7240-4DED-AE0F-506B2D1750F3}" type="sibTrans" cxnId="{E65BDA88-9EF9-4E86-BB6D-AB96F784D572}">
      <dgm:prSet/>
      <dgm:spPr/>
      <dgm:t>
        <a:bodyPr/>
        <a:lstStyle/>
        <a:p>
          <a:endParaRPr lang="en-US"/>
        </a:p>
      </dgm:t>
    </dgm:pt>
    <dgm:pt modelId="{88239148-8183-4973-A5D9-7398754D6FC2}">
      <dgm:prSet/>
      <dgm:spPr/>
      <dgm:t>
        <a:bodyPr/>
        <a:lstStyle/>
        <a:p>
          <a:r>
            <a:rPr lang="en-US" b="1" i="0" dirty="0"/>
            <a:t>Redesign the user interface</a:t>
          </a:r>
          <a:r>
            <a:rPr lang="en-US" b="0" i="0" dirty="0"/>
            <a:t> to make navigation easier. Apple could create a special interface specifically for content creators making it easier for them to maneuver through creation.</a:t>
          </a:r>
          <a:endParaRPr lang="en-US" dirty="0"/>
        </a:p>
      </dgm:t>
    </dgm:pt>
    <dgm:pt modelId="{AAB6744D-47FB-4C87-922F-1AA0852C4E4F}" type="parTrans" cxnId="{C8B286CA-F93C-41C0-8FDF-A2FE218E88CD}">
      <dgm:prSet/>
      <dgm:spPr/>
      <dgm:t>
        <a:bodyPr/>
        <a:lstStyle/>
        <a:p>
          <a:endParaRPr lang="en-US"/>
        </a:p>
      </dgm:t>
    </dgm:pt>
    <dgm:pt modelId="{3AF3C585-C578-482E-A100-163923328D61}" type="sibTrans" cxnId="{C8B286CA-F93C-41C0-8FDF-A2FE218E88CD}">
      <dgm:prSet/>
      <dgm:spPr/>
      <dgm:t>
        <a:bodyPr/>
        <a:lstStyle/>
        <a:p>
          <a:endParaRPr lang="en-US"/>
        </a:p>
      </dgm:t>
    </dgm:pt>
    <dgm:pt modelId="{72B9D0FA-FA9D-40B9-BBB4-3A816FF10F5B}">
      <dgm:prSet/>
      <dgm:spPr/>
      <dgm:t>
        <a:bodyPr/>
        <a:lstStyle/>
        <a:p>
          <a:r>
            <a:rPr lang="en-US" b="1" i="0" dirty="0"/>
            <a:t>Implement a task-switching feature</a:t>
          </a:r>
          <a:r>
            <a:rPr lang="en-US" b="0" i="0" dirty="0"/>
            <a:t> that allows users to switch from one frequently used app to another without having to go  through multiple screens.</a:t>
          </a:r>
          <a:endParaRPr lang="en-US" dirty="0"/>
        </a:p>
      </dgm:t>
    </dgm:pt>
    <dgm:pt modelId="{93618461-D36A-4200-AF93-A9024FEBBE24}" type="parTrans" cxnId="{8900DF3F-8C91-43A9-9185-611E6A127114}">
      <dgm:prSet/>
      <dgm:spPr/>
      <dgm:t>
        <a:bodyPr/>
        <a:lstStyle/>
        <a:p>
          <a:endParaRPr lang="en-US"/>
        </a:p>
      </dgm:t>
    </dgm:pt>
    <dgm:pt modelId="{E68259CE-AC94-4960-9D74-8C52154ED45A}" type="sibTrans" cxnId="{8900DF3F-8C91-43A9-9185-611E6A127114}">
      <dgm:prSet/>
      <dgm:spPr/>
      <dgm:t>
        <a:bodyPr/>
        <a:lstStyle/>
        <a:p>
          <a:endParaRPr lang="en-US"/>
        </a:p>
      </dgm:t>
    </dgm:pt>
    <dgm:pt modelId="{DFBD37DF-2214-47FB-88C8-0302ABB1CBBF}">
      <dgm:prSet/>
      <dgm:spPr/>
      <dgm:t>
        <a:bodyPr/>
        <a:lstStyle/>
        <a:p>
          <a:r>
            <a:rPr lang="en-US" b="1" i="0"/>
            <a:t>Expected Impact:</a:t>
          </a:r>
          <a:endParaRPr lang="en-US"/>
        </a:p>
      </dgm:t>
    </dgm:pt>
    <dgm:pt modelId="{4E4E6B0D-9F02-47AB-A16D-6FA00D947980}" type="parTrans" cxnId="{C9733933-0AF2-41EB-8029-2013CF501D2C}">
      <dgm:prSet/>
      <dgm:spPr/>
      <dgm:t>
        <a:bodyPr/>
        <a:lstStyle/>
        <a:p>
          <a:endParaRPr lang="en-US"/>
        </a:p>
      </dgm:t>
    </dgm:pt>
    <dgm:pt modelId="{A774E7E3-C373-4EB5-A441-9277D3CD6109}" type="sibTrans" cxnId="{C9733933-0AF2-41EB-8029-2013CF501D2C}">
      <dgm:prSet/>
      <dgm:spPr/>
      <dgm:t>
        <a:bodyPr/>
        <a:lstStyle/>
        <a:p>
          <a:endParaRPr lang="en-US"/>
        </a:p>
      </dgm:t>
    </dgm:pt>
    <dgm:pt modelId="{378C64DF-F18E-4DAE-BA26-29DFBDD4D73A}">
      <dgm:prSet/>
      <dgm:spPr/>
      <dgm:t>
        <a:bodyPr/>
        <a:lstStyle/>
        <a:p>
          <a:r>
            <a:rPr lang="en-US" b="1" i="0"/>
            <a:t>Reduced Cognitive Load:</a:t>
          </a:r>
          <a:endParaRPr lang="en-US"/>
        </a:p>
      </dgm:t>
    </dgm:pt>
    <dgm:pt modelId="{FECFFF51-53CD-4589-B935-022898A91C53}" type="parTrans" cxnId="{7EC6AC70-66D3-421C-AB18-5CC5EC96B1D6}">
      <dgm:prSet/>
      <dgm:spPr/>
      <dgm:t>
        <a:bodyPr/>
        <a:lstStyle/>
        <a:p>
          <a:endParaRPr lang="en-US"/>
        </a:p>
      </dgm:t>
    </dgm:pt>
    <dgm:pt modelId="{22F57C7E-C627-4D35-A4E9-6CF3498110E0}" type="sibTrans" cxnId="{7EC6AC70-66D3-421C-AB18-5CC5EC96B1D6}">
      <dgm:prSet/>
      <dgm:spPr/>
      <dgm:t>
        <a:bodyPr/>
        <a:lstStyle/>
        <a:p>
          <a:endParaRPr lang="en-US"/>
        </a:p>
      </dgm:t>
    </dgm:pt>
    <dgm:pt modelId="{34EE6A28-E4A2-4876-80F4-F6D471550A34}">
      <dgm:prSet/>
      <dgm:spPr/>
      <dgm:t>
        <a:bodyPr/>
        <a:lstStyle/>
        <a:p>
          <a:r>
            <a:rPr lang="en-US" b="0" i="0" dirty="0"/>
            <a:t>Make it easier to navigate through the interfaces and make it easier for people to get what they want done and make it much smoother.</a:t>
          </a:r>
          <a:endParaRPr lang="en-US" dirty="0"/>
        </a:p>
      </dgm:t>
    </dgm:pt>
    <dgm:pt modelId="{57B41319-9306-4969-9314-7576C7CD06D0}" type="parTrans" cxnId="{FA205833-51CF-497A-99B0-2E023EBF8631}">
      <dgm:prSet/>
      <dgm:spPr/>
      <dgm:t>
        <a:bodyPr/>
        <a:lstStyle/>
        <a:p>
          <a:endParaRPr lang="en-US"/>
        </a:p>
      </dgm:t>
    </dgm:pt>
    <dgm:pt modelId="{D184A67F-3D57-4EEC-B951-19A095165871}" type="sibTrans" cxnId="{FA205833-51CF-497A-99B0-2E023EBF8631}">
      <dgm:prSet/>
      <dgm:spPr/>
      <dgm:t>
        <a:bodyPr/>
        <a:lstStyle/>
        <a:p>
          <a:endParaRPr lang="en-US"/>
        </a:p>
      </dgm:t>
    </dgm:pt>
    <dgm:pt modelId="{ADB3C464-FC34-B249-B5A0-728AFE9AFCC6}" type="pres">
      <dgm:prSet presAssocID="{70C85C4C-3EA9-4489-BBE0-5BF34BA522C9}" presName="linear" presStyleCnt="0">
        <dgm:presLayoutVars>
          <dgm:animLvl val="lvl"/>
          <dgm:resizeHandles val="exact"/>
        </dgm:presLayoutVars>
      </dgm:prSet>
      <dgm:spPr/>
    </dgm:pt>
    <dgm:pt modelId="{54BD1C68-5630-2B4C-818C-36A00B456793}" type="pres">
      <dgm:prSet presAssocID="{BBB2DAC2-F50B-4901-AC2C-B4DA9691EFBF}" presName="parentText" presStyleLbl="node1" presStyleIdx="0" presStyleCnt="3">
        <dgm:presLayoutVars>
          <dgm:chMax val="0"/>
          <dgm:bulletEnabled val="1"/>
        </dgm:presLayoutVars>
      </dgm:prSet>
      <dgm:spPr/>
    </dgm:pt>
    <dgm:pt modelId="{28BBB82A-D18B-9544-A537-F0498C8F2812}" type="pres">
      <dgm:prSet presAssocID="{BBB2DAC2-F50B-4901-AC2C-B4DA9691EFBF}" presName="childText" presStyleLbl="revTx" presStyleIdx="0" presStyleCnt="3">
        <dgm:presLayoutVars>
          <dgm:bulletEnabled val="1"/>
        </dgm:presLayoutVars>
      </dgm:prSet>
      <dgm:spPr/>
    </dgm:pt>
    <dgm:pt modelId="{889E3C05-1008-1F4F-A74F-A3E7BC1560E0}" type="pres">
      <dgm:prSet presAssocID="{E9D3A577-710B-4B91-A57D-DE4FAD1A11AE}" presName="parentText" presStyleLbl="node1" presStyleIdx="1" presStyleCnt="3">
        <dgm:presLayoutVars>
          <dgm:chMax val="0"/>
          <dgm:bulletEnabled val="1"/>
        </dgm:presLayoutVars>
      </dgm:prSet>
      <dgm:spPr/>
    </dgm:pt>
    <dgm:pt modelId="{A8BBD980-0072-744A-9D87-A77E64D6AC99}" type="pres">
      <dgm:prSet presAssocID="{E9D3A577-710B-4B91-A57D-DE4FAD1A11AE}" presName="childText" presStyleLbl="revTx" presStyleIdx="1" presStyleCnt="3">
        <dgm:presLayoutVars>
          <dgm:bulletEnabled val="1"/>
        </dgm:presLayoutVars>
      </dgm:prSet>
      <dgm:spPr/>
    </dgm:pt>
    <dgm:pt modelId="{124F6117-3257-C94C-9A5D-B9357F565473}" type="pres">
      <dgm:prSet presAssocID="{DFBD37DF-2214-47FB-88C8-0302ABB1CBBF}" presName="parentText" presStyleLbl="node1" presStyleIdx="2" presStyleCnt="3">
        <dgm:presLayoutVars>
          <dgm:chMax val="0"/>
          <dgm:bulletEnabled val="1"/>
        </dgm:presLayoutVars>
      </dgm:prSet>
      <dgm:spPr/>
    </dgm:pt>
    <dgm:pt modelId="{4042905E-8328-1940-93A2-A393DBB7E88F}" type="pres">
      <dgm:prSet presAssocID="{DFBD37DF-2214-47FB-88C8-0302ABB1CBBF}" presName="childText" presStyleLbl="revTx" presStyleIdx="2" presStyleCnt="3">
        <dgm:presLayoutVars>
          <dgm:bulletEnabled val="1"/>
        </dgm:presLayoutVars>
      </dgm:prSet>
      <dgm:spPr/>
    </dgm:pt>
  </dgm:ptLst>
  <dgm:cxnLst>
    <dgm:cxn modelId="{E42E6B15-EE65-5842-9D4E-5977716B68BD}" type="presOf" srcId="{AEA0E159-4E57-46F6-B004-D7EB7558ABF4}" destId="{A8BBD980-0072-744A-9D87-A77E64D6AC99}" srcOrd="0" destOrd="0" presId="urn:microsoft.com/office/officeart/2005/8/layout/vList2"/>
    <dgm:cxn modelId="{C9733933-0AF2-41EB-8029-2013CF501D2C}" srcId="{70C85C4C-3EA9-4489-BBE0-5BF34BA522C9}" destId="{DFBD37DF-2214-47FB-88C8-0302ABB1CBBF}" srcOrd="2" destOrd="0" parTransId="{4E4E6B0D-9F02-47AB-A16D-6FA00D947980}" sibTransId="{A774E7E3-C373-4EB5-A441-9277D3CD6109}"/>
    <dgm:cxn modelId="{FA205833-51CF-497A-99B0-2E023EBF8631}" srcId="{378C64DF-F18E-4DAE-BA26-29DFBDD4D73A}" destId="{34EE6A28-E4A2-4876-80F4-F6D471550A34}" srcOrd="0" destOrd="0" parTransId="{57B41319-9306-4969-9314-7576C7CD06D0}" sibTransId="{D184A67F-3D57-4EEC-B951-19A095165871}"/>
    <dgm:cxn modelId="{8900DF3F-8C91-43A9-9185-611E6A127114}" srcId="{88239148-8183-4973-A5D9-7398754D6FC2}" destId="{72B9D0FA-FA9D-40B9-BBB4-3A816FF10F5B}" srcOrd="0" destOrd="0" parTransId="{93618461-D36A-4200-AF93-A9024FEBBE24}" sibTransId="{E68259CE-AC94-4960-9D74-8C52154ED45A}"/>
    <dgm:cxn modelId="{3519F343-7A68-1544-AFAF-141C55603636}" type="presOf" srcId="{BBB2DAC2-F50B-4901-AC2C-B4DA9691EFBF}" destId="{54BD1C68-5630-2B4C-818C-36A00B456793}" srcOrd="0" destOrd="0" presId="urn:microsoft.com/office/officeart/2005/8/layout/vList2"/>
    <dgm:cxn modelId="{1D51574B-08D3-4841-B3AB-6C66F7BB36E7}" type="presOf" srcId="{F9ECDE52-1663-4341-A4D4-F465396EB334}" destId="{28BBB82A-D18B-9544-A537-F0498C8F2812}" srcOrd="0" destOrd="0" presId="urn:microsoft.com/office/officeart/2005/8/layout/vList2"/>
    <dgm:cxn modelId="{0ED4DE54-6554-684A-A7E1-55A60F18BE76}" type="presOf" srcId="{70C85C4C-3EA9-4489-BBE0-5BF34BA522C9}" destId="{ADB3C464-FC34-B249-B5A0-728AFE9AFCC6}" srcOrd="0" destOrd="0" presId="urn:microsoft.com/office/officeart/2005/8/layout/vList2"/>
    <dgm:cxn modelId="{BD43AA5C-C597-49C7-B774-021E07717958}" srcId="{70C85C4C-3EA9-4489-BBE0-5BF34BA522C9}" destId="{BBB2DAC2-F50B-4901-AC2C-B4DA9691EFBF}" srcOrd="0" destOrd="0" parTransId="{9A39C53F-597D-41D4-9F31-E938154ECD7A}" sibTransId="{D3047951-C77F-4EFC-B434-82A3D287C989}"/>
    <dgm:cxn modelId="{8AC33862-B50D-324A-B1C3-498FE2E157AB}" type="presOf" srcId="{378C64DF-F18E-4DAE-BA26-29DFBDD4D73A}" destId="{4042905E-8328-1940-93A2-A393DBB7E88F}" srcOrd="0" destOrd="0" presId="urn:microsoft.com/office/officeart/2005/8/layout/vList2"/>
    <dgm:cxn modelId="{85034764-8F2A-44D1-B638-39ACF10ABB3D}" srcId="{F9ECDE52-1663-4341-A4D4-F465396EB334}" destId="{2C1D9DF3-332F-45D9-ABAF-1523F0045604}" srcOrd="0" destOrd="0" parTransId="{62206A91-05E2-4B1C-BAD1-21727B72A39D}" sibTransId="{6B111D3F-E820-4D75-9E73-15E21780BECE}"/>
    <dgm:cxn modelId="{7EC6AC70-66D3-421C-AB18-5CC5EC96B1D6}" srcId="{DFBD37DF-2214-47FB-88C8-0302ABB1CBBF}" destId="{378C64DF-F18E-4DAE-BA26-29DFBDD4D73A}" srcOrd="0" destOrd="0" parTransId="{FECFFF51-53CD-4589-B935-022898A91C53}" sibTransId="{22F57C7E-C627-4D35-A4E9-6CF3498110E0}"/>
    <dgm:cxn modelId="{F2C66881-98FD-BE4F-83BD-B83ED057AF57}" type="presOf" srcId="{72B9D0FA-FA9D-40B9-BBB4-3A816FF10F5B}" destId="{A8BBD980-0072-744A-9D87-A77E64D6AC99}" srcOrd="0" destOrd="2" presId="urn:microsoft.com/office/officeart/2005/8/layout/vList2"/>
    <dgm:cxn modelId="{E65BDA88-9EF9-4E86-BB6D-AB96F784D572}" srcId="{E9D3A577-710B-4B91-A57D-DE4FAD1A11AE}" destId="{AEA0E159-4E57-46F6-B004-D7EB7558ABF4}" srcOrd="0" destOrd="0" parTransId="{23CD6F98-C6DD-42EA-B6F9-C6FA34670BD9}" sibTransId="{D47F54E0-7240-4DED-AE0F-506B2D1750F3}"/>
    <dgm:cxn modelId="{DDB27F92-2A0E-CC40-B891-E1DE10038AFF}" type="presOf" srcId="{2C1D9DF3-332F-45D9-ABAF-1523F0045604}" destId="{28BBB82A-D18B-9544-A537-F0498C8F2812}" srcOrd="0" destOrd="1" presId="urn:microsoft.com/office/officeart/2005/8/layout/vList2"/>
    <dgm:cxn modelId="{D862489D-EEF2-3847-AA4F-711C20C61E36}" type="presOf" srcId="{DFBD37DF-2214-47FB-88C8-0302ABB1CBBF}" destId="{124F6117-3257-C94C-9A5D-B9357F565473}" srcOrd="0" destOrd="0" presId="urn:microsoft.com/office/officeart/2005/8/layout/vList2"/>
    <dgm:cxn modelId="{4C1B83AD-0E10-45F5-A092-94C708DDC581}" srcId="{BBB2DAC2-F50B-4901-AC2C-B4DA9691EFBF}" destId="{F9ECDE52-1663-4341-A4D4-F465396EB334}" srcOrd="0" destOrd="0" parTransId="{BE523254-8A7C-4847-8A31-1D527429EEFC}" sibTransId="{97B04F8F-5DDD-4575-82D1-D520785D17A0}"/>
    <dgm:cxn modelId="{C8B286CA-F93C-41C0-8FDF-A2FE218E88CD}" srcId="{AEA0E159-4E57-46F6-B004-D7EB7558ABF4}" destId="{88239148-8183-4973-A5D9-7398754D6FC2}" srcOrd="0" destOrd="0" parTransId="{AAB6744D-47FB-4C87-922F-1AA0852C4E4F}" sibTransId="{3AF3C585-C578-482E-A100-163923328D61}"/>
    <dgm:cxn modelId="{F7AC85E4-A952-F145-999D-2BD0CCA684B4}" type="presOf" srcId="{34EE6A28-E4A2-4876-80F4-F6D471550A34}" destId="{4042905E-8328-1940-93A2-A393DBB7E88F}" srcOrd="0" destOrd="1" presId="urn:microsoft.com/office/officeart/2005/8/layout/vList2"/>
    <dgm:cxn modelId="{D35EE6EA-D5B4-46E6-AA75-439D205BA527}" srcId="{70C85C4C-3EA9-4489-BBE0-5BF34BA522C9}" destId="{E9D3A577-710B-4B91-A57D-DE4FAD1A11AE}" srcOrd="1" destOrd="0" parTransId="{3CD2937F-66C1-43E5-A163-BFF0387DC879}" sibTransId="{5E39D7C4-A1CD-4639-AD74-ADD59DAF8CDC}"/>
    <dgm:cxn modelId="{84A5F6F0-0472-A64B-9EB2-425EB8D9E2B9}" type="presOf" srcId="{88239148-8183-4973-A5D9-7398754D6FC2}" destId="{A8BBD980-0072-744A-9D87-A77E64D6AC99}" srcOrd="0" destOrd="1" presId="urn:microsoft.com/office/officeart/2005/8/layout/vList2"/>
    <dgm:cxn modelId="{C01D79F8-ACCC-384A-BBF5-7E681603E1C5}" type="presOf" srcId="{E9D3A577-710B-4B91-A57D-DE4FAD1A11AE}" destId="{889E3C05-1008-1F4F-A74F-A3E7BC1560E0}" srcOrd="0" destOrd="0" presId="urn:microsoft.com/office/officeart/2005/8/layout/vList2"/>
    <dgm:cxn modelId="{156FF293-25A6-B347-872F-2D6A54B2F9C2}" type="presParOf" srcId="{ADB3C464-FC34-B249-B5A0-728AFE9AFCC6}" destId="{54BD1C68-5630-2B4C-818C-36A00B456793}" srcOrd="0" destOrd="0" presId="urn:microsoft.com/office/officeart/2005/8/layout/vList2"/>
    <dgm:cxn modelId="{FF57A4AC-0270-2643-96F2-E7517FF04007}" type="presParOf" srcId="{ADB3C464-FC34-B249-B5A0-728AFE9AFCC6}" destId="{28BBB82A-D18B-9544-A537-F0498C8F2812}" srcOrd="1" destOrd="0" presId="urn:microsoft.com/office/officeart/2005/8/layout/vList2"/>
    <dgm:cxn modelId="{6630F764-7797-1B45-AC59-D5DC9D13E0D2}" type="presParOf" srcId="{ADB3C464-FC34-B249-B5A0-728AFE9AFCC6}" destId="{889E3C05-1008-1F4F-A74F-A3E7BC1560E0}" srcOrd="2" destOrd="0" presId="urn:microsoft.com/office/officeart/2005/8/layout/vList2"/>
    <dgm:cxn modelId="{6117A047-D5F2-1645-9DFC-5261CEED811B}" type="presParOf" srcId="{ADB3C464-FC34-B249-B5A0-728AFE9AFCC6}" destId="{A8BBD980-0072-744A-9D87-A77E64D6AC99}" srcOrd="3" destOrd="0" presId="urn:microsoft.com/office/officeart/2005/8/layout/vList2"/>
    <dgm:cxn modelId="{AD37A039-B881-9449-A960-AD9C7E6A78CB}" type="presParOf" srcId="{ADB3C464-FC34-B249-B5A0-728AFE9AFCC6}" destId="{124F6117-3257-C94C-9A5D-B9357F565473}" srcOrd="4" destOrd="0" presId="urn:microsoft.com/office/officeart/2005/8/layout/vList2"/>
    <dgm:cxn modelId="{A0C96CA6-E7C0-C540-AB56-8938C3393056}" type="presParOf" srcId="{ADB3C464-FC34-B249-B5A0-728AFE9AFCC6}" destId="{4042905E-8328-1940-93A2-A393DBB7E88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C3819-65E2-B24D-B72B-AA1968874D5A}">
      <dsp:nvSpPr>
        <dsp:cNvPr id="0" name=""/>
        <dsp:cNvSpPr/>
      </dsp:nvSpPr>
      <dsp:spPr>
        <a:xfrm>
          <a:off x="0" y="0"/>
          <a:ext cx="9753599" cy="131846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66725">
            <a:lnSpc>
              <a:spcPct val="90000"/>
            </a:lnSpc>
            <a:spcBef>
              <a:spcPct val="0"/>
            </a:spcBef>
            <a:spcAft>
              <a:spcPct val="35000"/>
            </a:spcAft>
            <a:buNone/>
          </a:pPr>
          <a:r>
            <a:rPr lang="en-US" sz="1050" b="1" i="0" kern="1200" dirty="0"/>
            <a:t>Users</a:t>
          </a:r>
          <a:endParaRPr lang="en-US" sz="1050" kern="1200" dirty="0"/>
        </a:p>
        <a:p>
          <a:pPr marL="57150" lvl="1" indent="-57150" algn="l" defTabSz="466725">
            <a:lnSpc>
              <a:spcPct val="90000"/>
            </a:lnSpc>
            <a:spcBef>
              <a:spcPct val="0"/>
            </a:spcBef>
            <a:spcAft>
              <a:spcPct val="15000"/>
            </a:spcAft>
            <a:buChar char="•"/>
          </a:pPr>
          <a:r>
            <a:rPr lang="en-US" sz="1050" b="1" i="0" kern="1200" dirty="0"/>
            <a:t>Target Users:</a:t>
          </a:r>
          <a:r>
            <a:rPr lang="en-US" sz="1050" b="0" i="0" kern="1200" dirty="0"/>
            <a:t> The primary users of the product are content creators, typically between the ages of 18-28. This demographic is chosen because it most accurately represents the main users on social media platforms like TikTok, Instagram, and Snapchat. The users chosen are also semi-professional and professional content creators </a:t>
          </a:r>
          <a:endParaRPr lang="en-US" sz="1050" kern="1200" dirty="0"/>
        </a:p>
        <a:p>
          <a:pPr marL="57150" lvl="1" indent="-57150" algn="l" defTabSz="466725">
            <a:lnSpc>
              <a:spcPct val="90000"/>
            </a:lnSpc>
            <a:spcBef>
              <a:spcPct val="0"/>
            </a:spcBef>
            <a:spcAft>
              <a:spcPct val="15000"/>
            </a:spcAft>
            <a:buChar char="•"/>
          </a:pPr>
          <a:r>
            <a:rPr lang="en-US" sz="1050" b="1" kern="1200" dirty="0"/>
            <a:t>User tasks</a:t>
          </a:r>
          <a:r>
            <a:rPr lang="en-US" sz="1050" b="1" i="0" kern="1200" dirty="0"/>
            <a:t>:</a:t>
          </a:r>
          <a:r>
            <a:rPr lang="en-US" sz="1050" b="0" i="0" kern="1200" dirty="0"/>
            <a:t> Users primarily use their devices for content creation, including making videos, taking photos, editing media, and posting content on all social media platforms. They rely heavily on specific apps and the device's features to produce good content efficiently.</a:t>
          </a:r>
          <a:endParaRPr lang="en-US" sz="1050" kern="1200" dirty="0"/>
        </a:p>
      </dsp:txBody>
      <dsp:txXfrm>
        <a:off x="38617" y="38617"/>
        <a:ext cx="8219460" cy="1241231"/>
      </dsp:txXfrm>
    </dsp:sp>
    <dsp:sp modelId="{734AA3E7-3E65-7E4D-A9EA-A2199064900D}">
      <dsp:nvSpPr>
        <dsp:cNvPr id="0" name=""/>
        <dsp:cNvSpPr/>
      </dsp:nvSpPr>
      <dsp:spPr>
        <a:xfrm>
          <a:off x="806134" y="1558187"/>
          <a:ext cx="9753599" cy="1318465"/>
        </a:xfrm>
        <a:prstGeom prst="roundRect">
          <a:avLst>
            <a:gd name="adj" fmla="val 10000"/>
          </a:avLst>
        </a:prstGeom>
        <a:solidFill>
          <a:schemeClr val="accent2">
            <a:hueOff val="-508333"/>
            <a:satOff val="-171"/>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i="0" kern="1200" dirty="0"/>
            <a:t>Identified Problems:</a:t>
          </a:r>
          <a:endParaRPr lang="en-US" sz="900" kern="1200" dirty="0"/>
        </a:p>
        <a:p>
          <a:pPr marL="57150" lvl="1" indent="-57150" algn="l" defTabSz="400050">
            <a:lnSpc>
              <a:spcPct val="90000"/>
            </a:lnSpc>
            <a:spcBef>
              <a:spcPct val="0"/>
            </a:spcBef>
            <a:spcAft>
              <a:spcPct val="15000"/>
            </a:spcAft>
            <a:buChar char="•"/>
          </a:pPr>
          <a:r>
            <a:rPr lang="en-US" sz="900" b="1" i="0" kern="1200" dirty="0"/>
            <a:t>User Interface Issues:</a:t>
          </a:r>
          <a:r>
            <a:rPr lang="en-US" sz="900" b="0" i="0" kern="1200" dirty="0"/>
            <a:t> Some users find the interface of certain apps to be hard to navigate, leading to increased cognitive load and slower content creation and not being able to put out as much content as they want to. </a:t>
          </a:r>
          <a:endParaRPr lang="en-US" sz="900" kern="1200" dirty="0"/>
        </a:p>
        <a:p>
          <a:pPr marL="57150" lvl="1" indent="-57150" algn="l" defTabSz="400050">
            <a:lnSpc>
              <a:spcPct val="90000"/>
            </a:lnSpc>
            <a:spcBef>
              <a:spcPct val="0"/>
            </a:spcBef>
            <a:spcAft>
              <a:spcPct val="15000"/>
            </a:spcAft>
            <a:buChar char="•"/>
          </a:pPr>
          <a:r>
            <a:rPr lang="en-US" sz="900" b="1" i="0" kern="1200" dirty="0"/>
            <a:t>App-Switching:</a:t>
          </a:r>
          <a:r>
            <a:rPr lang="en-US" sz="900" b="0" i="0" kern="1200" dirty="0"/>
            <a:t> Users have reported that switching between apps can be harder than it needs to be, which hurts their workflow and efficiency during content creation.</a:t>
          </a:r>
          <a:endParaRPr lang="en-US" sz="900" kern="1200" dirty="0"/>
        </a:p>
        <a:p>
          <a:pPr marL="57150" lvl="1" indent="-57150" algn="l" defTabSz="400050">
            <a:lnSpc>
              <a:spcPct val="90000"/>
            </a:lnSpc>
            <a:spcBef>
              <a:spcPct val="0"/>
            </a:spcBef>
            <a:spcAft>
              <a:spcPct val="15000"/>
            </a:spcAft>
            <a:buChar char="•"/>
          </a:pPr>
          <a:r>
            <a:rPr lang="en-US" sz="900" b="1" i="0" kern="1200" dirty="0"/>
            <a:t>Battery Life Concerns:</a:t>
          </a:r>
          <a:r>
            <a:rPr lang="en-US" sz="900" b="0" i="0" kern="1200" dirty="0"/>
            <a:t> Frequent content creation activities, such as recording videos and editing photos, drain the battery quickly, limiting the time users can spend creating content without needing to recharge.</a:t>
          </a:r>
          <a:endParaRPr lang="en-US" sz="900" kern="1200" dirty="0"/>
        </a:p>
        <a:p>
          <a:pPr marL="57150" lvl="1" indent="-57150" algn="l" defTabSz="400050">
            <a:lnSpc>
              <a:spcPct val="90000"/>
            </a:lnSpc>
            <a:spcBef>
              <a:spcPct val="0"/>
            </a:spcBef>
            <a:spcAft>
              <a:spcPct val="15000"/>
            </a:spcAft>
            <a:buChar char="•"/>
          </a:pPr>
          <a:r>
            <a:rPr lang="en-US" sz="900" b="1" i="0" kern="1200" dirty="0"/>
            <a:t>Performance Issues:</a:t>
          </a:r>
          <a:r>
            <a:rPr lang="en-US" sz="900" b="0" i="0" kern="1200" dirty="0"/>
            <a:t> Users may experience lag or slow performance when using resource-intensive apps, which can interrupt their content creation process and lead to frustration.</a:t>
          </a:r>
          <a:endParaRPr lang="en-US" sz="900" kern="1200" dirty="0"/>
        </a:p>
      </dsp:txBody>
      <dsp:txXfrm>
        <a:off x="844751" y="1596804"/>
        <a:ext cx="8002498" cy="1241231"/>
      </dsp:txXfrm>
    </dsp:sp>
    <dsp:sp modelId="{16A85D3D-857D-B445-BF9F-3C6258DB8EE0}">
      <dsp:nvSpPr>
        <dsp:cNvPr id="0" name=""/>
        <dsp:cNvSpPr/>
      </dsp:nvSpPr>
      <dsp:spPr>
        <a:xfrm>
          <a:off x="1621535" y="3116374"/>
          <a:ext cx="9753599" cy="1318465"/>
        </a:xfrm>
        <a:prstGeom prst="roundRect">
          <a:avLst>
            <a:gd name="adj" fmla="val 10000"/>
          </a:avLst>
        </a:prstGeom>
        <a:solidFill>
          <a:schemeClr val="accent2">
            <a:hueOff val="-1016665"/>
            <a:satOff val="-343"/>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i="0" kern="1200" dirty="0"/>
            <a:t>Importance of the Problems:</a:t>
          </a:r>
          <a:endParaRPr lang="en-US" sz="1100" kern="1200" dirty="0"/>
        </a:p>
        <a:p>
          <a:pPr marL="57150" lvl="1" indent="-57150" algn="l" defTabSz="488950">
            <a:lnSpc>
              <a:spcPct val="90000"/>
            </a:lnSpc>
            <a:spcBef>
              <a:spcPct val="0"/>
            </a:spcBef>
            <a:spcAft>
              <a:spcPct val="15000"/>
            </a:spcAft>
            <a:buChar char="•"/>
          </a:pPr>
          <a:r>
            <a:rPr lang="en-US" sz="1100" b="1" i="0" kern="1200" dirty="0"/>
            <a:t>Problems:</a:t>
          </a:r>
          <a:r>
            <a:rPr lang="en-US" sz="1100" b="0" i="0" kern="1200" dirty="0"/>
            <a:t> These problems are critical because they affect the users' ability to create content well and fast. The user interface issues, and app-switching difficulties can cause delays in the content creation process, while battery life and performance issues can limit the amount of content users can produce each time they want to put content out. </a:t>
          </a:r>
          <a:endParaRPr lang="en-US" sz="1100" kern="1200" dirty="0"/>
        </a:p>
        <a:p>
          <a:pPr marL="57150" lvl="1" indent="-57150" algn="l" defTabSz="488950">
            <a:lnSpc>
              <a:spcPct val="90000"/>
            </a:lnSpc>
            <a:spcBef>
              <a:spcPct val="0"/>
            </a:spcBef>
            <a:spcAft>
              <a:spcPct val="15000"/>
            </a:spcAft>
            <a:buChar char="•"/>
          </a:pPr>
          <a:r>
            <a:rPr lang="en-US" sz="1100" b="1" i="0" kern="1200" dirty="0"/>
            <a:t>Content Quality:</a:t>
          </a:r>
          <a:r>
            <a:rPr lang="en-US" sz="1100" b="0" i="0" kern="1200" dirty="0"/>
            <a:t> If users are cannot create or edit content easily, it may result in lower-quality output, which can makes them lose followers or supporters meaning they will have a loss in revenue. </a:t>
          </a:r>
          <a:endParaRPr lang="en-US" sz="1100" kern="1200" dirty="0"/>
        </a:p>
      </dsp:txBody>
      <dsp:txXfrm>
        <a:off x="1660152" y="3154991"/>
        <a:ext cx="8014690" cy="1241231"/>
      </dsp:txXfrm>
    </dsp:sp>
    <dsp:sp modelId="{5E26794C-CC7A-DB4E-9328-9E03FDD0C6D7}">
      <dsp:nvSpPr>
        <dsp:cNvPr id="0" name=""/>
        <dsp:cNvSpPr/>
      </dsp:nvSpPr>
      <dsp:spPr>
        <a:xfrm>
          <a:off x="2438399" y="4674561"/>
          <a:ext cx="9753599" cy="1318465"/>
        </a:xfrm>
        <a:prstGeom prst="roundRect">
          <a:avLst>
            <a:gd name="adj" fmla="val 10000"/>
          </a:avLst>
        </a:prstGeom>
        <a:solidFill>
          <a:schemeClr val="accent2">
            <a:hueOff val="-1524998"/>
            <a:satOff val="-514"/>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i="0" kern="1200" dirty="0"/>
            <a:t>Effects on Users:</a:t>
          </a:r>
          <a:endParaRPr lang="en-US" sz="1000" kern="1200" dirty="0"/>
        </a:p>
        <a:p>
          <a:pPr marL="57150" lvl="1" indent="-57150" algn="l" defTabSz="444500">
            <a:lnSpc>
              <a:spcPct val="90000"/>
            </a:lnSpc>
            <a:spcBef>
              <a:spcPct val="0"/>
            </a:spcBef>
            <a:spcAft>
              <a:spcPct val="15000"/>
            </a:spcAft>
            <a:buChar char="•"/>
          </a:pPr>
          <a:r>
            <a:rPr lang="en-US" sz="1000" b="1" i="0" kern="1200" dirty="0"/>
            <a:t>anger:</a:t>
          </a:r>
          <a:r>
            <a:rPr lang="en-US" sz="1000" b="0" i="0" kern="1200" dirty="0"/>
            <a:t> The identified problems can lead to anger among users, especially when they come about issues during content creation. </a:t>
          </a:r>
          <a:endParaRPr lang="en-US" sz="1000" kern="1200" dirty="0"/>
        </a:p>
        <a:p>
          <a:pPr marL="57150" lvl="1" indent="-57150" algn="l" defTabSz="444500">
            <a:lnSpc>
              <a:spcPct val="90000"/>
            </a:lnSpc>
            <a:spcBef>
              <a:spcPct val="0"/>
            </a:spcBef>
            <a:spcAft>
              <a:spcPct val="15000"/>
            </a:spcAft>
            <a:buChar char="•"/>
          </a:pPr>
          <a:r>
            <a:rPr lang="en-US" sz="1000" b="1" i="0" kern="1200" dirty="0"/>
            <a:t>Efficiency issues:</a:t>
          </a:r>
          <a:r>
            <a:rPr lang="en-US" sz="1000" b="0" i="0" kern="1200" dirty="0"/>
            <a:t> The issues with app switching, user interface, and performance can slow down the content creation process, making it take longer for users to put out content.</a:t>
          </a:r>
          <a:endParaRPr lang="en-US" sz="1000" kern="1200" dirty="0"/>
        </a:p>
        <a:p>
          <a:pPr marL="57150" lvl="1" indent="-57150" algn="l" defTabSz="444500">
            <a:lnSpc>
              <a:spcPct val="90000"/>
            </a:lnSpc>
            <a:spcBef>
              <a:spcPct val="0"/>
            </a:spcBef>
            <a:spcAft>
              <a:spcPct val="15000"/>
            </a:spcAft>
            <a:buChar char="•"/>
          </a:pPr>
          <a:r>
            <a:rPr lang="en-US" sz="1000" b="1" i="0" kern="1200" dirty="0"/>
            <a:t>No productivity:</a:t>
          </a:r>
          <a:r>
            <a:rPr lang="en-US" sz="1000" b="0" i="0" kern="1200" dirty="0"/>
            <a:t> battery life being an issue forces them to take breaks due to poor battery life and the challenges in multitasking can reduce the amount of content a creator can produce in a day,  this makes it harder to be productive and make money. </a:t>
          </a:r>
          <a:endParaRPr lang="en-US" sz="1000" kern="1200" dirty="0"/>
        </a:p>
      </dsp:txBody>
      <dsp:txXfrm>
        <a:off x="2477016" y="4713178"/>
        <a:ext cx="8002498" cy="1241231"/>
      </dsp:txXfrm>
    </dsp:sp>
    <dsp:sp modelId="{3692B27E-E434-9441-A6F5-89F9AA308145}">
      <dsp:nvSpPr>
        <dsp:cNvPr id="0" name=""/>
        <dsp:cNvSpPr/>
      </dsp:nvSpPr>
      <dsp:spPr>
        <a:xfrm>
          <a:off x="8896596" y="1009825"/>
          <a:ext cx="857002" cy="85700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89421" y="1009825"/>
        <a:ext cx="471352" cy="644894"/>
      </dsp:txXfrm>
    </dsp:sp>
    <dsp:sp modelId="{7AF5AE2D-F582-FD4F-A6CD-213AF1567B41}">
      <dsp:nvSpPr>
        <dsp:cNvPr id="0" name=""/>
        <dsp:cNvSpPr/>
      </dsp:nvSpPr>
      <dsp:spPr>
        <a:xfrm>
          <a:off x="9713460" y="2568012"/>
          <a:ext cx="857002" cy="857002"/>
        </a:xfrm>
        <a:prstGeom prst="downArrow">
          <a:avLst>
            <a:gd name="adj1" fmla="val 55000"/>
            <a:gd name="adj2" fmla="val 45000"/>
          </a:avLst>
        </a:prstGeom>
        <a:solidFill>
          <a:schemeClr val="accent2">
            <a:tint val="40000"/>
            <a:alpha val="90000"/>
            <a:hueOff val="-765146"/>
            <a:satOff val="5330"/>
            <a:lumOff val="707"/>
            <a:alphaOff val="0"/>
          </a:schemeClr>
        </a:solidFill>
        <a:ln w="12700" cap="flat" cmpd="sng" algn="ctr">
          <a:solidFill>
            <a:schemeClr val="accent2">
              <a:tint val="40000"/>
              <a:alpha val="90000"/>
              <a:hueOff val="-765146"/>
              <a:satOff val="5330"/>
              <a:lumOff val="7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906285" y="2568012"/>
        <a:ext cx="471352" cy="644894"/>
      </dsp:txXfrm>
    </dsp:sp>
    <dsp:sp modelId="{DA874522-81C4-A043-9EF0-DA8835400758}">
      <dsp:nvSpPr>
        <dsp:cNvPr id="0" name=""/>
        <dsp:cNvSpPr/>
      </dsp:nvSpPr>
      <dsp:spPr>
        <a:xfrm>
          <a:off x="10518132" y="4126199"/>
          <a:ext cx="857002" cy="857002"/>
        </a:xfrm>
        <a:prstGeom prst="downArrow">
          <a:avLst>
            <a:gd name="adj1" fmla="val 55000"/>
            <a:gd name="adj2" fmla="val 45000"/>
          </a:avLst>
        </a:prstGeom>
        <a:solidFill>
          <a:schemeClr val="accent2">
            <a:tint val="40000"/>
            <a:alpha val="90000"/>
            <a:hueOff val="-1530293"/>
            <a:satOff val="10659"/>
            <a:lumOff val="1415"/>
            <a:alphaOff val="0"/>
          </a:schemeClr>
        </a:solidFill>
        <a:ln w="12700" cap="flat" cmpd="sng" algn="ctr">
          <a:solidFill>
            <a:schemeClr val="accent2">
              <a:tint val="40000"/>
              <a:alpha val="90000"/>
              <a:hueOff val="-1530293"/>
              <a:satOff val="10659"/>
              <a:lumOff val="14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0710957" y="4126199"/>
        <a:ext cx="471352" cy="6448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E4651-D001-430C-8831-F656EF81FB0D}">
      <dsp:nvSpPr>
        <dsp:cNvPr id="0" name=""/>
        <dsp:cNvSpPr/>
      </dsp:nvSpPr>
      <dsp:spPr>
        <a:xfrm>
          <a:off x="324675" y="139048"/>
          <a:ext cx="1510523" cy="14359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E5A1FC-4ED7-4130-93DE-20A4E68E98A7}">
      <dsp:nvSpPr>
        <dsp:cNvPr id="0" name=""/>
        <dsp:cNvSpPr/>
      </dsp:nvSpPr>
      <dsp:spPr>
        <a:xfrm>
          <a:off x="324675" y="1805269"/>
          <a:ext cx="4315781" cy="61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b="1" i="0" kern="1200" dirty="0"/>
            <a:t>Causes of the Problems:</a:t>
          </a:r>
          <a:endParaRPr lang="en-US" sz="3000" kern="1200" dirty="0"/>
        </a:p>
      </dsp:txBody>
      <dsp:txXfrm>
        <a:off x="324675" y="1805269"/>
        <a:ext cx="4315781" cy="615408"/>
      </dsp:txXfrm>
    </dsp:sp>
    <dsp:sp modelId="{1C054CA6-6265-4094-B7A1-291C26EBF64B}">
      <dsp:nvSpPr>
        <dsp:cNvPr id="0" name=""/>
        <dsp:cNvSpPr/>
      </dsp:nvSpPr>
      <dsp:spPr>
        <a:xfrm>
          <a:off x="324675" y="2527779"/>
          <a:ext cx="4315781" cy="2966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dirty="0"/>
            <a:t>Complex Navigation:</a:t>
          </a:r>
          <a:r>
            <a:rPr lang="en-US" sz="1700" b="0" i="0" kern="1200" dirty="0"/>
            <a:t> users often find it difficult to find and switch between apps </a:t>
          </a:r>
        </a:p>
        <a:p>
          <a:pPr marL="0" lvl="0" indent="0" algn="l" defTabSz="755650">
            <a:lnSpc>
              <a:spcPct val="100000"/>
            </a:lnSpc>
            <a:spcBef>
              <a:spcPct val="0"/>
            </a:spcBef>
            <a:spcAft>
              <a:spcPct val="35000"/>
            </a:spcAft>
            <a:buNone/>
          </a:pPr>
          <a:r>
            <a:rPr lang="en-US" sz="1700" b="1" i="0" kern="1200" dirty="0"/>
            <a:t>App Integration:</a:t>
          </a:r>
          <a:r>
            <a:rPr lang="en-US" sz="1700" b="0" i="0" kern="1200" dirty="0"/>
            <a:t> some apps to not support easy integration between essential apps, causing slower production</a:t>
          </a:r>
        </a:p>
        <a:p>
          <a:pPr marL="0" lvl="0" indent="0" algn="l" defTabSz="755650">
            <a:lnSpc>
              <a:spcPct val="100000"/>
            </a:lnSpc>
            <a:spcBef>
              <a:spcPct val="0"/>
            </a:spcBef>
            <a:spcAft>
              <a:spcPct val="35000"/>
            </a:spcAft>
            <a:buNone/>
          </a:pPr>
          <a:r>
            <a:rPr lang="en-US" sz="1700" b="1" i="0" kern="1200" dirty="0"/>
            <a:t>Battery Life Issues:</a:t>
          </a:r>
          <a:r>
            <a:rPr lang="en-US" sz="1700" b="0" i="0" kern="1200" dirty="0"/>
            <a:t> Heavy use during content creation drains the battery quickly, leading having to stop and charge often. </a:t>
          </a:r>
          <a:endParaRPr lang="en-US" sz="1700" kern="1200" dirty="0"/>
        </a:p>
      </dsp:txBody>
      <dsp:txXfrm>
        <a:off x="324675" y="2527779"/>
        <a:ext cx="4315781" cy="2966358"/>
      </dsp:txXfrm>
    </dsp:sp>
    <dsp:sp modelId="{8868720B-C9D6-44C2-A69C-33E010642C4B}">
      <dsp:nvSpPr>
        <dsp:cNvPr id="0" name=""/>
        <dsp:cNvSpPr/>
      </dsp:nvSpPr>
      <dsp:spPr>
        <a:xfrm>
          <a:off x="5395718" y="139048"/>
          <a:ext cx="1510523" cy="14359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108B74-6B07-48B6-9CC8-FA2D6D596CB7}">
      <dsp:nvSpPr>
        <dsp:cNvPr id="0" name=""/>
        <dsp:cNvSpPr/>
      </dsp:nvSpPr>
      <dsp:spPr>
        <a:xfrm>
          <a:off x="5395718" y="1805269"/>
          <a:ext cx="4315781" cy="615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100000"/>
            </a:lnSpc>
            <a:spcBef>
              <a:spcPct val="0"/>
            </a:spcBef>
            <a:spcAft>
              <a:spcPct val="35000"/>
            </a:spcAft>
            <a:buNone/>
            <a:defRPr b="1"/>
          </a:pPr>
          <a:r>
            <a:rPr lang="en-US" sz="3000" b="1" i="0" kern="1200"/>
            <a:t>Affordances Analysis:</a:t>
          </a:r>
          <a:endParaRPr lang="en-US" sz="3000" kern="1200"/>
        </a:p>
      </dsp:txBody>
      <dsp:txXfrm>
        <a:off x="5395718" y="1805269"/>
        <a:ext cx="4315781" cy="615408"/>
      </dsp:txXfrm>
    </dsp:sp>
    <dsp:sp modelId="{AA9EFD66-0B86-4D08-AE5A-A53B37FBDE81}">
      <dsp:nvSpPr>
        <dsp:cNvPr id="0" name=""/>
        <dsp:cNvSpPr/>
      </dsp:nvSpPr>
      <dsp:spPr>
        <a:xfrm>
          <a:off x="5395718" y="2527779"/>
          <a:ext cx="4315781" cy="2966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pPr>
          <a:r>
            <a:rPr lang="en-US" sz="1400" b="1" i="0" kern="1200" dirty="0"/>
            <a:t>Emotional:</a:t>
          </a:r>
          <a:r>
            <a:rPr lang="en-US" sz="1400" b="0" i="0" kern="1200" dirty="0"/>
            <a:t> Users feel frustrated when they can't easily navigate or when the device's battery dies unexpectedly.</a:t>
          </a:r>
          <a:endParaRPr lang="en-US" sz="1400" kern="1200" dirty="0"/>
        </a:p>
        <a:p>
          <a:pPr marL="0" lvl="0" indent="0" algn="l" defTabSz="622300">
            <a:lnSpc>
              <a:spcPct val="100000"/>
            </a:lnSpc>
            <a:spcBef>
              <a:spcPct val="0"/>
            </a:spcBef>
            <a:spcAft>
              <a:spcPct val="35000"/>
            </a:spcAft>
            <a:buNone/>
          </a:pPr>
          <a:r>
            <a:rPr lang="en-US" sz="1400" b="1" i="0" kern="1200" dirty="0"/>
            <a:t>Physical:</a:t>
          </a:r>
          <a:r>
            <a:rPr lang="en-US" sz="1400" b="0" i="0" kern="1200" dirty="0"/>
            <a:t> not being able to access features or buttons during content creation can cause physical strain or inefficiency.</a:t>
          </a:r>
          <a:endParaRPr lang="en-US" sz="1400" kern="1200" dirty="0"/>
        </a:p>
        <a:p>
          <a:pPr marL="0" lvl="0" indent="0" algn="l" defTabSz="622300">
            <a:lnSpc>
              <a:spcPct val="100000"/>
            </a:lnSpc>
            <a:spcBef>
              <a:spcPct val="0"/>
            </a:spcBef>
            <a:spcAft>
              <a:spcPct val="35000"/>
            </a:spcAft>
            <a:buNone/>
          </a:pPr>
          <a:r>
            <a:rPr lang="en-US" sz="1400" b="1" i="0" kern="1200" dirty="0"/>
            <a:t>Sensory:</a:t>
          </a:r>
          <a:r>
            <a:rPr lang="en-US" sz="1400" b="0" i="0" kern="1200" dirty="0"/>
            <a:t> Poor visuals and feedback make it hard to know whether an action was successful, leading to user errors.</a:t>
          </a:r>
          <a:endParaRPr lang="en-US" sz="1400" kern="1200" dirty="0"/>
        </a:p>
        <a:p>
          <a:pPr marL="0" lvl="0" indent="0" algn="l" defTabSz="622300">
            <a:lnSpc>
              <a:spcPct val="100000"/>
            </a:lnSpc>
            <a:spcBef>
              <a:spcPct val="0"/>
            </a:spcBef>
            <a:spcAft>
              <a:spcPct val="35000"/>
            </a:spcAft>
            <a:buNone/>
          </a:pPr>
          <a:r>
            <a:rPr lang="en-US" sz="1400" b="1" i="0" kern="1200" dirty="0"/>
            <a:t>Cognitive:</a:t>
          </a:r>
          <a:r>
            <a:rPr lang="en-US" sz="1400" b="0" i="0" kern="1200" dirty="0"/>
            <a:t> Users experience cognitive overload due to difficult navigation and lack of easy design. </a:t>
          </a:r>
          <a:endParaRPr lang="en-US" sz="1400" kern="1200" dirty="0"/>
        </a:p>
        <a:p>
          <a:pPr marL="0" lvl="0" indent="0" algn="l" defTabSz="622300">
            <a:lnSpc>
              <a:spcPct val="100000"/>
            </a:lnSpc>
            <a:spcBef>
              <a:spcPct val="0"/>
            </a:spcBef>
            <a:spcAft>
              <a:spcPct val="35000"/>
            </a:spcAft>
            <a:buNone/>
          </a:pPr>
          <a:r>
            <a:rPr lang="en-US" sz="1400" b="1" i="0" kern="1200" dirty="0"/>
            <a:t>Functional:</a:t>
          </a:r>
          <a:r>
            <a:rPr lang="en-US" sz="1400" b="0" i="0" kern="1200" dirty="0"/>
            <a:t> The limited compatibility with certain apps reduces the device's overall functionality for content creators.</a:t>
          </a:r>
          <a:endParaRPr lang="en-US" sz="1400" kern="1200" dirty="0"/>
        </a:p>
      </dsp:txBody>
      <dsp:txXfrm>
        <a:off x="5395718" y="2527779"/>
        <a:ext cx="4315781" cy="29663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4DD9C-40E4-8A41-B724-0152C75BCC94}">
      <dsp:nvSpPr>
        <dsp:cNvPr id="0" name=""/>
        <dsp:cNvSpPr/>
      </dsp:nvSpPr>
      <dsp:spPr>
        <a:xfrm>
          <a:off x="0" y="4167109"/>
          <a:ext cx="9950103" cy="13677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a:t>Expected Impact:</a:t>
          </a:r>
          <a:br>
            <a:rPr lang="en-US" sz="1700" b="0" i="0" kern="1200"/>
          </a:br>
          <a:r>
            <a:rPr lang="en-US" sz="1700" b="0" i="0" kern="1200"/>
            <a:t>This solution is expected to:</a:t>
          </a:r>
          <a:endParaRPr lang="en-US" sz="1700" kern="1200"/>
        </a:p>
      </dsp:txBody>
      <dsp:txXfrm>
        <a:off x="0" y="4167109"/>
        <a:ext cx="9950103" cy="738578"/>
      </dsp:txXfrm>
    </dsp:sp>
    <dsp:sp modelId="{9377D6C2-2C09-9A4E-9A20-27AAA65DECCC}">
      <dsp:nvSpPr>
        <dsp:cNvPr id="0" name=""/>
        <dsp:cNvSpPr/>
      </dsp:nvSpPr>
      <dsp:spPr>
        <a:xfrm>
          <a:off x="4858" y="4878333"/>
          <a:ext cx="3313462" cy="6291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Increase user satisfaction by making the content creation process more smooth</a:t>
          </a:r>
          <a:endParaRPr lang="en-US" sz="1100" kern="1200" dirty="0"/>
        </a:p>
      </dsp:txBody>
      <dsp:txXfrm>
        <a:off x="4858" y="4878333"/>
        <a:ext cx="3313462" cy="629159"/>
      </dsp:txXfrm>
    </dsp:sp>
    <dsp:sp modelId="{DC07DC3C-7F2B-754B-9A43-313137F728F2}">
      <dsp:nvSpPr>
        <dsp:cNvPr id="0" name=""/>
        <dsp:cNvSpPr/>
      </dsp:nvSpPr>
      <dsp:spPr>
        <a:xfrm>
          <a:off x="3318320" y="4878333"/>
          <a:ext cx="3313462" cy="6291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Reduce frustration, as users will spend more time focusing on their creative work and pushing out content at the rate they would like.</a:t>
          </a:r>
          <a:endParaRPr lang="en-US" sz="1100" kern="1200" dirty="0"/>
        </a:p>
      </dsp:txBody>
      <dsp:txXfrm>
        <a:off x="3318320" y="4878333"/>
        <a:ext cx="3313462" cy="629159"/>
      </dsp:txXfrm>
    </dsp:sp>
    <dsp:sp modelId="{77F1DADF-A9A0-E645-B201-B05F5979D0D0}">
      <dsp:nvSpPr>
        <dsp:cNvPr id="0" name=""/>
        <dsp:cNvSpPr/>
      </dsp:nvSpPr>
      <dsp:spPr>
        <a:xfrm>
          <a:off x="6631782" y="4878333"/>
          <a:ext cx="3313462" cy="6291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Heighten overall emotional engagement with the iPhone, leading to a more better and more rewarding experience</a:t>
          </a:r>
          <a:endParaRPr lang="en-US" sz="1100" kern="1200" dirty="0"/>
        </a:p>
      </dsp:txBody>
      <dsp:txXfrm>
        <a:off x="6631782" y="4878333"/>
        <a:ext cx="3313462" cy="629159"/>
      </dsp:txXfrm>
    </dsp:sp>
    <dsp:sp modelId="{E3FB1C15-A72D-4143-9C9B-3F186DBF5A8E}">
      <dsp:nvSpPr>
        <dsp:cNvPr id="0" name=""/>
        <dsp:cNvSpPr/>
      </dsp:nvSpPr>
      <dsp:spPr>
        <a:xfrm rot="10800000">
          <a:off x="0" y="2084043"/>
          <a:ext cx="9950103" cy="210358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a:t>Solution:</a:t>
          </a:r>
          <a:br>
            <a:rPr lang="en-US" sz="1700" b="0" i="0" kern="1200"/>
          </a:br>
          <a:r>
            <a:rPr lang="en-US" sz="1700" b="0" i="0" kern="1200"/>
            <a:t>Simplify the user interface by:</a:t>
          </a:r>
          <a:endParaRPr lang="en-US" sz="1700" kern="1200"/>
        </a:p>
      </dsp:txBody>
      <dsp:txXfrm rot="-10800000">
        <a:off x="0" y="2084043"/>
        <a:ext cx="9950103" cy="738357"/>
      </dsp:txXfrm>
    </dsp:sp>
    <dsp:sp modelId="{778B4E1D-E810-EE49-9BB5-D14158DA7482}">
      <dsp:nvSpPr>
        <dsp:cNvPr id="0" name=""/>
        <dsp:cNvSpPr/>
      </dsp:nvSpPr>
      <dsp:spPr>
        <a:xfrm>
          <a:off x="4858" y="2822400"/>
          <a:ext cx="3313462" cy="62897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Simplifying the interface to reduce the number of steps needed to access the most used apps.</a:t>
          </a:r>
          <a:endParaRPr lang="en-US" sz="1100" kern="1200" dirty="0"/>
        </a:p>
      </dsp:txBody>
      <dsp:txXfrm>
        <a:off x="4858" y="2822400"/>
        <a:ext cx="3313462" cy="628970"/>
      </dsp:txXfrm>
    </dsp:sp>
    <dsp:sp modelId="{85904D1D-710C-834D-AC73-3DCAD0253FDD}">
      <dsp:nvSpPr>
        <dsp:cNvPr id="0" name=""/>
        <dsp:cNvSpPr/>
      </dsp:nvSpPr>
      <dsp:spPr>
        <a:xfrm>
          <a:off x="3318320" y="2822400"/>
          <a:ext cx="3313462" cy="62897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Put customizable shortcuts for key functions in the apps to make the interface more user-friendly.</a:t>
          </a:r>
          <a:endParaRPr lang="en-US" sz="1100" kern="1200" dirty="0"/>
        </a:p>
      </dsp:txBody>
      <dsp:txXfrm>
        <a:off x="3318320" y="2822400"/>
        <a:ext cx="3313462" cy="628970"/>
      </dsp:txXfrm>
    </dsp:sp>
    <dsp:sp modelId="{BB124719-A5AA-7745-B5D0-44289B7AECB4}">
      <dsp:nvSpPr>
        <dsp:cNvPr id="0" name=""/>
        <dsp:cNvSpPr/>
      </dsp:nvSpPr>
      <dsp:spPr>
        <a:xfrm>
          <a:off x="6631782" y="2822400"/>
          <a:ext cx="3313462" cy="62897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b="0" i="0" kern="1200" dirty="0"/>
            <a:t>Enhancing in-app guidance with clear prompts to help users quickly understand how to utilize new features.</a:t>
          </a:r>
          <a:endParaRPr lang="en-US" sz="1100" kern="1200" dirty="0"/>
        </a:p>
      </dsp:txBody>
      <dsp:txXfrm>
        <a:off x="6631782" y="2822400"/>
        <a:ext cx="3313462" cy="628970"/>
      </dsp:txXfrm>
    </dsp:sp>
    <dsp:sp modelId="{79E15D1A-A650-734C-B294-2620FB5635C7}">
      <dsp:nvSpPr>
        <dsp:cNvPr id="0" name=""/>
        <dsp:cNvSpPr/>
      </dsp:nvSpPr>
      <dsp:spPr>
        <a:xfrm rot="10800000">
          <a:off x="0" y="978"/>
          <a:ext cx="9950103" cy="2103581"/>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dirty="0"/>
            <a:t>Problem Addressed:</a:t>
          </a:r>
          <a:br>
            <a:rPr lang="en-US" sz="1700" b="0" i="0" kern="1200" dirty="0"/>
          </a:br>
          <a:r>
            <a:rPr lang="en-US" sz="1700" b="0" i="0" kern="1200" dirty="0"/>
            <a:t>Some content creators find the current user interface of the iPhone to be complicated, leading to frustration and more of a heavier cognitive load during content creation. This can negatively impact their emotional experience, making the process feel more stressful. </a:t>
          </a:r>
          <a:endParaRPr lang="en-US" sz="1700" kern="1200" dirty="0"/>
        </a:p>
      </dsp:txBody>
      <dsp:txXfrm rot="10800000">
        <a:off x="0" y="978"/>
        <a:ext cx="9950103" cy="1366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E25A73-7441-DF42-A8D1-1F1F37F13A6E}">
      <dsp:nvSpPr>
        <dsp:cNvPr id="0" name=""/>
        <dsp:cNvSpPr/>
      </dsp:nvSpPr>
      <dsp:spPr>
        <a:xfrm>
          <a:off x="8055" y="21519"/>
          <a:ext cx="3444333" cy="51264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889000">
            <a:lnSpc>
              <a:spcPct val="90000"/>
            </a:lnSpc>
            <a:spcBef>
              <a:spcPct val="0"/>
            </a:spcBef>
            <a:spcAft>
              <a:spcPct val="35000"/>
            </a:spcAft>
            <a:buNone/>
          </a:pPr>
          <a:r>
            <a:rPr lang="en-US" sz="2000" b="1" kern="1200" dirty="0"/>
            <a:t>Problem Addressed:</a:t>
          </a:r>
          <a:endParaRPr lang="en-US" sz="2000" kern="1200" dirty="0"/>
        </a:p>
        <a:p>
          <a:pPr marL="228600" lvl="1" indent="-228600" algn="l" defTabSz="889000">
            <a:lnSpc>
              <a:spcPct val="90000"/>
            </a:lnSpc>
            <a:spcBef>
              <a:spcPct val="0"/>
            </a:spcBef>
            <a:spcAft>
              <a:spcPct val="15000"/>
            </a:spcAft>
            <a:buChar char="•"/>
          </a:pPr>
          <a:r>
            <a:rPr lang="en-US" sz="2000" b="1" kern="1200" dirty="0"/>
            <a:t>Difficulty in physically interacting with the device during content creation, such as challenges with the touch interface like pressing buttons or holding the iPhone comfortably for a long time. </a:t>
          </a:r>
          <a:endParaRPr lang="en-US" sz="2000" kern="1200" dirty="0"/>
        </a:p>
      </dsp:txBody>
      <dsp:txXfrm>
        <a:off x="8055" y="21519"/>
        <a:ext cx="3444333" cy="5126434"/>
      </dsp:txXfrm>
    </dsp:sp>
    <dsp:sp modelId="{1882ECFE-3B7D-0F47-A442-D81625BCF67D}">
      <dsp:nvSpPr>
        <dsp:cNvPr id="0" name=""/>
        <dsp:cNvSpPr/>
      </dsp:nvSpPr>
      <dsp:spPr>
        <a:xfrm>
          <a:off x="3500593" y="2463236"/>
          <a:ext cx="516649"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EF2E5A-22C7-DA43-AEC1-20A5DFD978DA}">
      <dsp:nvSpPr>
        <dsp:cNvPr id="0" name=""/>
        <dsp:cNvSpPr/>
      </dsp:nvSpPr>
      <dsp:spPr>
        <a:xfrm>
          <a:off x="4051105" y="0"/>
          <a:ext cx="3444333" cy="51694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889000">
            <a:lnSpc>
              <a:spcPct val="90000"/>
            </a:lnSpc>
            <a:spcBef>
              <a:spcPct val="0"/>
            </a:spcBef>
            <a:spcAft>
              <a:spcPct val="35000"/>
            </a:spcAft>
            <a:buNone/>
          </a:pPr>
          <a:r>
            <a:rPr lang="en-US" sz="2000" b="1" kern="1200" dirty="0"/>
            <a:t>Solution:</a:t>
          </a:r>
          <a:endParaRPr lang="en-US" sz="2000" kern="1200" dirty="0"/>
        </a:p>
        <a:p>
          <a:pPr marL="114300" lvl="1" indent="-114300" algn="l" defTabSz="666750">
            <a:lnSpc>
              <a:spcPct val="90000"/>
            </a:lnSpc>
            <a:spcBef>
              <a:spcPct val="0"/>
            </a:spcBef>
            <a:spcAft>
              <a:spcPct val="15000"/>
            </a:spcAft>
            <a:buChar char="•"/>
          </a:pPr>
          <a:r>
            <a:rPr lang="en-US" sz="1500" b="1" kern="1200" dirty="0"/>
            <a:t>Button Redesign: Propose a redesign of the physical buttons, like making the power button on the side of the phone easier to the touch as people often have issues with that not working.</a:t>
          </a:r>
          <a:endParaRPr lang="en-US" sz="1500" kern="1200" dirty="0"/>
        </a:p>
        <a:p>
          <a:pPr marL="114300" lvl="1" indent="-114300" algn="l" defTabSz="666750">
            <a:lnSpc>
              <a:spcPct val="90000"/>
            </a:lnSpc>
            <a:spcBef>
              <a:spcPct val="0"/>
            </a:spcBef>
            <a:spcAft>
              <a:spcPct val="15000"/>
            </a:spcAft>
            <a:buChar char="•"/>
          </a:pPr>
          <a:r>
            <a:rPr lang="en-US" sz="1500" b="1" kern="1200" dirty="0"/>
            <a:t>Improved Grip: Suggest adding a textured back to improve grip and reduce the chances of dropping the phone, especially during filming or taking photos.</a:t>
          </a:r>
          <a:endParaRPr lang="en-US" sz="1500" kern="1200" dirty="0"/>
        </a:p>
        <a:p>
          <a:pPr marL="114300" lvl="1" indent="-114300" algn="l" defTabSz="666750">
            <a:lnSpc>
              <a:spcPct val="90000"/>
            </a:lnSpc>
            <a:spcBef>
              <a:spcPct val="0"/>
            </a:spcBef>
            <a:spcAft>
              <a:spcPct val="15000"/>
            </a:spcAft>
            <a:buChar char="•"/>
          </a:pPr>
          <a:r>
            <a:rPr lang="en-US" sz="1500" b="1" kern="1200" dirty="0"/>
            <a:t>Enhanced Touch Responsiveness: Recommend improving the responsiveness of the touchscreen, especially in harder to control areas like the edges, to make sure that users can easily navigate and interact with apps without accidental touches. </a:t>
          </a:r>
          <a:endParaRPr lang="en-US" sz="1500" kern="1200" dirty="0"/>
        </a:p>
      </dsp:txBody>
      <dsp:txXfrm>
        <a:off x="4051105" y="0"/>
        <a:ext cx="3444333" cy="5169473"/>
      </dsp:txXfrm>
    </dsp:sp>
    <dsp:sp modelId="{3108E64F-C7AA-094D-86AD-E541AFB97F43}">
      <dsp:nvSpPr>
        <dsp:cNvPr id="0" name=""/>
        <dsp:cNvSpPr/>
      </dsp:nvSpPr>
      <dsp:spPr>
        <a:xfrm>
          <a:off x="7557985" y="2463236"/>
          <a:ext cx="516649" cy="24300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781E1F-0AFE-4340-B042-C64A63AF0D3B}">
      <dsp:nvSpPr>
        <dsp:cNvPr id="0" name=""/>
        <dsp:cNvSpPr/>
      </dsp:nvSpPr>
      <dsp:spPr>
        <a:xfrm>
          <a:off x="8130895" y="17"/>
          <a:ext cx="3444333" cy="51264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t" anchorCtr="0">
          <a:noAutofit/>
        </a:bodyPr>
        <a:lstStyle/>
        <a:p>
          <a:pPr marL="0" lvl="0" indent="0" algn="l" defTabSz="889000">
            <a:lnSpc>
              <a:spcPct val="90000"/>
            </a:lnSpc>
            <a:spcBef>
              <a:spcPct val="0"/>
            </a:spcBef>
            <a:spcAft>
              <a:spcPct val="35000"/>
            </a:spcAft>
            <a:buNone/>
          </a:pPr>
          <a:r>
            <a:rPr lang="en-US" sz="2000" b="1" kern="1200" dirty="0"/>
            <a:t>Expected Impact:</a:t>
          </a:r>
          <a:endParaRPr lang="en-US" sz="2000" kern="1200" dirty="0"/>
        </a:p>
        <a:p>
          <a:pPr marL="171450" lvl="1" indent="-171450" algn="l" defTabSz="711200">
            <a:lnSpc>
              <a:spcPct val="90000"/>
            </a:lnSpc>
            <a:spcBef>
              <a:spcPct val="0"/>
            </a:spcBef>
            <a:spcAft>
              <a:spcPct val="15000"/>
            </a:spcAft>
            <a:buChar char="•"/>
          </a:pPr>
          <a:r>
            <a:rPr lang="en-US" sz="1600" b="1" kern="1200" dirty="0"/>
            <a:t>Easier to Use: These changes would make the device more user-friendly by reducing the physical strain on users, making it easier to hold, and improving the touch inputs.</a:t>
          </a:r>
          <a:endParaRPr lang="en-US" sz="1600" kern="1200" dirty="0"/>
        </a:p>
        <a:p>
          <a:pPr marL="171450" lvl="1" indent="-171450" algn="l" defTabSz="711200">
            <a:lnSpc>
              <a:spcPct val="90000"/>
            </a:lnSpc>
            <a:spcBef>
              <a:spcPct val="0"/>
            </a:spcBef>
            <a:spcAft>
              <a:spcPct val="15000"/>
            </a:spcAft>
            <a:buChar char="•"/>
          </a:pPr>
          <a:r>
            <a:rPr lang="en-US" sz="1600" b="1" kern="1200" dirty="0"/>
            <a:t>More Accessible: Enhancing physical aspects would make the device more accessible to a broader range of users like people with disabilities, by making it easier to use for them when they are producing content. </a:t>
          </a:r>
          <a:endParaRPr lang="en-US" sz="1300" kern="1200" dirty="0"/>
        </a:p>
      </dsp:txBody>
      <dsp:txXfrm>
        <a:off x="8130895" y="17"/>
        <a:ext cx="3444333" cy="51264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3E618-F4FB-40C5-AEBE-B565C30C885A}">
      <dsp:nvSpPr>
        <dsp:cNvPr id="0" name=""/>
        <dsp:cNvSpPr/>
      </dsp:nvSpPr>
      <dsp:spPr>
        <a:xfrm>
          <a:off x="15663" y="0"/>
          <a:ext cx="1050733" cy="941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C88314-6368-4E63-B84E-5887B92EF4E4}">
      <dsp:nvSpPr>
        <dsp:cNvPr id="0" name=""/>
        <dsp:cNvSpPr/>
      </dsp:nvSpPr>
      <dsp:spPr>
        <a:xfrm>
          <a:off x="15663" y="1127190"/>
          <a:ext cx="3002096" cy="403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1" i="0" kern="1200" dirty="0"/>
            <a:t>Problem Addressed: </a:t>
          </a:r>
          <a:endParaRPr lang="en-US" sz="2400" kern="1200" dirty="0"/>
        </a:p>
      </dsp:txBody>
      <dsp:txXfrm>
        <a:off x="15663" y="1127190"/>
        <a:ext cx="3002096" cy="403406"/>
      </dsp:txXfrm>
    </dsp:sp>
    <dsp:sp modelId="{78D77FED-EBC7-4A02-A3C4-C43385661085}">
      <dsp:nvSpPr>
        <dsp:cNvPr id="0" name=""/>
        <dsp:cNvSpPr/>
      </dsp:nvSpPr>
      <dsp:spPr>
        <a:xfrm>
          <a:off x="15663" y="1617066"/>
          <a:ext cx="3002096" cy="321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kern="1200" dirty="0"/>
            <a:t>Inconsistent Sensory Feedback During Content Creation</a:t>
          </a:r>
        </a:p>
        <a:p>
          <a:pPr marL="0" lvl="0" indent="0" algn="l" defTabSz="755650">
            <a:lnSpc>
              <a:spcPct val="100000"/>
            </a:lnSpc>
            <a:spcBef>
              <a:spcPct val="0"/>
            </a:spcBef>
            <a:spcAft>
              <a:spcPct val="35000"/>
            </a:spcAft>
            <a:buNone/>
          </a:pPr>
          <a:r>
            <a:rPr lang="en-US" sz="1700" b="1" i="0" kern="1200" dirty="0"/>
            <a:t>weak haptic feedback</a:t>
          </a:r>
          <a:r>
            <a:rPr lang="en-US" sz="1700" b="0" i="0" kern="1200" dirty="0"/>
            <a:t> when interacting with touch controls, which sometimes leads to not being certain with whether a command has worked</a:t>
          </a:r>
          <a:endParaRPr lang="en-US" sz="1700" b="1" kern="1200" dirty="0"/>
        </a:p>
        <a:p>
          <a:pPr marL="0" lvl="0" indent="0" algn="l" defTabSz="755650">
            <a:lnSpc>
              <a:spcPct val="100000"/>
            </a:lnSpc>
            <a:spcBef>
              <a:spcPct val="0"/>
            </a:spcBef>
            <a:spcAft>
              <a:spcPct val="35000"/>
            </a:spcAft>
            <a:buNone/>
          </a:pPr>
          <a:r>
            <a:rPr lang="en-US" sz="1700" b="1" i="0" kern="1200" dirty="0"/>
            <a:t>Visual cues</a:t>
          </a:r>
          <a:r>
            <a:rPr lang="en-US" sz="1700" b="0" i="0" kern="1200" dirty="0"/>
            <a:t> like animations that are either too subtle or not there at all, making it hard to understand if an action like app switching was successful.</a:t>
          </a:r>
          <a:endParaRPr lang="en-US" sz="1700" kern="1200" dirty="0"/>
        </a:p>
      </dsp:txBody>
      <dsp:txXfrm>
        <a:off x="15663" y="1617066"/>
        <a:ext cx="3002096" cy="3213843"/>
      </dsp:txXfrm>
    </dsp:sp>
    <dsp:sp modelId="{12957C64-7BA7-47B0-81EB-92038FC06E74}">
      <dsp:nvSpPr>
        <dsp:cNvPr id="0" name=""/>
        <dsp:cNvSpPr/>
      </dsp:nvSpPr>
      <dsp:spPr>
        <a:xfrm>
          <a:off x="3543127" y="-147057"/>
          <a:ext cx="1050733" cy="941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3D6AF8-091D-409A-A3A3-ECD88E1E048F}">
      <dsp:nvSpPr>
        <dsp:cNvPr id="0" name=""/>
        <dsp:cNvSpPr/>
      </dsp:nvSpPr>
      <dsp:spPr>
        <a:xfrm>
          <a:off x="3543127" y="980133"/>
          <a:ext cx="3002096" cy="403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1" i="0" kern="1200"/>
            <a:t>Solution:</a:t>
          </a:r>
          <a:endParaRPr lang="en-US" sz="2400" kern="1200"/>
        </a:p>
      </dsp:txBody>
      <dsp:txXfrm>
        <a:off x="3543127" y="980133"/>
        <a:ext cx="3002096" cy="403406"/>
      </dsp:txXfrm>
    </dsp:sp>
    <dsp:sp modelId="{95DD65AA-3DC8-4A8E-B562-58505431E45E}">
      <dsp:nvSpPr>
        <dsp:cNvPr id="0" name=""/>
        <dsp:cNvSpPr/>
      </dsp:nvSpPr>
      <dsp:spPr>
        <a:xfrm>
          <a:off x="3543127" y="1175893"/>
          <a:ext cx="3002096" cy="3802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a:t>Enhance Haptic Feedback:</a:t>
          </a:r>
          <a:endParaRPr lang="en-US" sz="1700" kern="1200"/>
        </a:p>
        <a:p>
          <a:pPr marL="0" lvl="0" indent="0" algn="l" defTabSz="755650">
            <a:lnSpc>
              <a:spcPct val="100000"/>
            </a:lnSpc>
            <a:spcBef>
              <a:spcPct val="0"/>
            </a:spcBef>
            <a:spcAft>
              <a:spcPct val="35000"/>
            </a:spcAft>
            <a:buNone/>
          </a:pPr>
          <a:r>
            <a:rPr lang="en-US" sz="1700" b="0" i="0" kern="1200" dirty="0"/>
            <a:t>Implement stronger and more reliable haptic responses when most important actions for content creators are performed</a:t>
          </a:r>
          <a:endParaRPr lang="en-US" sz="1700" kern="1200" dirty="0"/>
        </a:p>
        <a:p>
          <a:pPr marL="0" lvl="0" indent="0" algn="l" defTabSz="755650">
            <a:lnSpc>
              <a:spcPct val="100000"/>
            </a:lnSpc>
            <a:spcBef>
              <a:spcPct val="0"/>
            </a:spcBef>
            <a:spcAft>
              <a:spcPct val="35000"/>
            </a:spcAft>
            <a:buNone/>
          </a:pPr>
          <a:r>
            <a:rPr lang="en-US" sz="1700" b="1" i="0" kern="1200" dirty="0"/>
            <a:t>Improve Visual Cues:</a:t>
          </a:r>
          <a:endParaRPr lang="en-US" sz="1700" kern="1200" dirty="0"/>
        </a:p>
        <a:p>
          <a:pPr marL="0" lvl="0" indent="0" algn="l" defTabSz="755650">
            <a:lnSpc>
              <a:spcPct val="100000"/>
            </a:lnSpc>
            <a:spcBef>
              <a:spcPct val="0"/>
            </a:spcBef>
            <a:spcAft>
              <a:spcPct val="35000"/>
            </a:spcAft>
            <a:buNone/>
          </a:pPr>
          <a:r>
            <a:rPr lang="en-US" sz="1700" b="0" i="0" kern="1200" dirty="0"/>
            <a:t>create better visual indicators, like certain colors that mean different things or patterns that you see, Add an indicator that you can see that shows you how much progress you made and the status of your actions</a:t>
          </a:r>
          <a:endParaRPr lang="en-US" sz="1700" kern="1200" dirty="0"/>
        </a:p>
      </dsp:txBody>
      <dsp:txXfrm>
        <a:off x="3543127" y="1175893"/>
        <a:ext cx="3002096" cy="3802073"/>
      </dsp:txXfrm>
    </dsp:sp>
    <dsp:sp modelId="{F9393F40-69D0-4FA0-848A-DA3554662B6B}">
      <dsp:nvSpPr>
        <dsp:cNvPr id="0" name=""/>
        <dsp:cNvSpPr/>
      </dsp:nvSpPr>
      <dsp:spPr>
        <a:xfrm>
          <a:off x="7070590" y="0"/>
          <a:ext cx="1050733" cy="941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468372-0602-4353-803C-2A9FCCB92132}">
      <dsp:nvSpPr>
        <dsp:cNvPr id="0" name=""/>
        <dsp:cNvSpPr/>
      </dsp:nvSpPr>
      <dsp:spPr>
        <a:xfrm>
          <a:off x="7070590" y="1127190"/>
          <a:ext cx="3002096" cy="403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b="1" i="0" kern="1200"/>
            <a:t>Expected Impact:</a:t>
          </a:r>
          <a:endParaRPr lang="en-US" sz="2400" kern="1200"/>
        </a:p>
      </dsp:txBody>
      <dsp:txXfrm>
        <a:off x="7070590" y="1127190"/>
        <a:ext cx="3002096" cy="403406"/>
      </dsp:txXfrm>
    </dsp:sp>
    <dsp:sp modelId="{866ECE8C-4500-4C27-9B36-EEBD90EF4578}">
      <dsp:nvSpPr>
        <dsp:cNvPr id="0" name=""/>
        <dsp:cNvSpPr/>
      </dsp:nvSpPr>
      <dsp:spPr>
        <a:xfrm>
          <a:off x="7070590" y="1617066"/>
          <a:ext cx="3002096" cy="3213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i="0" kern="1200"/>
            <a:t>Clearer Feedback:</a:t>
          </a:r>
          <a:endParaRPr lang="en-US" sz="1700" kern="1200"/>
        </a:p>
        <a:p>
          <a:pPr marL="0" lvl="0" indent="0" algn="l" defTabSz="755650">
            <a:lnSpc>
              <a:spcPct val="100000"/>
            </a:lnSpc>
            <a:spcBef>
              <a:spcPct val="0"/>
            </a:spcBef>
            <a:spcAft>
              <a:spcPct val="35000"/>
            </a:spcAft>
            <a:buNone/>
          </a:pPr>
          <a:r>
            <a:rPr lang="en-US" sz="1700" b="0" i="0" kern="1200" dirty="0"/>
            <a:t>Users will have sensory confirmation that what they did was registered on the iPhone, so that they will not be confused.</a:t>
          </a:r>
        </a:p>
        <a:p>
          <a:pPr marL="0" lvl="0" indent="0" algn="l" defTabSz="755650">
            <a:lnSpc>
              <a:spcPct val="100000"/>
            </a:lnSpc>
            <a:spcBef>
              <a:spcPct val="0"/>
            </a:spcBef>
            <a:spcAft>
              <a:spcPct val="35000"/>
            </a:spcAft>
            <a:buNone/>
          </a:pPr>
          <a:r>
            <a:rPr lang="en-US" sz="1700" b="1" i="0" kern="1200"/>
            <a:t>Improved User Satisfaction:</a:t>
          </a:r>
          <a:endParaRPr lang="en-US" sz="1700" kern="1200"/>
        </a:p>
        <a:p>
          <a:pPr marL="0" lvl="0" indent="0" algn="l" defTabSz="755650">
            <a:lnSpc>
              <a:spcPct val="100000"/>
            </a:lnSpc>
            <a:spcBef>
              <a:spcPct val="0"/>
            </a:spcBef>
            <a:spcAft>
              <a:spcPct val="35000"/>
            </a:spcAft>
            <a:buNone/>
          </a:pPr>
          <a:r>
            <a:rPr lang="en-US" sz="1700" b="0" i="0" kern="1200" dirty="0"/>
            <a:t>By taking care of the sensory feedback issues, people aren’t as likely to experience as many issues and this will lead to less frustrations and greater happiness. </a:t>
          </a:r>
          <a:endParaRPr lang="en-US" sz="1700" kern="1200" dirty="0"/>
        </a:p>
      </dsp:txBody>
      <dsp:txXfrm>
        <a:off x="7070590" y="1617066"/>
        <a:ext cx="3002096" cy="32138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D1C68-5630-2B4C-818C-36A00B456793}">
      <dsp:nvSpPr>
        <dsp:cNvPr id="0" name=""/>
        <dsp:cNvSpPr/>
      </dsp:nvSpPr>
      <dsp:spPr>
        <a:xfrm>
          <a:off x="0" y="115310"/>
          <a:ext cx="995010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dirty="0"/>
            <a:t>Problem Addressed:</a:t>
          </a:r>
          <a:endParaRPr lang="en-US" sz="2100" kern="1200" dirty="0"/>
        </a:p>
      </dsp:txBody>
      <dsp:txXfrm>
        <a:off x="24588" y="139898"/>
        <a:ext cx="9900927" cy="454509"/>
      </dsp:txXfrm>
    </dsp:sp>
    <dsp:sp modelId="{28BBB82A-D18B-9544-A537-F0498C8F2812}">
      <dsp:nvSpPr>
        <dsp:cNvPr id="0" name=""/>
        <dsp:cNvSpPr/>
      </dsp:nvSpPr>
      <dsp:spPr>
        <a:xfrm>
          <a:off x="0" y="618995"/>
          <a:ext cx="9950103" cy="121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591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i="0" kern="1200" dirty="0"/>
            <a:t>App Integration:</a:t>
          </a:r>
          <a:endParaRPr lang="en-US" sz="1600" kern="1200" dirty="0"/>
        </a:p>
        <a:p>
          <a:pPr marL="342900" lvl="2" indent="-171450" algn="l" defTabSz="711200">
            <a:lnSpc>
              <a:spcPct val="90000"/>
            </a:lnSpc>
            <a:spcBef>
              <a:spcPct val="0"/>
            </a:spcBef>
            <a:spcAft>
              <a:spcPct val="20000"/>
            </a:spcAft>
            <a:buChar char="•"/>
          </a:pPr>
          <a:r>
            <a:rPr lang="en-US" sz="1600" b="0" i="0" kern="1200" dirty="0"/>
            <a:t>`Some Users struggle with switching between apps and managing multiple accounts to the best of their ability. The current design has a more complex interface that increases the cognitive load, which  it difficult for users to multitask or find necessary features quickly ultimately causing people to get less content created. </a:t>
          </a:r>
          <a:endParaRPr lang="en-US" sz="1600" kern="1200" dirty="0"/>
        </a:p>
      </dsp:txBody>
      <dsp:txXfrm>
        <a:off x="0" y="618995"/>
        <a:ext cx="9950103" cy="1217160"/>
      </dsp:txXfrm>
    </dsp:sp>
    <dsp:sp modelId="{889E3C05-1008-1F4F-A74F-A3E7BC1560E0}">
      <dsp:nvSpPr>
        <dsp:cNvPr id="0" name=""/>
        <dsp:cNvSpPr/>
      </dsp:nvSpPr>
      <dsp:spPr>
        <a:xfrm>
          <a:off x="0" y="1836155"/>
          <a:ext cx="995010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Solution:</a:t>
          </a:r>
          <a:endParaRPr lang="en-US" sz="2100" kern="1200"/>
        </a:p>
      </dsp:txBody>
      <dsp:txXfrm>
        <a:off x="24588" y="1860743"/>
        <a:ext cx="9900927" cy="454509"/>
      </dsp:txXfrm>
    </dsp:sp>
    <dsp:sp modelId="{A8BBD980-0072-744A-9D87-A77E64D6AC99}">
      <dsp:nvSpPr>
        <dsp:cNvPr id="0" name=""/>
        <dsp:cNvSpPr/>
      </dsp:nvSpPr>
      <dsp:spPr>
        <a:xfrm>
          <a:off x="0" y="2339840"/>
          <a:ext cx="9950103" cy="1282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591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i="0" kern="1200"/>
            <a:t>Streamlined Navigation:</a:t>
          </a:r>
          <a:endParaRPr lang="en-US" sz="1600" kern="1200"/>
        </a:p>
        <a:p>
          <a:pPr marL="342900" lvl="2" indent="-171450" algn="l" defTabSz="711200">
            <a:lnSpc>
              <a:spcPct val="90000"/>
            </a:lnSpc>
            <a:spcBef>
              <a:spcPct val="0"/>
            </a:spcBef>
            <a:spcAft>
              <a:spcPct val="20000"/>
            </a:spcAft>
            <a:buChar char="•"/>
          </a:pPr>
          <a:r>
            <a:rPr lang="en-US" sz="1600" b="1" i="0" kern="1200" dirty="0"/>
            <a:t>Redesign the user interface</a:t>
          </a:r>
          <a:r>
            <a:rPr lang="en-US" sz="1600" b="0" i="0" kern="1200" dirty="0"/>
            <a:t> to make navigation easier. Apple could create a special interface specifically for content creators making it easier for them to maneuver through creation.</a:t>
          </a:r>
          <a:endParaRPr lang="en-US" sz="1600" kern="1200" dirty="0"/>
        </a:p>
        <a:p>
          <a:pPr marL="514350" lvl="3" indent="-171450" algn="l" defTabSz="711200">
            <a:lnSpc>
              <a:spcPct val="90000"/>
            </a:lnSpc>
            <a:spcBef>
              <a:spcPct val="0"/>
            </a:spcBef>
            <a:spcAft>
              <a:spcPct val="20000"/>
            </a:spcAft>
            <a:buChar char="•"/>
          </a:pPr>
          <a:r>
            <a:rPr lang="en-US" sz="1600" b="1" i="0" kern="1200" dirty="0"/>
            <a:t>Implement a task-switching feature</a:t>
          </a:r>
          <a:r>
            <a:rPr lang="en-US" sz="1600" b="0" i="0" kern="1200" dirty="0"/>
            <a:t> that allows users to switch from one frequently used app to another without having to go  through multiple screens.</a:t>
          </a:r>
          <a:endParaRPr lang="en-US" sz="1600" kern="1200" dirty="0"/>
        </a:p>
      </dsp:txBody>
      <dsp:txXfrm>
        <a:off x="0" y="2339840"/>
        <a:ext cx="9950103" cy="1282364"/>
      </dsp:txXfrm>
    </dsp:sp>
    <dsp:sp modelId="{124F6117-3257-C94C-9A5D-B9357F565473}">
      <dsp:nvSpPr>
        <dsp:cNvPr id="0" name=""/>
        <dsp:cNvSpPr/>
      </dsp:nvSpPr>
      <dsp:spPr>
        <a:xfrm>
          <a:off x="0" y="3622205"/>
          <a:ext cx="9950103" cy="5036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Expected Impact:</a:t>
          </a:r>
          <a:endParaRPr lang="en-US" sz="2100" kern="1200"/>
        </a:p>
      </dsp:txBody>
      <dsp:txXfrm>
        <a:off x="24588" y="3646793"/>
        <a:ext cx="9900927" cy="454509"/>
      </dsp:txXfrm>
    </dsp:sp>
    <dsp:sp modelId="{4042905E-8328-1940-93A2-A393DBB7E88F}">
      <dsp:nvSpPr>
        <dsp:cNvPr id="0" name=""/>
        <dsp:cNvSpPr/>
      </dsp:nvSpPr>
      <dsp:spPr>
        <a:xfrm>
          <a:off x="0" y="4125890"/>
          <a:ext cx="9950103"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591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i="0" kern="1200"/>
            <a:t>Reduced Cognitive Load:</a:t>
          </a:r>
          <a:endParaRPr lang="en-US" sz="1600" kern="1200"/>
        </a:p>
        <a:p>
          <a:pPr marL="342900" lvl="2" indent="-171450" algn="l" defTabSz="711200">
            <a:lnSpc>
              <a:spcPct val="90000"/>
            </a:lnSpc>
            <a:spcBef>
              <a:spcPct val="0"/>
            </a:spcBef>
            <a:spcAft>
              <a:spcPct val="20000"/>
            </a:spcAft>
            <a:buChar char="•"/>
          </a:pPr>
          <a:r>
            <a:rPr lang="en-US" sz="1600" b="0" i="0" kern="1200" dirty="0"/>
            <a:t>Make it easier to navigate through the interfaces and make it easier for people to get what they want done and make it much smoother.</a:t>
          </a:r>
          <a:endParaRPr lang="en-US" sz="1600" kern="1200" dirty="0"/>
        </a:p>
      </dsp:txBody>
      <dsp:txXfrm>
        <a:off x="0" y="4125890"/>
        <a:ext cx="9950103" cy="78246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8/12/24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611647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8/12/24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78112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8/12/24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2988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8/12/24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7148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8/12/24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56785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8/12/24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968778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8/12/24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16180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8/12/24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18652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8/12/24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8671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8/12/24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05611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8/12/24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933012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8/12/24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55168784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E3B669-D0C6-43C4-9D0E-ED152B12D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C1A18C-9BA8-5E61-3A88-30C7B80FB924}"/>
              </a:ext>
            </a:extLst>
          </p:cNvPr>
          <p:cNvSpPr>
            <a:spLocks noGrp="1"/>
          </p:cNvSpPr>
          <p:nvPr>
            <p:ph type="ctrTitle"/>
          </p:nvPr>
        </p:nvSpPr>
        <p:spPr>
          <a:xfrm>
            <a:off x="1087347" y="5148029"/>
            <a:ext cx="8888461" cy="706641"/>
          </a:xfrm>
        </p:spPr>
        <p:txBody>
          <a:bodyPr anchor="b">
            <a:normAutofit/>
          </a:bodyPr>
          <a:lstStyle/>
          <a:p>
            <a:r>
              <a:rPr lang="en-US" sz="2800" dirty="0"/>
              <a:t>Design Recommendations For iPhone</a:t>
            </a:r>
          </a:p>
        </p:txBody>
      </p:sp>
      <p:sp>
        <p:nvSpPr>
          <p:cNvPr id="3" name="Subtitle 2">
            <a:extLst>
              <a:ext uri="{FF2B5EF4-FFF2-40B4-BE49-F238E27FC236}">
                <a16:creationId xmlns:a16="http://schemas.microsoft.com/office/drawing/2014/main" id="{B899631E-A180-68D1-67AF-7A1AB91324D6}"/>
              </a:ext>
            </a:extLst>
          </p:cNvPr>
          <p:cNvSpPr>
            <a:spLocks noGrp="1"/>
          </p:cNvSpPr>
          <p:nvPr>
            <p:ph type="subTitle" idx="1"/>
          </p:nvPr>
        </p:nvSpPr>
        <p:spPr>
          <a:xfrm>
            <a:off x="1087347" y="5820452"/>
            <a:ext cx="8888460" cy="365125"/>
          </a:xfrm>
        </p:spPr>
        <p:txBody>
          <a:bodyPr anchor="t">
            <a:normAutofit/>
          </a:bodyPr>
          <a:lstStyle/>
          <a:p>
            <a:r>
              <a:rPr lang="en-US" sz="1600" dirty="0"/>
              <a:t>Based on User Experience research such as interviews, survey and field studies</a:t>
            </a:r>
          </a:p>
        </p:txBody>
      </p:sp>
      <p:pic>
        <p:nvPicPr>
          <p:cNvPr id="4" name="Picture 3" descr="Neon laser lights aligned to form a triangle">
            <a:extLst>
              <a:ext uri="{FF2B5EF4-FFF2-40B4-BE49-F238E27FC236}">
                <a16:creationId xmlns:a16="http://schemas.microsoft.com/office/drawing/2014/main" id="{8A507CBC-883D-0C2B-E99E-692D316ABA9D}"/>
              </a:ext>
            </a:extLst>
          </p:cNvPr>
          <p:cNvPicPr>
            <a:picLocks noChangeAspect="1"/>
          </p:cNvPicPr>
          <p:nvPr/>
        </p:nvPicPr>
        <p:blipFill>
          <a:blip r:embed="rId2"/>
          <a:srcRect t="20136" b="12305"/>
          <a:stretch/>
        </p:blipFill>
        <p:spPr>
          <a:xfrm>
            <a:off x="-2" y="10"/>
            <a:ext cx="12192002" cy="5148019"/>
          </a:xfrm>
          <a:prstGeom prst="rect">
            <a:avLst/>
          </a:prstGeom>
        </p:spPr>
      </p:pic>
      <p:sp>
        <p:nvSpPr>
          <p:cNvPr id="11" name="Freeform: Shape 10">
            <a:extLst>
              <a:ext uri="{FF2B5EF4-FFF2-40B4-BE49-F238E27FC236}">
                <a16:creationId xmlns:a16="http://schemas.microsoft.com/office/drawing/2014/main" id="{B75D9F35-775B-4B73-BBB6-176A2E086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1741688"/>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30F8475D-01B2-7020-1019-E0C254018A5C}"/>
              </a:ext>
            </a:extLst>
          </p:cNvPr>
          <p:cNvSpPr txBox="1"/>
          <p:nvPr/>
        </p:nvSpPr>
        <p:spPr>
          <a:xfrm>
            <a:off x="1087347" y="6185577"/>
            <a:ext cx="6227853" cy="369332"/>
          </a:xfrm>
          <a:prstGeom prst="rect">
            <a:avLst/>
          </a:prstGeom>
          <a:noFill/>
        </p:spPr>
        <p:txBody>
          <a:bodyPr wrap="square" rtlCol="0">
            <a:spAutoFit/>
          </a:bodyPr>
          <a:lstStyle/>
          <a:p>
            <a:r>
              <a:rPr lang="en-US" dirty="0"/>
              <a:t>By Brady Lowe</a:t>
            </a:r>
          </a:p>
        </p:txBody>
      </p:sp>
    </p:spTree>
    <p:extLst>
      <p:ext uri="{BB962C8B-B14F-4D97-AF65-F5344CB8AC3E}">
        <p14:creationId xmlns:p14="http://schemas.microsoft.com/office/powerpoint/2010/main" val="348152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2C59203-3788-4E03-B7CF-439D5C388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0316F4-461A-909B-5997-A775BDD0F1D9}"/>
              </a:ext>
            </a:extLst>
          </p:cNvPr>
          <p:cNvSpPr>
            <a:spLocks noGrp="1"/>
          </p:cNvSpPr>
          <p:nvPr>
            <p:ph type="title"/>
          </p:nvPr>
        </p:nvSpPr>
        <p:spPr>
          <a:xfrm>
            <a:off x="1107654" y="28440"/>
            <a:ext cx="6513197" cy="1507375"/>
          </a:xfrm>
        </p:spPr>
        <p:txBody>
          <a:bodyPr>
            <a:normAutofit/>
          </a:bodyPr>
          <a:lstStyle/>
          <a:p>
            <a:r>
              <a:rPr lang="en-US" dirty="0"/>
              <a:t>THE IPHONE </a:t>
            </a:r>
          </a:p>
        </p:txBody>
      </p:sp>
      <p:sp>
        <p:nvSpPr>
          <p:cNvPr id="3" name="Content Placeholder 2">
            <a:extLst>
              <a:ext uri="{FF2B5EF4-FFF2-40B4-BE49-F238E27FC236}">
                <a16:creationId xmlns:a16="http://schemas.microsoft.com/office/drawing/2014/main" id="{BDEBD680-6B8A-B14D-94F5-AE19E54DAFD0}"/>
              </a:ext>
            </a:extLst>
          </p:cNvPr>
          <p:cNvSpPr>
            <a:spLocks noGrp="1"/>
          </p:cNvSpPr>
          <p:nvPr>
            <p:ph idx="1"/>
          </p:nvPr>
        </p:nvSpPr>
        <p:spPr>
          <a:xfrm>
            <a:off x="1107653" y="1713637"/>
            <a:ext cx="6513197" cy="4106488"/>
          </a:xfrm>
        </p:spPr>
        <p:txBody>
          <a:bodyPr>
            <a:noAutofit/>
          </a:bodyPr>
          <a:lstStyle/>
          <a:p>
            <a:r>
              <a:rPr lang="en-US" sz="2400" dirty="0"/>
              <a:t>A widely preferred device among content creators on all social media platforms.  </a:t>
            </a:r>
          </a:p>
          <a:p>
            <a:r>
              <a:rPr lang="en-US" sz="2400" dirty="0"/>
              <a:t>The focus of this presentation is to cover the problems identified while doing user research, conducting interviews and surveys, and field studies. We talk about the reasons for these problems, the emotional, physical, sensory, cognitive, and affordances, and propose recommendations to make user experience better for content creators. </a:t>
            </a:r>
          </a:p>
        </p:txBody>
      </p:sp>
      <p:sp>
        <p:nvSpPr>
          <p:cNvPr id="21" name="Rectangle 20">
            <a:extLst>
              <a:ext uri="{FF2B5EF4-FFF2-40B4-BE49-F238E27FC236}">
                <a16:creationId xmlns:a16="http://schemas.microsoft.com/office/drawing/2014/main" id="{8A058938-758D-450A-9FDB-2F0400AB8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8504" y="3429000"/>
            <a:ext cx="3463496" cy="34289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9EE816B5-3840-4903-9656-1A721E428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8504" y="1"/>
            <a:ext cx="3463496" cy="343497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5F13C2B5-7F4A-48E4-B19A-5A2F9649B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4500" y="178410"/>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art Phone">
            <a:extLst>
              <a:ext uri="{FF2B5EF4-FFF2-40B4-BE49-F238E27FC236}">
                <a16:creationId xmlns:a16="http://schemas.microsoft.com/office/drawing/2014/main" id="{EA0451A3-465D-AA63-3C47-1DA21F5037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17811" y="782128"/>
            <a:ext cx="1943819" cy="1943819"/>
          </a:xfrm>
          <a:prstGeom prst="rect">
            <a:avLst/>
          </a:prstGeom>
        </p:spPr>
      </p:pic>
      <p:sp>
        <p:nvSpPr>
          <p:cNvPr id="27" name="Rectangle 34">
            <a:extLst>
              <a:ext uri="{FF2B5EF4-FFF2-40B4-BE49-F238E27FC236}">
                <a16:creationId xmlns:a16="http://schemas.microsoft.com/office/drawing/2014/main" id="{23DE04B1-F136-49DF-BD00-FB3FA754C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56413" y="3407068"/>
            <a:ext cx="3428999"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33597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A1951E2-8F97-4C6F-9735-8234E367F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01A1E-2D14-7A0A-48BA-352156BF7628}"/>
              </a:ext>
            </a:extLst>
          </p:cNvPr>
          <p:cNvSpPr>
            <a:spLocks noGrp="1"/>
          </p:cNvSpPr>
          <p:nvPr>
            <p:ph type="title"/>
          </p:nvPr>
        </p:nvSpPr>
        <p:spPr>
          <a:xfrm>
            <a:off x="1077361" y="-31654"/>
            <a:ext cx="10037276" cy="885824"/>
          </a:xfrm>
        </p:spPr>
        <p:txBody>
          <a:bodyPr anchor="ctr">
            <a:normAutofit/>
          </a:bodyPr>
          <a:lstStyle/>
          <a:p>
            <a:pPr algn="ctr"/>
            <a:r>
              <a:rPr lang="en-US" sz="2800" dirty="0"/>
              <a:t>What's the Problem?</a:t>
            </a:r>
          </a:p>
        </p:txBody>
      </p:sp>
      <p:sp>
        <p:nvSpPr>
          <p:cNvPr id="11" name="Rectangle 10">
            <a:extLst>
              <a:ext uri="{FF2B5EF4-FFF2-40B4-BE49-F238E27FC236}">
                <a16:creationId xmlns:a16="http://schemas.microsoft.com/office/drawing/2014/main" id="{02FF53E3-0DDC-4270-9698-6F5D68343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08339"/>
            <a:ext cx="12192000" cy="51496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37AADF8-C12B-ED13-1720-7F71E7C4E60E}"/>
              </a:ext>
            </a:extLst>
          </p:cNvPr>
          <p:cNvGraphicFramePr>
            <a:graphicFrameLocks noGrp="1"/>
          </p:cNvGraphicFramePr>
          <p:nvPr>
            <p:ph idx="1"/>
            <p:extLst>
              <p:ext uri="{D42A27DB-BD31-4B8C-83A1-F6EECF244321}">
                <p14:modId xmlns:p14="http://schemas.microsoft.com/office/powerpoint/2010/main" val="3186962487"/>
              </p:ext>
            </p:extLst>
          </p:nvPr>
        </p:nvGraphicFramePr>
        <p:xfrm>
          <a:off x="0" y="864973"/>
          <a:ext cx="12191999" cy="5993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9609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A1951E2-8F97-4C6F-9735-8234E367F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45956-1E73-EEF2-9C9B-E9BD00D92691}"/>
              </a:ext>
            </a:extLst>
          </p:cNvPr>
          <p:cNvSpPr>
            <a:spLocks noGrp="1"/>
          </p:cNvSpPr>
          <p:nvPr>
            <p:ph type="title"/>
          </p:nvPr>
        </p:nvSpPr>
        <p:spPr>
          <a:xfrm>
            <a:off x="1077362" y="233210"/>
            <a:ext cx="10037276" cy="885824"/>
          </a:xfrm>
        </p:spPr>
        <p:txBody>
          <a:bodyPr anchor="ctr">
            <a:normAutofit/>
          </a:bodyPr>
          <a:lstStyle/>
          <a:p>
            <a:pPr algn="ctr"/>
            <a:r>
              <a:rPr lang="en-US" sz="2800" dirty="0"/>
              <a:t>Causes of the Problems</a:t>
            </a:r>
          </a:p>
        </p:txBody>
      </p:sp>
      <p:sp>
        <p:nvSpPr>
          <p:cNvPr id="11" name="Rectangle 10">
            <a:extLst>
              <a:ext uri="{FF2B5EF4-FFF2-40B4-BE49-F238E27FC236}">
                <a16:creationId xmlns:a16="http://schemas.microsoft.com/office/drawing/2014/main" id="{02FF53E3-0DDC-4270-9698-6F5D68343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08339"/>
            <a:ext cx="12192000" cy="51496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D81C8AF-CB33-1B1B-BECE-91033B7442FC}"/>
              </a:ext>
            </a:extLst>
          </p:cNvPr>
          <p:cNvGraphicFramePr>
            <a:graphicFrameLocks noGrp="1"/>
          </p:cNvGraphicFramePr>
          <p:nvPr>
            <p:ph idx="1"/>
            <p:extLst>
              <p:ext uri="{D42A27DB-BD31-4B8C-83A1-F6EECF244321}">
                <p14:modId xmlns:p14="http://schemas.microsoft.com/office/powerpoint/2010/main" val="134138224"/>
              </p:ext>
            </p:extLst>
          </p:nvPr>
        </p:nvGraphicFramePr>
        <p:xfrm>
          <a:off x="1078463" y="347485"/>
          <a:ext cx="10036175" cy="5633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5462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7C1D5-42C0-D4A5-3910-73F90C5E214F}"/>
              </a:ext>
            </a:extLst>
          </p:cNvPr>
          <p:cNvSpPr>
            <a:spLocks noGrp="1"/>
          </p:cNvSpPr>
          <p:nvPr>
            <p:ph type="title"/>
          </p:nvPr>
        </p:nvSpPr>
        <p:spPr>
          <a:xfrm>
            <a:off x="1120948" y="191576"/>
            <a:ext cx="9950103" cy="725594"/>
          </a:xfrm>
        </p:spPr>
        <p:txBody>
          <a:bodyPr/>
          <a:lstStyle/>
          <a:p>
            <a:r>
              <a:rPr lang="en-US" dirty="0"/>
              <a:t>Suggested Solutions: Emotional Affordance</a:t>
            </a:r>
          </a:p>
        </p:txBody>
      </p:sp>
      <p:graphicFrame>
        <p:nvGraphicFramePr>
          <p:cNvPr id="5" name="Content Placeholder 2">
            <a:extLst>
              <a:ext uri="{FF2B5EF4-FFF2-40B4-BE49-F238E27FC236}">
                <a16:creationId xmlns:a16="http://schemas.microsoft.com/office/drawing/2014/main" id="{E045365E-A2C6-A1AE-16C9-93C12AD098CF}"/>
              </a:ext>
            </a:extLst>
          </p:cNvPr>
          <p:cNvGraphicFramePr>
            <a:graphicFrameLocks noGrp="1"/>
          </p:cNvGraphicFramePr>
          <p:nvPr>
            <p:ph idx="1"/>
            <p:extLst>
              <p:ext uri="{D42A27DB-BD31-4B8C-83A1-F6EECF244321}">
                <p14:modId xmlns:p14="http://schemas.microsoft.com/office/powerpoint/2010/main" val="2430520574"/>
              </p:ext>
            </p:extLst>
          </p:nvPr>
        </p:nvGraphicFramePr>
        <p:xfrm>
          <a:off x="1077362" y="1013254"/>
          <a:ext cx="9950103" cy="5535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3613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AA13C-FFC4-0856-B8FD-8191583B288B}"/>
              </a:ext>
            </a:extLst>
          </p:cNvPr>
          <p:cNvSpPr>
            <a:spLocks noGrp="1"/>
          </p:cNvSpPr>
          <p:nvPr>
            <p:ph type="title"/>
          </p:nvPr>
        </p:nvSpPr>
        <p:spPr>
          <a:xfrm>
            <a:off x="1077360" y="117910"/>
            <a:ext cx="9950103" cy="847109"/>
          </a:xfrm>
        </p:spPr>
        <p:txBody>
          <a:bodyPr/>
          <a:lstStyle/>
          <a:p>
            <a:r>
              <a:rPr lang="en-US" dirty="0"/>
              <a:t>Suggested Solutions: Physical Affordance</a:t>
            </a:r>
          </a:p>
        </p:txBody>
      </p:sp>
      <p:graphicFrame>
        <p:nvGraphicFramePr>
          <p:cNvPr id="5" name="Content Placeholder 2">
            <a:extLst>
              <a:ext uri="{FF2B5EF4-FFF2-40B4-BE49-F238E27FC236}">
                <a16:creationId xmlns:a16="http://schemas.microsoft.com/office/drawing/2014/main" id="{98948545-5511-6548-D01C-400E20CC05D6}"/>
              </a:ext>
            </a:extLst>
          </p:cNvPr>
          <p:cNvGraphicFramePr>
            <a:graphicFrameLocks noGrp="1"/>
          </p:cNvGraphicFramePr>
          <p:nvPr>
            <p:ph idx="1"/>
            <p:extLst>
              <p:ext uri="{D42A27DB-BD31-4B8C-83A1-F6EECF244321}">
                <p14:modId xmlns:p14="http://schemas.microsoft.com/office/powerpoint/2010/main" val="384570999"/>
              </p:ext>
            </p:extLst>
          </p:nvPr>
        </p:nvGraphicFramePr>
        <p:xfrm>
          <a:off x="264798" y="1258645"/>
          <a:ext cx="11575229" cy="5169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843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DFEC-BA24-9130-A9AD-A2201F1F3B5B}"/>
              </a:ext>
            </a:extLst>
          </p:cNvPr>
          <p:cNvSpPr>
            <a:spLocks noGrp="1"/>
          </p:cNvSpPr>
          <p:nvPr>
            <p:ph type="title"/>
          </p:nvPr>
        </p:nvSpPr>
        <p:spPr>
          <a:xfrm>
            <a:off x="1077362" y="382962"/>
            <a:ext cx="9950103" cy="534208"/>
          </a:xfrm>
        </p:spPr>
        <p:txBody>
          <a:bodyPr>
            <a:normAutofit fontScale="90000"/>
          </a:bodyPr>
          <a:lstStyle/>
          <a:p>
            <a:r>
              <a:rPr lang="en-US" dirty="0"/>
              <a:t>Suggested Solution: Sensory Affordance</a:t>
            </a:r>
          </a:p>
        </p:txBody>
      </p:sp>
      <p:graphicFrame>
        <p:nvGraphicFramePr>
          <p:cNvPr id="5" name="Content Placeholder 2">
            <a:extLst>
              <a:ext uri="{FF2B5EF4-FFF2-40B4-BE49-F238E27FC236}">
                <a16:creationId xmlns:a16="http://schemas.microsoft.com/office/drawing/2014/main" id="{AFFB93BB-B51C-72D5-34AE-14F712FC94C3}"/>
              </a:ext>
            </a:extLst>
          </p:cNvPr>
          <p:cNvGraphicFramePr>
            <a:graphicFrameLocks noGrp="1"/>
          </p:cNvGraphicFramePr>
          <p:nvPr>
            <p:ph idx="1"/>
            <p:extLst>
              <p:ext uri="{D42A27DB-BD31-4B8C-83A1-F6EECF244321}">
                <p14:modId xmlns:p14="http://schemas.microsoft.com/office/powerpoint/2010/main" val="2375061688"/>
              </p:ext>
            </p:extLst>
          </p:nvPr>
        </p:nvGraphicFramePr>
        <p:xfrm>
          <a:off x="939114" y="1279434"/>
          <a:ext cx="10088351" cy="4830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187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B489-A502-B925-DAB4-E2A5E970960D}"/>
              </a:ext>
            </a:extLst>
          </p:cNvPr>
          <p:cNvSpPr>
            <a:spLocks noGrp="1"/>
          </p:cNvSpPr>
          <p:nvPr>
            <p:ph type="title"/>
          </p:nvPr>
        </p:nvSpPr>
        <p:spPr>
          <a:xfrm>
            <a:off x="1077362" y="261850"/>
            <a:ext cx="9950103" cy="1310640"/>
          </a:xfrm>
        </p:spPr>
        <p:txBody>
          <a:bodyPr/>
          <a:lstStyle/>
          <a:p>
            <a:r>
              <a:rPr lang="en-US" dirty="0"/>
              <a:t>Suggested Solutions: Cognitive and Functional Affordance</a:t>
            </a:r>
          </a:p>
        </p:txBody>
      </p:sp>
      <p:graphicFrame>
        <p:nvGraphicFramePr>
          <p:cNvPr id="5" name="Content Placeholder 2">
            <a:extLst>
              <a:ext uri="{FF2B5EF4-FFF2-40B4-BE49-F238E27FC236}">
                <a16:creationId xmlns:a16="http://schemas.microsoft.com/office/drawing/2014/main" id="{103540E3-1222-09AD-4BE7-A0CCE35DF4FA}"/>
              </a:ext>
            </a:extLst>
          </p:cNvPr>
          <p:cNvGraphicFramePr>
            <a:graphicFrameLocks noGrp="1"/>
          </p:cNvGraphicFramePr>
          <p:nvPr>
            <p:ph idx="1"/>
            <p:extLst>
              <p:ext uri="{D42A27DB-BD31-4B8C-83A1-F6EECF244321}">
                <p14:modId xmlns:p14="http://schemas.microsoft.com/office/powerpoint/2010/main" val="3269608984"/>
              </p:ext>
            </p:extLst>
          </p:nvPr>
        </p:nvGraphicFramePr>
        <p:xfrm>
          <a:off x="1077362" y="1572490"/>
          <a:ext cx="9950103" cy="5023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6001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2C59203-3788-4E03-B7CF-439D5C388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4E2E5-A69B-CD01-E859-1C049A0A5DB3}"/>
              </a:ext>
            </a:extLst>
          </p:cNvPr>
          <p:cNvSpPr>
            <a:spLocks noGrp="1"/>
          </p:cNvSpPr>
          <p:nvPr>
            <p:ph type="title"/>
          </p:nvPr>
        </p:nvSpPr>
        <p:spPr>
          <a:xfrm>
            <a:off x="298887" y="270540"/>
            <a:ext cx="6513197" cy="527597"/>
          </a:xfrm>
        </p:spPr>
        <p:txBody>
          <a:bodyPr>
            <a:normAutofit fontScale="90000"/>
          </a:bodyPr>
          <a:lstStyle/>
          <a:p>
            <a:r>
              <a:rPr lang="en-US" dirty="0"/>
              <a:t>Conclusion</a:t>
            </a:r>
          </a:p>
        </p:txBody>
      </p:sp>
      <p:sp>
        <p:nvSpPr>
          <p:cNvPr id="3" name="Content Placeholder 2">
            <a:extLst>
              <a:ext uri="{FF2B5EF4-FFF2-40B4-BE49-F238E27FC236}">
                <a16:creationId xmlns:a16="http://schemas.microsoft.com/office/drawing/2014/main" id="{1C16E21C-E691-04D5-538C-8588BABAB5F8}"/>
              </a:ext>
            </a:extLst>
          </p:cNvPr>
          <p:cNvSpPr>
            <a:spLocks noGrp="1"/>
          </p:cNvSpPr>
          <p:nvPr>
            <p:ph idx="1"/>
          </p:nvPr>
        </p:nvSpPr>
        <p:spPr>
          <a:xfrm>
            <a:off x="298888" y="1068678"/>
            <a:ext cx="7291672" cy="5393906"/>
          </a:xfrm>
        </p:spPr>
        <p:txBody>
          <a:bodyPr>
            <a:normAutofit/>
          </a:bodyPr>
          <a:lstStyle/>
          <a:p>
            <a:pPr algn="l"/>
            <a:r>
              <a:rPr lang="en-US" sz="1600" b="0" i="0" u="none" strike="noStrike" dirty="0">
                <a:solidFill>
                  <a:srgbClr val="000000"/>
                </a:solidFill>
                <a:effectLst/>
              </a:rPr>
              <a:t>The iPhone, favored by content creators for platforms like TikTok, Instagram, and Snapchat, faces key issues including complex navigation, app-switching difficulties, battery life concerns, and performance problems. These challenges impact users' efficiency and satisfaction during content creation. The </a:t>
            </a:r>
            <a:r>
              <a:rPr lang="en-US" sz="1600" dirty="0">
                <a:solidFill>
                  <a:srgbClr val="000000"/>
                </a:solidFill>
              </a:rPr>
              <a:t>main causes</a:t>
            </a:r>
            <a:r>
              <a:rPr lang="en-US" sz="1600" b="0" i="0" u="none" strike="noStrike" dirty="0">
                <a:solidFill>
                  <a:srgbClr val="000000"/>
                </a:solidFill>
                <a:effectLst/>
              </a:rPr>
              <a:t> include not good emotional, physical, sensory, cognitive, and functional affordances.</a:t>
            </a:r>
          </a:p>
          <a:p>
            <a:pPr algn="l"/>
            <a:r>
              <a:rPr lang="en-US" sz="1600" b="0" i="0" u="none" strike="noStrike" dirty="0">
                <a:solidFill>
                  <a:srgbClr val="000000"/>
                </a:solidFill>
                <a:effectLst/>
              </a:rPr>
              <a:t>To address these issues:</a:t>
            </a:r>
          </a:p>
          <a:p>
            <a:pPr lvl="1">
              <a:buFont typeface="Arial" panose="020B0604020202020204" pitchFamily="34" charset="0"/>
              <a:buChar char="•"/>
            </a:pPr>
            <a:r>
              <a:rPr lang="en-US" sz="1400" b="1" i="0" u="none" strike="noStrike" dirty="0">
                <a:solidFill>
                  <a:srgbClr val="000000"/>
                </a:solidFill>
                <a:effectLst/>
              </a:rPr>
              <a:t>Simplify the User Interface:</a:t>
            </a:r>
            <a:r>
              <a:rPr lang="en-US" sz="1400" b="0" i="0" u="none" strike="noStrike" dirty="0">
                <a:solidFill>
                  <a:srgbClr val="000000"/>
                </a:solidFill>
                <a:effectLst/>
              </a:rPr>
              <a:t> make navigation easier and simplify the interfaces</a:t>
            </a:r>
          </a:p>
          <a:p>
            <a:pPr lvl="1">
              <a:buFont typeface="Arial" panose="020B0604020202020204" pitchFamily="34" charset="0"/>
              <a:buChar char="•"/>
            </a:pPr>
            <a:r>
              <a:rPr lang="en-US" sz="1400" b="1" i="0" u="none" strike="noStrike" dirty="0">
                <a:solidFill>
                  <a:srgbClr val="000000"/>
                </a:solidFill>
                <a:effectLst/>
              </a:rPr>
              <a:t>Redesign Physical Interaction:</a:t>
            </a:r>
            <a:r>
              <a:rPr lang="en-US" sz="1400" b="0" i="0" u="none" strike="noStrike" dirty="0">
                <a:solidFill>
                  <a:srgbClr val="000000"/>
                </a:solidFill>
                <a:effectLst/>
              </a:rPr>
              <a:t> Improve button responsiveness and back grip.</a:t>
            </a:r>
          </a:p>
          <a:p>
            <a:pPr lvl="1">
              <a:buFont typeface="Arial" panose="020B0604020202020204" pitchFamily="34" charset="0"/>
              <a:buChar char="•"/>
            </a:pPr>
            <a:r>
              <a:rPr lang="en-US" sz="1400" dirty="0">
                <a:solidFill>
                  <a:srgbClr val="000000"/>
                </a:solidFill>
              </a:rPr>
              <a:t>Make </a:t>
            </a:r>
            <a:r>
              <a:rPr lang="en-US" sz="1400" b="1" i="0" u="none" strike="noStrike" dirty="0">
                <a:solidFill>
                  <a:srgbClr val="000000"/>
                </a:solidFill>
                <a:effectLst/>
              </a:rPr>
              <a:t>Sensory Feedback better:</a:t>
            </a:r>
            <a:r>
              <a:rPr lang="en-US" sz="1400" b="0" i="0" u="none" strike="noStrike" dirty="0">
                <a:solidFill>
                  <a:srgbClr val="000000"/>
                </a:solidFill>
                <a:effectLst/>
              </a:rPr>
              <a:t> Strengthen haptic responses and visual cues.</a:t>
            </a:r>
          </a:p>
          <a:p>
            <a:pPr lvl="1">
              <a:buFont typeface="Arial" panose="020B0604020202020204" pitchFamily="34" charset="0"/>
              <a:buChar char="•"/>
            </a:pPr>
            <a:r>
              <a:rPr lang="en-US" sz="1400" b="1" i="0" u="none" strike="noStrike" dirty="0">
                <a:solidFill>
                  <a:srgbClr val="000000"/>
                </a:solidFill>
                <a:effectLst/>
              </a:rPr>
              <a:t>Streamline Navigation and App Integration:</a:t>
            </a:r>
            <a:r>
              <a:rPr lang="en-US" sz="1400" b="0" i="0" u="none" strike="noStrike" dirty="0">
                <a:solidFill>
                  <a:srgbClr val="000000"/>
                </a:solidFill>
                <a:effectLst/>
              </a:rPr>
              <a:t> Redesign for easier app-switching and better app compatibility.</a:t>
            </a:r>
          </a:p>
          <a:p>
            <a:pPr algn="l"/>
            <a:r>
              <a:rPr lang="en-US" sz="1600" b="0" i="0" u="none" strike="noStrike" dirty="0">
                <a:solidFill>
                  <a:srgbClr val="000000"/>
                </a:solidFill>
                <a:effectLst/>
              </a:rPr>
              <a:t>These solutions aim to reduce user cognitive issues, improve efficiency of iPhone, and im</a:t>
            </a:r>
            <a:r>
              <a:rPr lang="en-US" sz="1600" dirty="0">
                <a:solidFill>
                  <a:srgbClr val="000000"/>
                </a:solidFill>
              </a:rPr>
              <a:t>pr</a:t>
            </a:r>
            <a:r>
              <a:rPr lang="en-US" sz="1600" b="0" i="0" u="none" strike="noStrike" dirty="0">
                <a:solidFill>
                  <a:srgbClr val="000000"/>
                </a:solidFill>
                <a:effectLst/>
              </a:rPr>
              <a:t>ove</a:t>
            </a:r>
            <a:r>
              <a:rPr lang="en-US" sz="1600" dirty="0">
                <a:solidFill>
                  <a:srgbClr val="000000"/>
                </a:solidFill>
              </a:rPr>
              <a:t> </a:t>
            </a:r>
            <a:r>
              <a:rPr lang="en-US" sz="1600" b="0" i="0" u="none" strike="noStrike" dirty="0">
                <a:solidFill>
                  <a:srgbClr val="000000"/>
                </a:solidFill>
                <a:effectLst/>
              </a:rPr>
              <a:t>overall satisfaction, ensuring a smoother and more effective content creation experience .</a:t>
            </a:r>
          </a:p>
          <a:p>
            <a:pPr>
              <a:lnSpc>
                <a:spcPct val="110000"/>
              </a:lnSpc>
            </a:pPr>
            <a:endParaRPr lang="en-US" sz="700" dirty="0"/>
          </a:p>
        </p:txBody>
      </p:sp>
      <p:sp>
        <p:nvSpPr>
          <p:cNvPr id="21" name="Rectangle 20">
            <a:extLst>
              <a:ext uri="{FF2B5EF4-FFF2-40B4-BE49-F238E27FC236}">
                <a16:creationId xmlns:a16="http://schemas.microsoft.com/office/drawing/2014/main" id="{8A058938-758D-450A-9FDB-2F0400AB8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8504" y="3429000"/>
            <a:ext cx="3463496" cy="34289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9EE816B5-3840-4903-9656-1A721E428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8504" y="1"/>
            <a:ext cx="3463496" cy="343497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5F13C2B5-7F4A-48E4-B19A-5A2F9649B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4500" y="178410"/>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ull Battery">
            <a:extLst>
              <a:ext uri="{FF2B5EF4-FFF2-40B4-BE49-F238E27FC236}">
                <a16:creationId xmlns:a16="http://schemas.microsoft.com/office/drawing/2014/main" id="{469CC23A-3B26-CA7A-1A61-917B9B34EE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17811" y="782128"/>
            <a:ext cx="1943819" cy="1943819"/>
          </a:xfrm>
          <a:prstGeom prst="rect">
            <a:avLst/>
          </a:prstGeom>
        </p:spPr>
      </p:pic>
      <p:sp>
        <p:nvSpPr>
          <p:cNvPr id="27" name="Rectangle 34">
            <a:extLst>
              <a:ext uri="{FF2B5EF4-FFF2-40B4-BE49-F238E27FC236}">
                <a16:creationId xmlns:a16="http://schemas.microsoft.com/office/drawing/2014/main" id="{23DE04B1-F136-49DF-BD00-FB3FA754C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56413" y="3407068"/>
            <a:ext cx="3428999" cy="3484818"/>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41221332"/>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323</TotalTime>
  <Words>1591</Words>
  <Application>Microsoft Macintosh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Avenir Next LT Pro Light</vt:lpstr>
      <vt:lpstr>BlocksVTI</vt:lpstr>
      <vt:lpstr>Design Recommendations For iPhone</vt:lpstr>
      <vt:lpstr>THE IPHONE </vt:lpstr>
      <vt:lpstr>What's the Problem?</vt:lpstr>
      <vt:lpstr>Causes of the Problems</vt:lpstr>
      <vt:lpstr>Suggested Solutions: Emotional Affordance</vt:lpstr>
      <vt:lpstr>Suggested Solutions: Physical Affordance</vt:lpstr>
      <vt:lpstr>Suggested Solution: Sensory Affordance</vt:lpstr>
      <vt:lpstr>Suggested Solutions: Cognitive and Functional Affordance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Brady lowe</dc:creator>
  <cp:lastModifiedBy>Brady lowe</cp:lastModifiedBy>
  <cp:revision>1</cp:revision>
  <dcterms:created xsi:type="dcterms:W3CDTF">2024-08-12T12:33:43Z</dcterms:created>
  <dcterms:modified xsi:type="dcterms:W3CDTF">2024-08-12T17:57:40Z</dcterms:modified>
</cp:coreProperties>
</file>