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93" r:id="rId6"/>
    <p:sldId id="260" r:id="rId7"/>
    <p:sldId id="308" r:id="rId8"/>
    <p:sldId id="294" r:id="rId9"/>
    <p:sldId id="261" r:id="rId10"/>
    <p:sldId id="307" r:id="rId11"/>
    <p:sldId id="295" r:id="rId12"/>
    <p:sldId id="296" r:id="rId13"/>
    <p:sldId id="306" r:id="rId14"/>
    <p:sldId id="297" r:id="rId15"/>
    <p:sldId id="298" r:id="rId16"/>
    <p:sldId id="299" r:id="rId17"/>
    <p:sldId id="302" r:id="rId18"/>
    <p:sldId id="304" r:id="rId19"/>
    <p:sldId id="305" r:id="rId20"/>
    <p:sldId id="303" r:id="rId21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28AF5-8E9A-4400-80EB-C218D368211F}">
  <a:tblStyle styleId="{C3728AF5-8E9A-4400-80EB-C218D3682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0980" autoAdjust="0"/>
  </p:normalViewPr>
  <p:slideViewPr>
    <p:cSldViewPr snapToGrid="0">
      <p:cViewPr varScale="1">
        <p:scale>
          <a:sx n="77" d="100"/>
          <a:sy n="77" d="100"/>
        </p:scale>
        <p:origin x="161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5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15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85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98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7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As we all know HDB resale prices has been increasing … </a:t>
            </a:r>
            <a:br>
              <a:rPr lang="en-US" dirty="0"/>
            </a:br>
            <a:r>
              <a:rPr lang="en-US" dirty="0"/>
              <a:t>-while I read another article…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-went on property..</a:t>
            </a:r>
            <a:r>
              <a:rPr lang="en-US" dirty="0" err="1"/>
              <a:t>realise</a:t>
            </a:r>
            <a:r>
              <a:rPr lang="en-US" dirty="0"/>
              <a:t> there is two problems when it comes to websites like this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-introduce problems and </a:t>
            </a:r>
            <a:r>
              <a:rPr lang="en-US" b="1" dirty="0"/>
              <a:t>so what are the implications of the problems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Buyers may not be able to truly find the properties they want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the second problem , buyers may over pay while sellers may under sell their property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 So to resolve these problems, this project offers two solutions</a:t>
            </a:r>
            <a:endParaRPr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363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4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5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43143" y="319489"/>
            <a:ext cx="4553745" cy="4504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Unsupervised and supervised learning on the Singapore housing dataset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IE4102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Sem 1 2023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Low Eeron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695713" y="1675141"/>
            <a:ext cx="6822791" cy="3524964"/>
            <a:chOff x="238325" y="603775"/>
            <a:chExt cx="6760425" cy="487070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+mj-lt"/>
              </a:endParaRPr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63685" y="779507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Assumptions</a:t>
            </a:r>
            <a:endParaRPr b="1" dirty="0">
              <a:latin typeface="+mj-lt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2437312" y="3147207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b="1" dirty="0">
                <a:solidFill>
                  <a:srgbClr val="434343"/>
                </a:solidFill>
                <a:latin typeface="+mj-lt"/>
                <a:ea typeface="Montserrat ExtraBold"/>
                <a:cs typeface="Montserrat ExtraBold"/>
                <a:sym typeface="Montserrat ExtraBold"/>
              </a:rPr>
              <a:t>1</a:t>
            </a:r>
            <a:endParaRPr sz="1800" b="1" dirty="0">
              <a:solidFill>
                <a:srgbClr val="434343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27"/>
          <p:cNvSpPr txBox="1"/>
          <p:nvPr/>
        </p:nvSpPr>
        <p:spPr>
          <a:xfrm>
            <a:off x="4188852" y="3011510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b="1" dirty="0">
                <a:solidFill>
                  <a:srgbClr val="434343"/>
                </a:solidFill>
                <a:latin typeface="+mj-lt"/>
                <a:ea typeface="Montserrat ExtraBold"/>
                <a:cs typeface="Montserrat ExtraBold"/>
                <a:sym typeface="Montserrat ExtraBold"/>
              </a:rPr>
              <a:t>2</a:t>
            </a:r>
            <a:endParaRPr sz="1800" b="1" dirty="0">
              <a:solidFill>
                <a:srgbClr val="434343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4" name="Google Shape;1074;p27"/>
          <p:cNvSpPr txBox="1"/>
          <p:nvPr/>
        </p:nvSpPr>
        <p:spPr>
          <a:xfrm>
            <a:off x="5883820" y="276702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 b="1" dirty="0">
                <a:solidFill>
                  <a:srgbClr val="434343"/>
                </a:solidFill>
                <a:latin typeface="+mj-lt"/>
                <a:ea typeface="Montserrat ExtraBold"/>
                <a:cs typeface="Montserrat ExtraBold"/>
                <a:sym typeface="Montserrat ExtraBold"/>
              </a:rPr>
              <a:t>3</a:t>
            </a:r>
            <a:endParaRPr sz="1800" b="1" dirty="0">
              <a:solidFill>
                <a:srgbClr val="434343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+mj-lt"/>
              </a:endParaRPr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229984" y="144261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82" name="Google Shape;1082;p27"/>
          <p:cNvSpPr/>
          <p:nvPr/>
        </p:nvSpPr>
        <p:spPr>
          <a:xfrm>
            <a:off x="582134" y="167514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A09A7-2881-2684-C200-9BAE15E4832F}"/>
              </a:ext>
            </a:extLst>
          </p:cNvPr>
          <p:cNvSpPr txBox="1"/>
          <p:nvPr/>
        </p:nvSpPr>
        <p:spPr>
          <a:xfrm>
            <a:off x="2001780" y="3539764"/>
            <a:ext cx="148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External monetary conditions between quarters were assumed remain relatively the same therefore have no significant effect on resale prices.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87163-8934-5B5F-BA10-412F7C318E5B}"/>
              </a:ext>
            </a:extLst>
          </p:cNvPr>
          <p:cNvSpPr txBox="1"/>
          <p:nvPr/>
        </p:nvSpPr>
        <p:spPr>
          <a:xfrm>
            <a:off x="3697582" y="3567115"/>
            <a:ext cx="147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popularity of amenities was deemed not to have a significant impact on resale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9E75B-8E21-0486-D9C1-42DEF466D09A}"/>
              </a:ext>
            </a:extLst>
          </p:cNvPr>
          <p:cNvSpPr txBox="1"/>
          <p:nvPr/>
        </p:nvSpPr>
        <p:spPr>
          <a:xfrm>
            <a:off x="5361696" y="3404342"/>
            <a:ext cx="1550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Combining datasets from different years was considered not to cause crucial disparities in model performance.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09F5F2-32B6-56D1-6A82-C0F4DB85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" grpId="0"/>
      <p:bldP spid="1073" grpId="0"/>
      <p:bldP spid="1074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Results ( Overview )</a:t>
            </a:r>
            <a:endParaRPr sz="2000" b="1" dirty="0">
              <a:latin typeface="+mj-lt"/>
            </a:endParaRPr>
          </a:p>
        </p:txBody>
      </p:sp>
      <p:sp>
        <p:nvSpPr>
          <p:cNvPr id="906" name="Google Shape;906;p26"/>
          <p:cNvSpPr/>
          <p:nvPr/>
        </p:nvSpPr>
        <p:spPr>
          <a:xfrm rot="10800000">
            <a:off x="2690590" y="2071637"/>
            <a:ext cx="3753296" cy="70693"/>
          </a:xfrm>
          <a:custGeom>
            <a:avLst/>
            <a:gdLst/>
            <a:ahLst/>
            <a:cxnLst/>
            <a:rect l="l" t="t" r="r" b="b"/>
            <a:pathLst>
              <a:path w="285639" h="5380" extrusionOk="0">
                <a:moveTo>
                  <a:pt x="0" y="1"/>
                </a:moveTo>
                <a:lnTo>
                  <a:pt x="0" y="5379"/>
                </a:lnTo>
                <a:lnTo>
                  <a:pt x="285639" y="5379"/>
                </a:lnTo>
                <a:lnTo>
                  <a:pt x="2856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6"/>
          <p:cNvSpPr/>
          <p:nvPr/>
        </p:nvSpPr>
        <p:spPr>
          <a:xfrm rot="10800000">
            <a:off x="3162145" y="2509501"/>
            <a:ext cx="2833878" cy="68775"/>
          </a:xfrm>
          <a:custGeom>
            <a:avLst/>
            <a:gdLst/>
            <a:ahLst/>
            <a:cxnLst/>
            <a:rect l="l" t="t" r="r" b="b"/>
            <a:pathLst>
              <a:path w="215668" h="5234" extrusionOk="0">
                <a:moveTo>
                  <a:pt x="1" y="1"/>
                </a:moveTo>
                <a:lnTo>
                  <a:pt x="1" y="5234"/>
                </a:lnTo>
                <a:lnTo>
                  <a:pt x="215668" y="5234"/>
                </a:lnTo>
                <a:lnTo>
                  <a:pt x="2156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6"/>
          <p:cNvSpPr/>
          <p:nvPr/>
        </p:nvSpPr>
        <p:spPr>
          <a:xfrm rot="10800000">
            <a:off x="2778785" y="1435924"/>
            <a:ext cx="3588035" cy="635726"/>
          </a:xfrm>
          <a:custGeom>
            <a:avLst/>
            <a:gdLst/>
            <a:ahLst/>
            <a:cxnLst/>
            <a:rect l="l" t="t" r="r" b="b"/>
            <a:pathLst>
              <a:path w="273062" h="48381" extrusionOk="0">
                <a:moveTo>
                  <a:pt x="1" y="0"/>
                </a:moveTo>
                <a:lnTo>
                  <a:pt x="1" y="48381"/>
                </a:lnTo>
                <a:lnTo>
                  <a:pt x="273061" y="48381"/>
                </a:lnTo>
                <a:lnTo>
                  <a:pt x="273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6"/>
          <p:cNvSpPr/>
          <p:nvPr/>
        </p:nvSpPr>
        <p:spPr>
          <a:xfrm rot="10800000">
            <a:off x="3241826" y="1435924"/>
            <a:ext cx="2661954" cy="1073591"/>
          </a:xfrm>
          <a:custGeom>
            <a:avLst/>
            <a:gdLst/>
            <a:ahLst/>
            <a:cxnLst/>
            <a:rect l="l" t="t" r="r" b="b"/>
            <a:pathLst>
              <a:path w="202584" h="81704" extrusionOk="0">
                <a:moveTo>
                  <a:pt x="0" y="1"/>
                </a:moveTo>
                <a:lnTo>
                  <a:pt x="0" y="81704"/>
                </a:lnTo>
                <a:lnTo>
                  <a:pt x="202584" y="81704"/>
                </a:lnTo>
                <a:lnTo>
                  <a:pt x="2025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6"/>
          <p:cNvSpPr/>
          <p:nvPr/>
        </p:nvSpPr>
        <p:spPr>
          <a:xfrm rot="10800000">
            <a:off x="3759607" y="1435924"/>
            <a:ext cx="1626390" cy="1626390"/>
          </a:xfrm>
          <a:custGeom>
            <a:avLst/>
            <a:gdLst/>
            <a:ahLst/>
            <a:cxnLst/>
            <a:rect l="l" t="t" r="r" b="b"/>
            <a:pathLst>
              <a:path w="123774" h="123774" extrusionOk="0">
                <a:moveTo>
                  <a:pt x="0" y="0"/>
                </a:moveTo>
                <a:lnTo>
                  <a:pt x="0" y="123774"/>
                </a:lnTo>
                <a:lnTo>
                  <a:pt x="123774" y="123774"/>
                </a:lnTo>
                <a:lnTo>
                  <a:pt x="1237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6"/>
          <p:cNvSpPr/>
          <p:nvPr/>
        </p:nvSpPr>
        <p:spPr>
          <a:xfrm rot="10800000">
            <a:off x="3677837" y="3062301"/>
            <a:ext cx="1789931" cy="65161"/>
          </a:xfrm>
          <a:custGeom>
            <a:avLst/>
            <a:gdLst/>
            <a:ahLst/>
            <a:cxnLst/>
            <a:rect l="l" t="t" r="r" b="b"/>
            <a:pathLst>
              <a:path w="136220" h="4959" extrusionOk="0">
                <a:moveTo>
                  <a:pt x="0" y="1"/>
                </a:moveTo>
                <a:lnTo>
                  <a:pt x="0" y="4958"/>
                </a:lnTo>
                <a:lnTo>
                  <a:pt x="136220" y="4958"/>
                </a:lnTo>
                <a:lnTo>
                  <a:pt x="13622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6"/>
          <p:cNvSpPr/>
          <p:nvPr/>
        </p:nvSpPr>
        <p:spPr>
          <a:xfrm rot="10800000">
            <a:off x="4266115" y="1435924"/>
            <a:ext cx="613375" cy="2576531"/>
          </a:xfrm>
          <a:custGeom>
            <a:avLst/>
            <a:gdLst/>
            <a:ahLst/>
            <a:cxnLst/>
            <a:rect l="l" t="t" r="r" b="b"/>
            <a:pathLst>
              <a:path w="46680" h="196083" extrusionOk="0">
                <a:moveTo>
                  <a:pt x="1" y="1"/>
                </a:moveTo>
                <a:lnTo>
                  <a:pt x="1" y="196083"/>
                </a:lnTo>
                <a:lnTo>
                  <a:pt x="46679" y="196083"/>
                </a:lnTo>
                <a:lnTo>
                  <a:pt x="466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 rot="10800000">
            <a:off x="4359441" y="4012437"/>
            <a:ext cx="439296" cy="62401"/>
          </a:xfrm>
          <a:custGeom>
            <a:avLst/>
            <a:gdLst/>
            <a:ahLst/>
            <a:cxnLst/>
            <a:rect l="l" t="t" r="r" b="b"/>
            <a:pathLst>
              <a:path w="33432" h="7396" extrusionOk="0">
                <a:moveTo>
                  <a:pt x="1" y="0"/>
                </a:moveTo>
                <a:lnTo>
                  <a:pt x="1" y="7396"/>
                </a:lnTo>
                <a:lnTo>
                  <a:pt x="33432" y="7396"/>
                </a:lnTo>
                <a:lnTo>
                  <a:pt x="334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0" y="9302"/>
                </a:lnTo>
                <a:lnTo>
                  <a:pt x="9302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0" y="9302"/>
                </a:lnTo>
                <a:lnTo>
                  <a:pt x="9302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1" y="9302"/>
                </a:lnTo>
                <a:lnTo>
                  <a:pt x="9302" y="930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" y="10792"/>
                </a:lnTo>
                <a:lnTo>
                  <a:pt x="10795" y="1079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0795" y="10792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0" y="10792"/>
                </a:lnTo>
                <a:lnTo>
                  <a:pt x="10792" y="1079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10792" y="10792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26"/>
          <p:cNvCxnSpPr/>
          <p:nvPr/>
        </p:nvCxnSpPr>
        <p:spPr>
          <a:xfrm rot="10800000" flipH="1">
            <a:off x="2319338" y="2542882"/>
            <a:ext cx="760200" cy="10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26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8" name="Google Shape;1048;p26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26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266;p19">
            <a:extLst>
              <a:ext uri="{FF2B5EF4-FFF2-40B4-BE49-F238E27FC236}">
                <a16:creationId xmlns:a16="http://schemas.microsoft.com/office/drawing/2014/main" id="{A222BA6A-5A44-F1CE-A815-6625C6059C68}"/>
              </a:ext>
            </a:extLst>
          </p:cNvPr>
          <p:cNvSpPr txBox="1"/>
          <p:nvPr/>
        </p:nvSpPr>
        <p:spPr>
          <a:xfrm>
            <a:off x="344279" y="1568992"/>
            <a:ext cx="1823008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Preliminary analysis of data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Google Shape;269;p19">
            <a:extLst>
              <a:ext uri="{FF2B5EF4-FFF2-40B4-BE49-F238E27FC236}">
                <a16:creationId xmlns:a16="http://schemas.microsoft.com/office/drawing/2014/main" id="{469B4869-6D8B-9F1B-2E21-BD6166D58BF5}"/>
              </a:ext>
            </a:extLst>
          </p:cNvPr>
          <p:cNvSpPr txBox="1"/>
          <p:nvPr/>
        </p:nvSpPr>
        <p:spPr>
          <a:xfrm>
            <a:off x="222882" y="2192205"/>
            <a:ext cx="1975434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Provide insights into the spatial distribution of amenities 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Google Shape;266;p19">
            <a:extLst>
              <a:ext uri="{FF2B5EF4-FFF2-40B4-BE49-F238E27FC236}">
                <a16:creationId xmlns:a16="http://schemas.microsoft.com/office/drawing/2014/main" id="{68DE6879-338C-4729-5031-96679FD7B715}"/>
              </a:ext>
            </a:extLst>
          </p:cNvPr>
          <p:cNvSpPr txBox="1"/>
          <p:nvPr/>
        </p:nvSpPr>
        <p:spPr>
          <a:xfrm>
            <a:off x="373610" y="3416517"/>
            <a:ext cx="1823008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Performance metrics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Google Shape;269;p19">
            <a:extLst>
              <a:ext uri="{FF2B5EF4-FFF2-40B4-BE49-F238E27FC236}">
                <a16:creationId xmlns:a16="http://schemas.microsoft.com/office/drawing/2014/main" id="{D3FC2B1F-7317-4AD4-B7C2-0D75767BCB96}"/>
              </a:ext>
            </a:extLst>
          </p:cNvPr>
          <p:cNvSpPr txBox="1"/>
          <p:nvPr/>
        </p:nvSpPr>
        <p:spPr>
          <a:xfrm>
            <a:off x="329635" y="3910285"/>
            <a:ext cx="1975434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RMSE and MAPE performance 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Google Shape;266;p19">
            <a:extLst>
              <a:ext uri="{FF2B5EF4-FFF2-40B4-BE49-F238E27FC236}">
                <a16:creationId xmlns:a16="http://schemas.microsoft.com/office/drawing/2014/main" id="{4EE7A16E-4348-F768-C6FA-4EF0A4C8DD35}"/>
              </a:ext>
            </a:extLst>
          </p:cNvPr>
          <p:cNvSpPr txBox="1"/>
          <p:nvPr/>
        </p:nvSpPr>
        <p:spPr>
          <a:xfrm>
            <a:off x="6803450" y="1558900"/>
            <a:ext cx="2203722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Feature importance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" name="Google Shape;269;p19">
            <a:extLst>
              <a:ext uri="{FF2B5EF4-FFF2-40B4-BE49-F238E27FC236}">
                <a16:creationId xmlns:a16="http://schemas.microsoft.com/office/drawing/2014/main" id="{FDC54390-37A8-2183-67D7-96CE058455A9}"/>
              </a:ext>
            </a:extLst>
          </p:cNvPr>
          <p:cNvSpPr txBox="1"/>
          <p:nvPr/>
        </p:nvSpPr>
        <p:spPr>
          <a:xfrm>
            <a:off x="6717394" y="1886092"/>
            <a:ext cx="2203723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Gathering insides into the factors that most influence resale prices of housing units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" name="Google Shape;266;p19">
            <a:extLst>
              <a:ext uri="{FF2B5EF4-FFF2-40B4-BE49-F238E27FC236}">
                <a16:creationId xmlns:a16="http://schemas.microsoft.com/office/drawing/2014/main" id="{F7D0BB0E-60B3-2B86-4B8B-71A59699917E}"/>
              </a:ext>
            </a:extLst>
          </p:cNvPr>
          <p:cNvSpPr txBox="1"/>
          <p:nvPr/>
        </p:nvSpPr>
        <p:spPr>
          <a:xfrm>
            <a:off x="6803450" y="2879087"/>
            <a:ext cx="1823008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 Shiny app 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" name="Google Shape;269;p19">
            <a:extLst>
              <a:ext uri="{FF2B5EF4-FFF2-40B4-BE49-F238E27FC236}">
                <a16:creationId xmlns:a16="http://schemas.microsoft.com/office/drawing/2014/main" id="{482DE42C-6BEF-4B21-F53C-1E8F82C1F897}"/>
              </a:ext>
            </a:extLst>
          </p:cNvPr>
          <p:cNvSpPr txBox="1"/>
          <p:nvPr/>
        </p:nvSpPr>
        <p:spPr>
          <a:xfrm>
            <a:off x="6717394" y="3179497"/>
            <a:ext cx="2203723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Showcasing the unsupervised and supervised shiny app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505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9;p26">
            <a:extLst>
              <a:ext uri="{FF2B5EF4-FFF2-40B4-BE49-F238E27FC236}">
                <a16:creationId xmlns:a16="http://schemas.microsoft.com/office/drawing/2014/main" id="{27780C48-3503-3888-0630-F861BF880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Results ( Preliminary analysis of data )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2" descr="A graph of a number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C16083EF-CAC4-A9FD-CDD1-14755901B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5" y="990649"/>
            <a:ext cx="3460794" cy="4152851"/>
          </a:xfrm>
          <a:prstGeom prst="rect">
            <a:avLst/>
          </a:prstGeom>
        </p:spPr>
      </p:pic>
      <p:sp>
        <p:nvSpPr>
          <p:cNvPr id="27" name="Google Shape;269;p19">
            <a:extLst>
              <a:ext uri="{FF2B5EF4-FFF2-40B4-BE49-F238E27FC236}">
                <a16:creationId xmlns:a16="http://schemas.microsoft.com/office/drawing/2014/main" id="{57DF0584-97EF-4514-5B66-F71DE9399C3C}"/>
              </a:ext>
            </a:extLst>
          </p:cNvPr>
          <p:cNvSpPr txBox="1"/>
          <p:nvPr/>
        </p:nvSpPr>
        <p:spPr>
          <a:xfrm>
            <a:off x="4423734" y="1495556"/>
            <a:ext cx="3939735" cy="274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Majority of towns have amenities within 1km on average.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Notable exceptions: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Woodlands: 1.5km to nearest park.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Marine Parade: 1.75km to closest MRT station.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Choa</a:t>
            </a: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Chu Kang: 2km to nearest hawker center.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Bukit </a:t>
            </a:r>
            <a:r>
              <a:rPr lang="en-US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Timah</a:t>
            </a: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: 1.6km to shopping malls.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.</a:t>
            </a:r>
            <a:endParaRPr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66;p19">
            <a:extLst>
              <a:ext uri="{FF2B5EF4-FFF2-40B4-BE49-F238E27FC236}">
                <a16:creationId xmlns:a16="http://schemas.microsoft.com/office/drawing/2014/main" id="{DCCA6BA7-D61A-C356-E22D-5B9CD5989D62}"/>
              </a:ext>
            </a:extLst>
          </p:cNvPr>
          <p:cNvSpPr txBox="1"/>
          <p:nvPr/>
        </p:nvSpPr>
        <p:spPr>
          <a:xfrm>
            <a:off x="4326935" y="1178456"/>
            <a:ext cx="4133335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Amenity Accessibility Overview across towns</a:t>
            </a:r>
          </a:p>
        </p:txBody>
      </p:sp>
    </p:spTree>
    <p:extLst>
      <p:ext uri="{BB962C8B-B14F-4D97-AF65-F5344CB8AC3E}">
        <p14:creationId xmlns:p14="http://schemas.microsoft.com/office/powerpoint/2010/main" val="408810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9;p26">
            <a:extLst>
              <a:ext uri="{FF2B5EF4-FFF2-40B4-BE49-F238E27FC236}">
                <a16:creationId xmlns:a16="http://schemas.microsoft.com/office/drawing/2014/main" id="{27780C48-3503-3888-0630-F861BF880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Results ( Preliminary analysis of data )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 descr="A graph of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BA0D45A2-515C-20CE-FD38-4C40AD7B4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1" y="1019115"/>
            <a:ext cx="3436726" cy="4124385"/>
          </a:xfrm>
          <a:prstGeom prst="rect">
            <a:avLst/>
          </a:prstGeom>
        </p:spPr>
      </p:pic>
      <p:sp>
        <p:nvSpPr>
          <p:cNvPr id="28" name="Google Shape;269;p19">
            <a:extLst>
              <a:ext uri="{FF2B5EF4-FFF2-40B4-BE49-F238E27FC236}">
                <a16:creationId xmlns:a16="http://schemas.microsoft.com/office/drawing/2014/main" id="{FAF202C0-68BA-D7B4-32AA-13F9329CC368}"/>
              </a:ext>
            </a:extLst>
          </p:cNvPr>
          <p:cNvSpPr txBox="1"/>
          <p:nvPr/>
        </p:nvSpPr>
        <p:spPr>
          <a:xfrm>
            <a:off x="4417766" y="1441144"/>
            <a:ext cx="3913417" cy="328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Generally balanced distribution of facilities in most towns.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Some characteristic: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Central Area has fewer schools but has the highest supermarket density.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Sengkang features the highest school density, appealing to families.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-Jurong West has a lower supermarket density.</a:t>
            </a:r>
          </a:p>
        </p:txBody>
      </p:sp>
      <p:sp>
        <p:nvSpPr>
          <p:cNvPr id="30" name="Google Shape;266;p19">
            <a:extLst>
              <a:ext uri="{FF2B5EF4-FFF2-40B4-BE49-F238E27FC236}">
                <a16:creationId xmlns:a16="http://schemas.microsoft.com/office/drawing/2014/main" id="{305F77D2-811A-91F0-44E2-0537A638FFEF}"/>
              </a:ext>
            </a:extLst>
          </p:cNvPr>
          <p:cNvSpPr txBox="1"/>
          <p:nvPr/>
        </p:nvSpPr>
        <p:spPr>
          <a:xfrm>
            <a:off x="4417766" y="1124044"/>
            <a:ext cx="3913417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Amenity Density Overview Across Towns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4541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9;p26">
            <a:extLst>
              <a:ext uri="{FF2B5EF4-FFF2-40B4-BE49-F238E27FC236}">
                <a16:creationId xmlns:a16="http://schemas.microsoft.com/office/drawing/2014/main" id="{27780C48-3503-3888-0630-F861BF880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Results ( Preliminary analysis of data )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Google Shape;269;p19">
            <a:extLst>
              <a:ext uri="{FF2B5EF4-FFF2-40B4-BE49-F238E27FC236}">
                <a16:creationId xmlns:a16="http://schemas.microsoft.com/office/drawing/2014/main" id="{FAF202C0-68BA-D7B4-32AA-13F9329CC368}"/>
              </a:ext>
            </a:extLst>
          </p:cNvPr>
          <p:cNvSpPr txBox="1"/>
          <p:nvPr/>
        </p:nvSpPr>
        <p:spPr>
          <a:xfrm>
            <a:off x="2103856" y="3610930"/>
            <a:ext cx="5803295" cy="142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Supermarkets are closest to housing, indicating high accessibility.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Parks are the furthest on average, suggesting more spaced distribution.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All amenities are within 1km on average, showcasing efficient urban design.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Supermarkets have the highest count within 1km, reflecting their prevalence.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Hawker centers have a lower density within 1km, despite cultural significance.</a:t>
            </a:r>
            <a:endParaRPr sz="2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AA74E9B4-FEEA-4498-252C-0458592299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8" t="24525" r="16700" b="22243"/>
          <a:stretch/>
        </p:blipFill>
        <p:spPr bwMode="auto">
          <a:xfrm>
            <a:off x="858792" y="1070558"/>
            <a:ext cx="7426416" cy="2452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Google Shape;266;p19">
            <a:extLst>
              <a:ext uri="{FF2B5EF4-FFF2-40B4-BE49-F238E27FC236}">
                <a16:creationId xmlns:a16="http://schemas.microsoft.com/office/drawing/2014/main" id="{7F6EB9BB-2004-3BFF-54A4-68DE35411240}"/>
              </a:ext>
            </a:extLst>
          </p:cNvPr>
          <p:cNvSpPr txBox="1"/>
          <p:nvPr/>
        </p:nvSpPr>
        <p:spPr>
          <a:xfrm>
            <a:off x="2644815" y="3347922"/>
            <a:ext cx="4072856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Insights on Amenity Proximity and Density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9AAF7-AF98-90F2-B4BC-F7A6CB8BDF2A}"/>
              </a:ext>
            </a:extLst>
          </p:cNvPr>
          <p:cNvSpPr/>
          <p:nvPr/>
        </p:nvSpPr>
        <p:spPr>
          <a:xfrm>
            <a:off x="4199766" y="1133103"/>
            <a:ext cx="962954" cy="2214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9;p26">
            <a:extLst>
              <a:ext uri="{FF2B5EF4-FFF2-40B4-BE49-F238E27FC236}">
                <a16:creationId xmlns:a16="http://schemas.microsoft.com/office/drawing/2014/main" id="{27780C48-3503-3888-0630-F861BF880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Results ( Performance metrics)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Google Shape;269;p19">
            <a:extLst>
              <a:ext uri="{FF2B5EF4-FFF2-40B4-BE49-F238E27FC236}">
                <a16:creationId xmlns:a16="http://schemas.microsoft.com/office/drawing/2014/main" id="{FAF202C0-68BA-D7B4-32AA-13F9329CC368}"/>
              </a:ext>
            </a:extLst>
          </p:cNvPr>
          <p:cNvSpPr txBox="1"/>
          <p:nvPr/>
        </p:nvSpPr>
        <p:spPr>
          <a:xfrm>
            <a:off x="1874236" y="4375079"/>
            <a:ext cx="5803295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XGBoost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and Random forest are the best two performing model with MAPE less than 5 % and RMSE less than 50000</a:t>
            </a:r>
          </a:p>
        </p:txBody>
      </p:sp>
      <p:sp>
        <p:nvSpPr>
          <p:cNvPr id="3" name="Google Shape;266;p19">
            <a:extLst>
              <a:ext uri="{FF2B5EF4-FFF2-40B4-BE49-F238E27FC236}">
                <a16:creationId xmlns:a16="http://schemas.microsoft.com/office/drawing/2014/main" id="{7F6EB9BB-2004-3BFF-54A4-68DE35411240}"/>
              </a:ext>
            </a:extLst>
          </p:cNvPr>
          <p:cNvSpPr txBox="1"/>
          <p:nvPr/>
        </p:nvSpPr>
        <p:spPr>
          <a:xfrm>
            <a:off x="2535572" y="3940851"/>
            <a:ext cx="4072856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Insights on performance metrics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 descr="A graph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2FBF0DEF-87FE-89BF-1773-05A509F38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5" y="1165510"/>
            <a:ext cx="4034041" cy="2420225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5AC6919E-A709-9BD1-682B-170CB99B7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84" y="1174664"/>
            <a:ext cx="4018091" cy="24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89;p26">
            <a:extLst>
              <a:ext uri="{FF2B5EF4-FFF2-40B4-BE49-F238E27FC236}">
                <a16:creationId xmlns:a16="http://schemas.microsoft.com/office/drawing/2014/main" id="{27780C48-3503-3888-0630-F861BF880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1154" y="75645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Results ( Feature importance)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Google Shape;269;p19">
            <a:extLst>
              <a:ext uri="{FF2B5EF4-FFF2-40B4-BE49-F238E27FC236}">
                <a16:creationId xmlns:a16="http://schemas.microsoft.com/office/drawing/2014/main" id="{FAF202C0-68BA-D7B4-32AA-13F9329CC368}"/>
              </a:ext>
            </a:extLst>
          </p:cNvPr>
          <p:cNvSpPr txBox="1"/>
          <p:nvPr/>
        </p:nvSpPr>
        <p:spPr>
          <a:xfrm>
            <a:off x="2074072" y="4228185"/>
            <a:ext cx="5803295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Both models identify 'floor area' and 'flat type' as top predictors.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'Town' is a critical factor in the Random Forest model.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XGBoost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highlights 'remaining lease' as unexpectedly significant.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Agreement on key features affirms their reliability as universal predictors.</a:t>
            </a:r>
          </a:p>
        </p:txBody>
      </p:sp>
      <p:sp>
        <p:nvSpPr>
          <p:cNvPr id="3" name="Google Shape;266;p19">
            <a:extLst>
              <a:ext uri="{FF2B5EF4-FFF2-40B4-BE49-F238E27FC236}">
                <a16:creationId xmlns:a16="http://schemas.microsoft.com/office/drawing/2014/main" id="{7F6EB9BB-2004-3BFF-54A4-68DE35411240}"/>
              </a:ext>
            </a:extLst>
          </p:cNvPr>
          <p:cNvSpPr txBox="1"/>
          <p:nvPr/>
        </p:nvSpPr>
        <p:spPr>
          <a:xfrm>
            <a:off x="2481072" y="3980983"/>
            <a:ext cx="4072856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Insights on Feature importance</a:t>
            </a:r>
          </a:p>
        </p:txBody>
      </p:sp>
      <p:pic>
        <p:nvPicPr>
          <p:cNvPr id="2" name="Picture 1" descr="A graph with a bar graph&#10;&#10;Description automatically generated">
            <a:extLst>
              <a:ext uri="{FF2B5EF4-FFF2-40B4-BE49-F238E27FC236}">
                <a16:creationId xmlns:a16="http://schemas.microsoft.com/office/drawing/2014/main" id="{A96C7D48-2277-88D1-F59A-AFEBC3D6E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04" y="1070558"/>
            <a:ext cx="2483717" cy="2980322"/>
          </a:xfrm>
          <a:prstGeom prst="rect">
            <a:avLst/>
          </a:prstGeom>
        </p:spPr>
      </p:pic>
      <p:pic>
        <p:nvPicPr>
          <p:cNvPr id="6" name="Picture 5" descr="A graph with text on it&#10;&#10;Description automatically generated">
            <a:extLst>
              <a:ext uri="{FF2B5EF4-FFF2-40B4-BE49-F238E27FC236}">
                <a16:creationId xmlns:a16="http://schemas.microsoft.com/office/drawing/2014/main" id="{B53854B0-0441-EB13-AC37-6E7E2525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4" y="982208"/>
            <a:ext cx="4091562" cy="30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1517417" y="1441198"/>
            <a:ext cx="5900436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Demonstration of Shiny app</a:t>
            </a:r>
            <a:endParaRPr sz="3200" b="1" dirty="0">
              <a:solidFill>
                <a:schemeClr val="tx1"/>
              </a:solidFill>
              <a:latin typeface="+mj-l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2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6;p17">
            <a:extLst>
              <a:ext uri="{FF2B5EF4-FFF2-40B4-BE49-F238E27FC236}">
                <a16:creationId xmlns:a16="http://schemas.microsoft.com/office/drawing/2014/main" id="{4143F156-ECC7-40CF-486B-3FDAEAAAA536}"/>
              </a:ext>
            </a:extLst>
          </p:cNvPr>
          <p:cNvGrpSpPr/>
          <p:nvPr/>
        </p:nvGrpSpPr>
        <p:grpSpPr>
          <a:xfrm>
            <a:off x="239176" y="1952692"/>
            <a:ext cx="2189134" cy="2118181"/>
            <a:chOff x="1029600" y="238175"/>
            <a:chExt cx="5360625" cy="5164750"/>
          </a:xfrm>
        </p:grpSpPr>
        <p:sp>
          <p:nvSpPr>
            <p:cNvPr id="5" name="Google Shape;187;p17">
              <a:extLst>
                <a:ext uri="{FF2B5EF4-FFF2-40B4-BE49-F238E27FC236}">
                  <a16:creationId xmlns:a16="http://schemas.microsoft.com/office/drawing/2014/main" id="{B6361E10-A13D-C594-F4E4-FFAB2BADBA8F}"/>
                </a:ext>
              </a:extLst>
            </p:cNvPr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8;p17">
              <a:extLst>
                <a:ext uri="{FF2B5EF4-FFF2-40B4-BE49-F238E27FC236}">
                  <a16:creationId xmlns:a16="http://schemas.microsoft.com/office/drawing/2014/main" id="{4826B5C0-EA24-63B5-8F2D-DEEBDCE1A038}"/>
                </a:ext>
              </a:extLst>
            </p:cNvPr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;p17">
              <a:extLst>
                <a:ext uri="{FF2B5EF4-FFF2-40B4-BE49-F238E27FC236}">
                  <a16:creationId xmlns:a16="http://schemas.microsoft.com/office/drawing/2014/main" id="{50D76E94-3911-568A-23A1-C3AC07BBECAC}"/>
                </a:ext>
              </a:extLst>
            </p:cNvPr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;p17">
              <a:extLst>
                <a:ext uri="{FF2B5EF4-FFF2-40B4-BE49-F238E27FC236}">
                  <a16:creationId xmlns:a16="http://schemas.microsoft.com/office/drawing/2014/main" id="{3C59F7F0-A9B1-0BD6-2205-9C9845F4715F}"/>
                </a:ext>
              </a:extLst>
            </p:cNvPr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;p17">
              <a:extLst>
                <a:ext uri="{FF2B5EF4-FFF2-40B4-BE49-F238E27FC236}">
                  <a16:creationId xmlns:a16="http://schemas.microsoft.com/office/drawing/2014/main" id="{DD7DE2FE-4502-8548-79C1-C22F108E6D2A}"/>
                </a:ext>
              </a:extLst>
            </p:cNvPr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;p17">
              <a:extLst>
                <a:ext uri="{FF2B5EF4-FFF2-40B4-BE49-F238E27FC236}">
                  <a16:creationId xmlns:a16="http://schemas.microsoft.com/office/drawing/2014/main" id="{8CE7ABBB-D628-EA95-3BB5-21B2844C9B90}"/>
                </a:ext>
              </a:extLst>
            </p:cNvPr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;p17">
              <a:extLst>
                <a:ext uri="{FF2B5EF4-FFF2-40B4-BE49-F238E27FC236}">
                  <a16:creationId xmlns:a16="http://schemas.microsoft.com/office/drawing/2014/main" id="{D9959A48-3792-D927-9322-8801A1BC2F7B}"/>
                </a:ext>
              </a:extLst>
            </p:cNvPr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;p17">
              <a:extLst>
                <a:ext uri="{FF2B5EF4-FFF2-40B4-BE49-F238E27FC236}">
                  <a16:creationId xmlns:a16="http://schemas.microsoft.com/office/drawing/2014/main" id="{006547E0-B89B-EB4B-5504-40FC94EDBDC6}"/>
                </a:ext>
              </a:extLst>
            </p:cNvPr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5;p17">
              <a:extLst>
                <a:ext uri="{FF2B5EF4-FFF2-40B4-BE49-F238E27FC236}">
                  <a16:creationId xmlns:a16="http://schemas.microsoft.com/office/drawing/2014/main" id="{3D56E536-7473-12D7-5408-D79A250C84FA}"/>
                </a:ext>
              </a:extLst>
            </p:cNvPr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89;p26">
            <a:extLst>
              <a:ext uri="{FF2B5EF4-FFF2-40B4-BE49-F238E27FC236}">
                <a16:creationId xmlns:a16="http://schemas.microsoft.com/office/drawing/2014/main" id="{C6E759D1-5775-46A7-2E45-123D90D65D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0975" y="789427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Conclusion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Google Shape;269;p19">
            <a:extLst>
              <a:ext uri="{FF2B5EF4-FFF2-40B4-BE49-F238E27FC236}">
                <a16:creationId xmlns:a16="http://schemas.microsoft.com/office/drawing/2014/main" id="{80C2A319-C6E7-D049-9B38-7D55E914CE70}"/>
              </a:ext>
            </a:extLst>
          </p:cNvPr>
          <p:cNvSpPr txBox="1"/>
          <p:nvPr/>
        </p:nvSpPr>
        <p:spPr>
          <a:xfrm>
            <a:off x="2876426" y="1561028"/>
            <a:ext cx="6267574" cy="23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Data analysis has revealed 'floor area' and 'flat type' as key price influencers.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Random Forest and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XGBoost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models excel in price prediction.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-Geospatial analysis highlights the balanced amenity distribution.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-A dual toolset offers recommendations and predictions for housing decisions.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-Continuous evolution of the market necessitates ongoing model refinement.</a:t>
            </a:r>
          </a:p>
        </p:txBody>
      </p:sp>
    </p:spTree>
    <p:extLst>
      <p:ext uri="{BB962C8B-B14F-4D97-AF65-F5344CB8AC3E}">
        <p14:creationId xmlns:p14="http://schemas.microsoft.com/office/powerpoint/2010/main" val="71114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5"/>
          <p:cNvSpPr/>
          <p:nvPr/>
        </p:nvSpPr>
        <p:spPr>
          <a:xfrm flipH="1">
            <a:off x="3417227" y="1303764"/>
            <a:ext cx="583147" cy="578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5"/>
          <p:cNvGrpSpPr/>
          <p:nvPr/>
        </p:nvGrpSpPr>
        <p:grpSpPr>
          <a:xfrm flipH="1">
            <a:off x="3522229" y="1397777"/>
            <a:ext cx="373132" cy="390558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25"/>
          <p:cNvSpPr/>
          <p:nvPr/>
        </p:nvSpPr>
        <p:spPr>
          <a:xfrm flipH="1">
            <a:off x="3441623" y="2811144"/>
            <a:ext cx="583147" cy="578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 flipH="1">
            <a:off x="3546605" y="2915094"/>
            <a:ext cx="373173" cy="370699"/>
            <a:chOff x="697975" y="3427775"/>
            <a:chExt cx="2044850" cy="2047400"/>
          </a:xfrm>
        </p:grpSpPr>
        <p:sp>
          <p:nvSpPr>
            <p:cNvPr id="845" name="Google Shape;845;p25"/>
            <p:cNvSpPr/>
            <p:nvPr/>
          </p:nvSpPr>
          <p:spPr>
            <a:xfrm>
              <a:off x="1038350" y="3780525"/>
              <a:ext cx="1365375" cy="1401200"/>
            </a:xfrm>
            <a:custGeom>
              <a:avLst/>
              <a:gdLst/>
              <a:ahLst/>
              <a:cxnLst/>
              <a:rect l="l" t="t" r="r" b="b"/>
              <a:pathLst>
                <a:path w="54615" h="56048" extrusionOk="0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301525" y="3935750"/>
              <a:ext cx="209025" cy="226975"/>
            </a:xfrm>
            <a:custGeom>
              <a:avLst/>
              <a:gdLst/>
              <a:ahLst/>
              <a:cxnLst/>
              <a:rect l="l" t="t" r="r" b="b"/>
              <a:pathLst>
                <a:path w="8361" h="9079" extrusionOk="0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180325" y="4516200"/>
              <a:ext cx="312300" cy="177125"/>
            </a:xfrm>
            <a:custGeom>
              <a:avLst/>
              <a:gdLst/>
              <a:ahLst/>
              <a:cxnLst/>
              <a:rect l="l" t="t" r="r" b="b"/>
              <a:pathLst>
                <a:path w="12492" h="7085" extrusionOk="0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437150" y="4739475"/>
              <a:ext cx="165950" cy="249025"/>
            </a:xfrm>
            <a:custGeom>
              <a:avLst/>
              <a:gdLst/>
              <a:ahLst/>
              <a:cxnLst/>
              <a:rect l="l" t="t" r="r" b="b"/>
              <a:pathLst>
                <a:path w="6638" h="9961" extrusionOk="0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206025" y="4243925"/>
              <a:ext cx="465750" cy="175150"/>
            </a:xfrm>
            <a:custGeom>
              <a:avLst/>
              <a:gdLst/>
              <a:ahLst/>
              <a:cxnLst/>
              <a:rect l="l" t="t" r="r" b="b"/>
              <a:pathLst>
                <a:path w="18630" h="7006" extrusionOk="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31100" y="3935950"/>
              <a:ext cx="208600" cy="226775"/>
            </a:xfrm>
            <a:custGeom>
              <a:avLst/>
              <a:gdLst/>
              <a:ahLst/>
              <a:cxnLst/>
              <a:rect l="l" t="t" r="r" b="b"/>
              <a:pathLst>
                <a:path w="8344" h="9071" extrusionOk="0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949425" y="4517175"/>
              <a:ext cx="302450" cy="176150"/>
            </a:xfrm>
            <a:custGeom>
              <a:avLst/>
              <a:gdLst/>
              <a:ahLst/>
              <a:cxnLst/>
              <a:rect l="l" t="t" r="r" b="b"/>
              <a:pathLst>
                <a:path w="12098" h="7046" extrusionOk="0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806550" y="4640850"/>
              <a:ext cx="165925" cy="249550"/>
            </a:xfrm>
            <a:custGeom>
              <a:avLst/>
              <a:gdLst/>
              <a:ahLst/>
              <a:cxnLst/>
              <a:rect l="l" t="t" r="r" b="b"/>
              <a:pathLst>
                <a:path w="6637" h="9982" extrusionOk="0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825300" y="4156600"/>
              <a:ext cx="389450" cy="299150"/>
            </a:xfrm>
            <a:custGeom>
              <a:avLst/>
              <a:gdLst/>
              <a:ahLst/>
              <a:cxnLst/>
              <a:rect l="l" t="t" r="r" b="b"/>
              <a:pathLst>
                <a:path w="15578" h="11966" extrusionOk="0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685400" y="3824450"/>
              <a:ext cx="70400" cy="1253625"/>
            </a:xfrm>
            <a:custGeom>
              <a:avLst/>
              <a:gdLst/>
              <a:ahLst/>
              <a:cxnLst/>
              <a:rect l="l" t="t" r="r" b="b"/>
              <a:pathLst>
                <a:path w="2816" h="50145" extrusionOk="0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373600" y="4338925"/>
              <a:ext cx="195200" cy="336600"/>
            </a:xfrm>
            <a:custGeom>
              <a:avLst/>
              <a:gdLst/>
              <a:ahLst/>
              <a:cxnLst/>
              <a:rect l="l" t="t" r="r" b="b"/>
              <a:pathLst>
                <a:path w="7808" h="13464" extrusionOk="0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684975" y="3427775"/>
              <a:ext cx="70825" cy="246975"/>
            </a:xfrm>
            <a:custGeom>
              <a:avLst/>
              <a:gdLst/>
              <a:ahLst/>
              <a:cxnLst/>
              <a:rect l="l" t="t" r="r" b="b"/>
              <a:pathLst>
                <a:path w="2833" h="9879" extrusionOk="0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684975" y="5227775"/>
              <a:ext cx="70825" cy="247400"/>
            </a:xfrm>
            <a:custGeom>
              <a:avLst/>
              <a:gdLst/>
              <a:ahLst/>
              <a:cxnLst/>
              <a:rect l="l" t="t" r="r" b="b"/>
              <a:pathLst>
                <a:path w="2833" h="9896" extrusionOk="0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697975" y="4416050"/>
              <a:ext cx="244425" cy="70850"/>
            </a:xfrm>
            <a:custGeom>
              <a:avLst/>
              <a:gdLst/>
              <a:ahLst/>
              <a:cxnLst/>
              <a:rect l="l" t="t" r="r" b="b"/>
              <a:pathLst>
                <a:path w="9777" h="2834" extrusionOk="0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98375" y="4416050"/>
              <a:ext cx="244450" cy="70850"/>
            </a:xfrm>
            <a:custGeom>
              <a:avLst/>
              <a:gdLst/>
              <a:ahLst/>
              <a:cxnLst/>
              <a:rect l="l" t="t" r="r" b="b"/>
              <a:pathLst>
                <a:path w="9778" h="2834" extrusionOk="0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971900" y="3717175"/>
              <a:ext cx="223850" cy="195375"/>
            </a:xfrm>
            <a:custGeom>
              <a:avLst/>
              <a:gdLst/>
              <a:ahLst/>
              <a:cxnLst/>
              <a:rect l="l" t="t" r="r" b="b"/>
              <a:pathLst>
                <a:path w="8954" h="7815" extrusionOk="0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245125" y="4989975"/>
              <a:ext cx="223750" cy="195800"/>
            </a:xfrm>
            <a:custGeom>
              <a:avLst/>
              <a:gdLst/>
              <a:ahLst/>
              <a:cxnLst/>
              <a:rect l="l" t="t" r="r" b="b"/>
              <a:pathLst>
                <a:path w="8950" h="7832" extrusionOk="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254825" y="3717075"/>
              <a:ext cx="203050" cy="196025"/>
            </a:xfrm>
            <a:custGeom>
              <a:avLst/>
              <a:gdLst/>
              <a:ahLst/>
              <a:cxnLst/>
              <a:rect l="l" t="t" r="r" b="b"/>
              <a:pathLst>
                <a:path w="8122" h="7841" extrusionOk="0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82475" y="4990175"/>
              <a:ext cx="202625" cy="195375"/>
            </a:xfrm>
            <a:custGeom>
              <a:avLst/>
              <a:gdLst/>
              <a:ahLst/>
              <a:cxnLst/>
              <a:rect l="l" t="t" r="r" b="b"/>
              <a:pathLst>
                <a:path w="8105" h="7815" extrusionOk="0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5"/>
          <p:cNvSpPr/>
          <p:nvPr/>
        </p:nvSpPr>
        <p:spPr>
          <a:xfrm flipH="1">
            <a:off x="3427743" y="3739594"/>
            <a:ext cx="583147" cy="578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25"/>
          <p:cNvGrpSpPr/>
          <p:nvPr/>
        </p:nvGrpSpPr>
        <p:grpSpPr>
          <a:xfrm flipH="1">
            <a:off x="3509391" y="3860814"/>
            <a:ext cx="419861" cy="336145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25"/>
          <p:cNvCxnSpPr>
            <a:cxnSpLocks/>
            <a:stCxn id="833" idx="6"/>
          </p:cNvCxnSpPr>
          <p:nvPr/>
        </p:nvCxnSpPr>
        <p:spPr>
          <a:xfrm flipH="1" flipV="1">
            <a:off x="1396023" y="1576387"/>
            <a:ext cx="2021204" cy="16657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69" name="Google Shape;869;p25"/>
          <p:cNvGrpSpPr/>
          <p:nvPr/>
        </p:nvGrpSpPr>
        <p:grpSpPr>
          <a:xfrm flipH="1">
            <a:off x="174447" y="1200440"/>
            <a:ext cx="2443149" cy="3690215"/>
            <a:chOff x="2142475" y="238100"/>
            <a:chExt cx="3393075" cy="5165650"/>
          </a:xfrm>
        </p:grpSpPr>
        <p:sp>
          <p:nvSpPr>
            <p:cNvPr id="870" name="Google Shape;870;p25"/>
            <p:cNvSpPr/>
            <p:nvPr/>
          </p:nvSpPr>
          <p:spPr>
            <a:xfrm>
              <a:off x="3708475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3437" y="1"/>
                  </a:moveTo>
                  <a:lnTo>
                    <a:pt x="0" y="70070"/>
                  </a:lnTo>
                  <a:lnTo>
                    <a:pt x="2880" y="70070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44300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" y="1"/>
                  </a:moveTo>
                  <a:lnTo>
                    <a:pt x="17277" y="70070"/>
                  </a:lnTo>
                  <a:lnTo>
                    <a:pt x="20157" y="70070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64325" y="1478850"/>
              <a:ext cx="956150" cy="1750225"/>
            </a:xfrm>
            <a:custGeom>
              <a:avLst/>
              <a:gdLst/>
              <a:ahLst/>
              <a:cxnLst/>
              <a:rect l="l" t="t" r="r" b="b"/>
              <a:pathLst>
                <a:path w="38246" h="70009" extrusionOk="0">
                  <a:moveTo>
                    <a:pt x="26018" y="1"/>
                  </a:moveTo>
                  <a:cubicBezTo>
                    <a:pt x="23782" y="1"/>
                    <a:pt x="22615" y="1330"/>
                    <a:pt x="22615" y="1330"/>
                  </a:cubicBezTo>
                  <a:cubicBezTo>
                    <a:pt x="18015" y="7633"/>
                    <a:pt x="26801" y="37278"/>
                    <a:pt x="26801" y="37278"/>
                  </a:cubicBezTo>
                  <a:cubicBezTo>
                    <a:pt x="24127" y="42913"/>
                    <a:pt x="6539" y="61080"/>
                    <a:pt x="6539" y="61080"/>
                  </a:cubicBezTo>
                  <a:cubicBezTo>
                    <a:pt x="6539" y="61080"/>
                    <a:pt x="6131" y="61059"/>
                    <a:pt x="5523" y="61059"/>
                  </a:cubicBezTo>
                  <a:cubicBezTo>
                    <a:pt x="3801" y="61059"/>
                    <a:pt x="471" y="61230"/>
                    <a:pt x="271" y="62539"/>
                  </a:cubicBezTo>
                  <a:cubicBezTo>
                    <a:pt x="1" y="64311"/>
                    <a:pt x="800" y="68968"/>
                    <a:pt x="3072" y="69920"/>
                  </a:cubicBezTo>
                  <a:cubicBezTo>
                    <a:pt x="3217" y="69980"/>
                    <a:pt x="3377" y="70009"/>
                    <a:pt x="3548" y="70009"/>
                  </a:cubicBezTo>
                  <a:cubicBezTo>
                    <a:pt x="6072" y="70009"/>
                    <a:pt x="11239" y="63876"/>
                    <a:pt x="11239" y="63876"/>
                  </a:cubicBezTo>
                  <a:cubicBezTo>
                    <a:pt x="21619" y="55754"/>
                    <a:pt x="34960" y="41244"/>
                    <a:pt x="34960" y="41244"/>
                  </a:cubicBezTo>
                  <a:cubicBezTo>
                    <a:pt x="34960" y="41244"/>
                    <a:pt x="38245" y="7894"/>
                    <a:pt x="32086" y="2726"/>
                  </a:cubicBezTo>
                  <a:cubicBezTo>
                    <a:pt x="29583" y="624"/>
                    <a:pt x="27550" y="1"/>
                    <a:pt x="26018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142475" y="3004750"/>
              <a:ext cx="1314375" cy="2321050"/>
            </a:xfrm>
            <a:custGeom>
              <a:avLst/>
              <a:gdLst/>
              <a:ahLst/>
              <a:cxnLst/>
              <a:rect l="l" t="t" r="r" b="b"/>
              <a:pathLst>
                <a:path w="52575" h="92842" extrusionOk="0">
                  <a:moveTo>
                    <a:pt x="43503" y="1"/>
                  </a:moveTo>
                  <a:cubicBezTo>
                    <a:pt x="43142" y="1"/>
                    <a:pt x="42760" y="14"/>
                    <a:pt x="42357" y="40"/>
                  </a:cubicBezTo>
                  <a:lnTo>
                    <a:pt x="15365" y="76420"/>
                  </a:lnTo>
                  <a:cubicBezTo>
                    <a:pt x="15365" y="76420"/>
                    <a:pt x="10128" y="86460"/>
                    <a:pt x="8029" y="86598"/>
                  </a:cubicBezTo>
                  <a:cubicBezTo>
                    <a:pt x="5930" y="86737"/>
                    <a:pt x="0" y="86285"/>
                    <a:pt x="5202" y="88471"/>
                  </a:cubicBezTo>
                  <a:cubicBezTo>
                    <a:pt x="8206" y="89733"/>
                    <a:pt x="10053" y="90509"/>
                    <a:pt x="11456" y="90509"/>
                  </a:cubicBezTo>
                  <a:cubicBezTo>
                    <a:pt x="12482" y="90509"/>
                    <a:pt x="13270" y="90093"/>
                    <a:pt x="14098" y="89148"/>
                  </a:cubicBezTo>
                  <a:cubicBezTo>
                    <a:pt x="16057" y="86911"/>
                    <a:pt x="18382" y="83808"/>
                    <a:pt x="18382" y="83808"/>
                  </a:cubicBezTo>
                  <a:lnTo>
                    <a:pt x="18382" y="83808"/>
                  </a:lnTo>
                  <a:lnTo>
                    <a:pt x="15606" y="92841"/>
                  </a:lnTo>
                  <a:cubicBezTo>
                    <a:pt x="15606" y="92841"/>
                    <a:pt x="24538" y="81295"/>
                    <a:pt x="19198" y="77011"/>
                  </a:cubicBezTo>
                  <a:cubicBezTo>
                    <a:pt x="19198" y="77011"/>
                    <a:pt x="48820" y="40496"/>
                    <a:pt x="47349" y="24577"/>
                  </a:cubicBezTo>
                  <a:cubicBezTo>
                    <a:pt x="47349" y="24577"/>
                    <a:pt x="45476" y="21751"/>
                    <a:pt x="46933" y="18283"/>
                  </a:cubicBezTo>
                  <a:cubicBezTo>
                    <a:pt x="48389" y="14815"/>
                    <a:pt x="49207" y="8018"/>
                    <a:pt x="49207" y="8018"/>
                  </a:cubicBezTo>
                  <a:cubicBezTo>
                    <a:pt x="49207" y="8018"/>
                    <a:pt x="52574" y="1"/>
                    <a:pt x="4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035300" y="2952400"/>
              <a:ext cx="1104975" cy="2450250"/>
            </a:xfrm>
            <a:custGeom>
              <a:avLst/>
              <a:gdLst/>
              <a:ahLst/>
              <a:cxnLst/>
              <a:rect l="l" t="t" r="r" b="b"/>
              <a:pathLst>
                <a:path w="44199" h="98010" extrusionOk="0">
                  <a:moveTo>
                    <a:pt x="15918" y="0"/>
                  </a:moveTo>
                  <a:cubicBezTo>
                    <a:pt x="12602" y="0"/>
                    <a:pt x="9128" y="474"/>
                    <a:pt x="6098" y="1871"/>
                  </a:cubicBezTo>
                  <a:cubicBezTo>
                    <a:pt x="5822" y="1999"/>
                    <a:pt x="5654" y="2290"/>
                    <a:pt x="5673" y="2593"/>
                  </a:cubicBezTo>
                  <a:lnTo>
                    <a:pt x="10342" y="82910"/>
                  </a:lnTo>
                  <a:cubicBezTo>
                    <a:pt x="10344" y="82944"/>
                    <a:pt x="10344" y="82978"/>
                    <a:pt x="10341" y="83012"/>
                  </a:cubicBezTo>
                  <a:cubicBezTo>
                    <a:pt x="10272" y="83815"/>
                    <a:pt x="9332" y="94284"/>
                    <a:pt x="7524" y="95187"/>
                  </a:cubicBezTo>
                  <a:cubicBezTo>
                    <a:pt x="5643" y="96128"/>
                    <a:pt x="0" y="98009"/>
                    <a:pt x="5643" y="98009"/>
                  </a:cubicBezTo>
                  <a:cubicBezTo>
                    <a:pt x="11285" y="98009"/>
                    <a:pt x="13166" y="98009"/>
                    <a:pt x="14107" y="95187"/>
                  </a:cubicBezTo>
                  <a:cubicBezTo>
                    <a:pt x="14393" y="94326"/>
                    <a:pt x="14681" y="93376"/>
                    <a:pt x="14941" y="92473"/>
                  </a:cubicBezTo>
                  <a:cubicBezTo>
                    <a:pt x="15046" y="92111"/>
                    <a:pt x="15346" y="91939"/>
                    <a:pt x="15646" y="91939"/>
                  </a:cubicBezTo>
                  <a:cubicBezTo>
                    <a:pt x="15995" y="91939"/>
                    <a:pt x="16344" y="92172"/>
                    <a:pt x="16388" y="92607"/>
                  </a:cubicBezTo>
                  <a:cubicBezTo>
                    <a:pt x="16432" y="93053"/>
                    <a:pt x="16780" y="93276"/>
                    <a:pt x="17128" y="93276"/>
                  </a:cubicBezTo>
                  <a:cubicBezTo>
                    <a:pt x="17474" y="93276"/>
                    <a:pt x="17820" y="93054"/>
                    <a:pt x="17863" y="92610"/>
                  </a:cubicBezTo>
                  <a:cubicBezTo>
                    <a:pt x="18247" y="88636"/>
                    <a:pt x="17991" y="83684"/>
                    <a:pt x="14693" y="82233"/>
                  </a:cubicBezTo>
                  <a:cubicBezTo>
                    <a:pt x="14362" y="82087"/>
                    <a:pt x="14195" y="81717"/>
                    <a:pt x="14293" y="81370"/>
                  </a:cubicBezTo>
                  <a:cubicBezTo>
                    <a:pt x="15828" y="75927"/>
                    <a:pt x="26187" y="37909"/>
                    <a:pt x="20252" y="23838"/>
                  </a:cubicBezTo>
                  <a:cubicBezTo>
                    <a:pt x="20045" y="23349"/>
                    <a:pt x="20395" y="22816"/>
                    <a:pt x="20922" y="22816"/>
                  </a:cubicBezTo>
                  <a:cubicBezTo>
                    <a:pt x="20929" y="22816"/>
                    <a:pt x="20936" y="22816"/>
                    <a:pt x="20943" y="22816"/>
                  </a:cubicBezTo>
                  <a:cubicBezTo>
                    <a:pt x="22074" y="22846"/>
                    <a:pt x="23918" y="22883"/>
                    <a:pt x="26087" y="22883"/>
                  </a:cubicBezTo>
                  <a:cubicBezTo>
                    <a:pt x="33331" y="22883"/>
                    <a:pt x="44198" y="22465"/>
                    <a:pt x="44198" y="19957"/>
                  </a:cubicBezTo>
                  <a:cubicBezTo>
                    <a:pt x="44198" y="16197"/>
                    <a:pt x="30093" y="2090"/>
                    <a:pt x="30093" y="2090"/>
                  </a:cubicBezTo>
                  <a:lnTo>
                    <a:pt x="29153" y="2090"/>
                  </a:lnTo>
                  <a:cubicBezTo>
                    <a:pt x="29153" y="2090"/>
                    <a:pt x="22883" y="0"/>
                    <a:pt x="1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40925" y="2816550"/>
              <a:ext cx="1810250" cy="715250"/>
            </a:xfrm>
            <a:custGeom>
              <a:avLst/>
              <a:gdLst/>
              <a:ahLst/>
              <a:cxnLst/>
              <a:rect l="l" t="t" r="r" b="b"/>
              <a:pathLst>
                <a:path w="72410" h="28610" extrusionOk="0">
                  <a:moveTo>
                    <a:pt x="63006" y="1"/>
                  </a:moveTo>
                  <a:cubicBezTo>
                    <a:pt x="63006" y="1"/>
                    <a:pt x="57589" y="3612"/>
                    <a:pt x="49644" y="3612"/>
                  </a:cubicBezTo>
                  <a:cubicBezTo>
                    <a:pt x="47659" y="3612"/>
                    <a:pt x="45515" y="3387"/>
                    <a:pt x="43258" y="2823"/>
                  </a:cubicBezTo>
                  <a:cubicBezTo>
                    <a:pt x="41001" y="2258"/>
                    <a:pt x="37916" y="2032"/>
                    <a:pt x="34424" y="2032"/>
                  </a:cubicBezTo>
                  <a:cubicBezTo>
                    <a:pt x="20461" y="2032"/>
                    <a:pt x="0" y="5643"/>
                    <a:pt x="0" y="5643"/>
                  </a:cubicBezTo>
                  <a:cubicBezTo>
                    <a:pt x="15047" y="8465"/>
                    <a:pt x="19748" y="28213"/>
                    <a:pt x="19748" y="28213"/>
                  </a:cubicBezTo>
                  <a:cubicBezTo>
                    <a:pt x="19748" y="28213"/>
                    <a:pt x="25566" y="28610"/>
                    <a:pt x="33136" y="28610"/>
                  </a:cubicBezTo>
                  <a:cubicBezTo>
                    <a:pt x="45754" y="28610"/>
                    <a:pt x="63242" y="27508"/>
                    <a:pt x="66768" y="21631"/>
                  </a:cubicBezTo>
                  <a:cubicBezTo>
                    <a:pt x="72410" y="12226"/>
                    <a:pt x="63006" y="1"/>
                    <a:pt x="6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778625" y="450275"/>
              <a:ext cx="606950" cy="729750"/>
            </a:xfrm>
            <a:custGeom>
              <a:avLst/>
              <a:gdLst/>
              <a:ahLst/>
              <a:cxnLst/>
              <a:rect l="l" t="t" r="r" b="b"/>
              <a:pathLst>
                <a:path w="24278" h="29190" extrusionOk="0">
                  <a:moveTo>
                    <a:pt x="4415" y="1"/>
                  </a:moveTo>
                  <a:cubicBezTo>
                    <a:pt x="4415" y="1104"/>
                    <a:pt x="0" y="25383"/>
                    <a:pt x="9932" y="28693"/>
                  </a:cubicBezTo>
                  <a:cubicBezTo>
                    <a:pt x="10959" y="29035"/>
                    <a:pt x="11928" y="29189"/>
                    <a:pt x="12839" y="29189"/>
                  </a:cubicBezTo>
                  <a:cubicBezTo>
                    <a:pt x="20731" y="29189"/>
                    <a:pt x="24278" y="17658"/>
                    <a:pt x="24278" y="17658"/>
                  </a:cubicBezTo>
                  <a:lnTo>
                    <a:pt x="17657" y="220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4192450" y="846750"/>
              <a:ext cx="248325" cy="596775"/>
            </a:xfrm>
            <a:custGeom>
              <a:avLst/>
              <a:gdLst/>
              <a:ahLst/>
              <a:cxnLst/>
              <a:rect l="l" t="t" r="r" b="b"/>
              <a:pathLst>
                <a:path w="9933" h="23871" extrusionOk="0">
                  <a:moveTo>
                    <a:pt x="6955" y="1"/>
                  </a:moveTo>
                  <a:lnTo>
                    <a:pt x="1" y="7317"/>
                  </a:lnTo>
                  <a:lnTo>
                    <a:pt x="1" y="23870"/>
                  </a:lnTo>
                  <a:lnTo>
                    <a:pt x="9932" y="18352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751025" y="1250350"/>
              <a:ext cx="1243525" cy="1810175"/>
            </a:xfrm>
            <a:custGeom>
              <a:avLst/>
              <a:gdLst/>
              <a:ahLst/>
              <a:cxnLst/>
              <a:rect l="l" t="t" r="r" b="b"/>
              <a:pathLst>
                <a:path w="49741" h="72407" extrusionOk="0">
                  <a:moveTo>
                    <a:pt x="25382" y="1"/>
                  </a:moveTo>
                  <a:cubicBezTo>
                    <a:pt x="22975" y="3212"/>
                    <a:pt x="19983" y="3649"/>
                    <a:pt x="18531" y="3649"/>
                  </a:cubicBezTo>
                  <a:cubicBezTo>
                    <a:pt x="17986" y="3649"/>
                    <a:pt x="17658" y="3588"/>
                    <a:pt x="17658" y="3588"/>
                  </a:cubicBezTo>
                  <a:lnTo>
                    <a:pt x="17658" y="3588"/>
                  </a:lnTo>
                  <a:cubicBezTo>
                    <a:pt x="1" y="27039"/>
                    <a:pt x="18122" y="65027"/>
                    <a:pt x="18122" y="65027"/>
                  </a:cubicBezTo>
                  <a:cubicBezTo>
                    <a:pt x="29195" y="70564"/>
                    <a:pt x="36265" y="72406"/>
                    <a:pt x="40772" y="72406"/>
                  </a:cubicBezTo>
                  <a:cubicBezTo>
                    <a:pt x="49741" y="72406"/>
                    <a:pt x="48557" y="65111"/>
                    <a:pt x="48557" y="65111"/>
                  </a:cubicBezTo>
                  <a:cubicBezTo>
                    <a:pt x="35315" y="47454"/>
                    <a:pt x="38626" y="33108"/>
                    <a:pt x="36418" y="17658"/>
                  </a:cubicBezTo>
                  <a:cubicBezTo>
                    <a:pt x="34211" y="2208"/>
                    <a:pt x="25382" y="1"/>
                    <a:pt x="2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728200" y="238100"/>
              <a:ext cx="1334750" cy="1547675"/>
            </a:xfrm>
            <a:custGeom>
              <a:avLst/>
              <a:gdLst/>
              <a:ahLst/>
              <a:cxnLst/>
              <a:rect l="l" t="t" r="r" b="b"/>
              <a:pathLst>
                <a:path w="53390" h="61907" extrusionOk="0">
                  <a:moveTo>
                    <a:pt x="11199" y="1"/>
                  </a:moveTo>
                  <a:cubicBezTo>
                    <a:pt x="10014" y="1"/>
                    <a:pt x="8897" y="181"/>
                    <a:pt x="7893" y="595"/>
                  </a:cubicBezTo>
                  <a:cubicBezTo>
                    <a:pt x="1" y="3845"/>
                    <a:pt x="1042" y="14335"/>
                    <a:pt x="5628" y="16054"/>
                  </a:cubicBezTo>
                  <a:cubicBezTo>
                    <a:pt x="5628" y="16054"/>
                    <a:pt x="6036" y="10809"/>
                    <a:pt x="6500" y="8488"/>
                  </a:cubicBezTo>
                  <a:cubicBezTo>
                    <a:pt x="6500" y="8488"/>
                    <a:pt x="12467" y="21826"/>
                    <a:pt x="24571" y="22121"/>
                  </a:cubicBezTo>
                  <a:cubicBezTo>
                    <a:pt x="24571" y="22121"/>
                    <a:pt x="23213" y="43770"/>
                    <a:pt x="26928" y="46557"/>
                  </a:cubicBezTo>
                  <a:cubicBezTo>
                    <a:pt x="30642" y="49344"/>
                    <a:pt x="37473" y="54042"/>
                    <a:pt x="37771" y="61906"/>
                  </a:cubicBezTo>
                  <a:cubicBezTo>
                    <a:pt x="37771" y="61906"/>
                    <a:pt x="53389" y="48414"/>
                    <a:pt x="41783" y="37736"/>
                  </a:cubicBezTo>
                  <a:cubicBezTo>
                    <a:pt x="30177" y="27057"/>
                    <a:pt x="38070" y="12666"/>
                    <a:pt x="30642" y="8488"/>
                  </a:cubicBezTo>
                  <a:cubicBezTo>
                    <a:pt x="30642" y="8488"/>
                    <a:pt x="19326" y="1"/>
                    <a:pt x="11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59025" y="1535975"/>
              <a:ext cx="1232100" cy="1834675"/>
            </a:xfrm>
            <a:custGeom>
              <a:avLst/>
              <a:gdLst/>
              <a:ahLst/>
              <a:cxnLst/>
              <a:rect l="l" t="t" r="r" b="b"/>
              <a:pathLst>
                <a:path w="49284" h="73387" extrusionOk="0">
                  <a:moveTo>
                    <a:pt x="36281" y="0"/>
                  </a:moveTo>
                  <a:cubicBezTo>
                    <a:pt x="34285" y="0"/>
                    <a:pt x="33121" y="1038"/>
                    <a:pt x="33121" y="1038"/>
                  </a:cubicBezTo>
                  <a:cubicBezTo>
                    <a:pt x="27257" y="7294"/>
                    <a:pt x="32858" y="40802"/>
                    <a:pt x="32858" y="40802"/>
                  </a:cubicBezTo>
                  <a:cubicBezTo>
                    <a:pt x="29183" y="46588"/>
                    <a:pt x="7566" y="64037"/>
                    <a:pt x="7566" y="64037"/>
                  </a:cubicBezTo>
                  <a:cubicBezTo>
                    <a:pt x="7566" y="64037"/>
                    <a:pt x="5620" y="63694"/>
                    <a:pt x="3771" y="63694"/>
                  </a:cubicBezTo>
                  <a:cubicBezTo>
                    <a:pt x="2241" y="63694"/>
                    <a:pt x="776" y="63929"/>
                    <a:pt x="534" y="64788"/>
                  </a:cubicBezTo>
                  <a:cubicBezTo>
                    <a:pt x="1" y="66684"/>
                    <a:pt x="248" y="71868"/>
                    <a:pt x="2598" y="73212"/>
                  </a:cubicBezTo>
                  <a:cubicBezTo>
                    <a:pt x="2808" y="73332"/>
                    <a:pt x="3058" y="73387"/>
                    <a:pt x="3340" y="73387"/>
                  </a:cubicBezTo>
                  <a:cubicBezTo>
                    <a:pt x="6206" y="73387"/>
                    <a:pt x="12315" y="67717"/>
                    <a:pt x="12315" y="67717"/>
                  </a:cubicBezTo>
                  <a:cubicBezTo>
                    <a:pt x="24724" y="60254"/>
                    <a:pt x="41223" y="46223"/>
                    <a:pt x="41223" y="46223"/>
                  </a:cubicBezTo>
                  <a:cubicBezTo>
                    <a:pt x="41223" y="46223"/>
                    <a:pt x="49283" y="10297"/>
                    <a:pt x="43261" y="3832"/>
                  </a:cubicBezTo>
                  <a:cubicBezTo>
                    <a:pt x="40441" y="805"/>
                    <a:pt x="38039" y="0"/>
                    <a:pt x="3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4291900" y="773050"/>
              <a:ext cx="141575" cy="158425"/>
            </a:xfrm>
            <a:custGeom>
              <a:avLst/>
              <a:gdLst/>
              <a:ahLst/>
              <a:cxnLst/>
              <a:rect l="l" t="t" r="r" b="b"/>
              <a:pathLst>
                <a:path w="5663" h="6337" extrusionOk="0">
                  <a:moveTo>
                    <a:pt x="3453" y="1"/>
                  </a:moveTo>
                  <a:cubicBezTo>
                    <a:pt x="2416" y="1"/>
                    <a:pt x="1284" y="896"/>
                    <a:pt x="704" y="2275"/>
                  </a:cubicBezTo>
                  <a:cubicBezTo>
                    <a:pt x="1" y="3954"/>
                    <a:pt x="381" y="5714"/>
                    <a:pt x="1557" y="6207"/>
                  </a:cubicBezTo>
                  <a:cubicBezTo>
                    <a:pt x="1765" y="6295"/>
                    <a:pt x="1985" y="6337"/>
                    <a:pt x="2208" y="6337"/>
                  </a:cubicBezTo>
                  <a:cubicBezTo>
                    <a:pt x="3246" y="6337"/>
                    <a:pt x="4379" y="5441"/>
                    <a:pt x="4959" y="4062"/>
                  </a:cubicBezTo>
                  <a:cubicBezTo>
                    <a:pt x="5663" y="2383"/>
                    <a:pt x="5282" y="624"/>
                    <a:pt x="4107" y="131"/>
                  </a:cubicBezTo>
                  <a:cubicBezTo>
                    <a:pt x="3898" y="43"/>
                    <a:pt x="3678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354875" y="2017875"/>
              <a:ext cx="2180675" cy="1678775"/>
            </a:xfrm>
            <a:custGeom>
              <a:avLst/>
              <a:gdLst/>
              <a:ahLst/>
              <a:cxnLst/>
              <a:rect l="l" t="t" r="r" b="b"/>
              <a:pathLst>
                <a:path w="87227" h="67151" extrusionOk="0">
                  <a:moveTo>
                    <a:pt x="83023" y="1"/>
                  </a:moveTo>
                  <a:cubicBezTo>
                    <a:pt x="80648" y="1"/>
                    <a:pt x="77483" y="1525"/>
                    <a:pt x="76097" y="6607"/>
                  </a:cubicBezTo>
                  <a:cubicBezTo>
                    <a:pt x="73218" y="17165"/>
                    <a:pt x="69379" y="55559"/>
                    <a:pt x="56901" y="56518"/>
                  </a:cubicBezTo>
                  <a:cubicBezTo>
                    <a:pt x="44422" y="57477"/>
                    <a:pt x="6030" y="59398"/>
                    <a:pt x="6030" y="59398"/>
                  </a:cubicBezTo>
                  <a:cubicBezTo>
                    <a:pt x="6030" y="59398"/>
                    <a:pt x="0" y="67151"/>
                    <a:pt x="25480" y="67151"/>
                  </a:cubicBezTo>
                  <a:cubicBezTo>
                    <a:pt x="26896" y="67151"/>
                    <a:pt x="28409" y="67127"/>
                    <a:pt x="30025" y="67076"/>
                  </a:cubicBezTo>
                  <a:cubicBezTo>
                    <a:pt x="60739" y="66117"/>
                    <a:pt x="68419" y="66117"/>
                    <a:pt x="71298" y="58438"/>
                  </a:cubicBezTo>
                  <a:cubicBezTo>
                    <a:pt x="74176" y="50758"/>
                    <a:pt x="79937" y="4686"/>
                    <a:pt x="84737" y="2766"/>
                  </a:cubicBezTo>
                  <a:cubicBezTo>
                    <a:pt x="87226" y="1771"/>
                    <a:pt x="85583" y="1"/>
                    <a:pt x="83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3" name="Google Shape;883;p25"/>
          <p:cNvCxnSpPr>
            <a:cxnSpLocks/>
            <a:stCxn id="843" idx="6"/>
          </p:cNvCxnSpPr>
          <p:nvPr/>
        </p:nvCxnSpPr>
        <p:spPr>
          <a:xfrm flipH="1" flipV="1">
            <a:off x="1007434" y="1542785"/>
            <a:ext cx="2434189" cy="1557639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4" name="Google Shape;884;p25"/>
          <p:cNvCxnSpPr>
            <a:cxnSpLocks/>
            <a:stCxn id="864" idx="6"/>
          </p:cNvCxnSpPr>
          <p:nvPr/>
        </p:nvCxnSpPr>
        <p:spPr>
          <a:xfrm flipH="1" flipV="1">
            <a:off x="1210246" y="2431672"/>
            <a:ext cx="2217497" cy="1597202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889;p26">
            <a:extLst>
              <a:ext uri="{FF2B5EF4-FFF2-40B4-BE49-F238E27FC236}">
                <a16:creationId xmlns:a16="http://schemas.microsoft.com/office/drawing/2014/main" id="{7652EE4B-4DAE-020C-AD13-1F23D9D9AD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2467" y="776967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Recommendation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269;p19">
            <a:extLst>
              <a:ext uri="{FF2B5EF4-FFF2-40B4-BE49-F238E27FC236}">
                <a16:creationId xmlns:a16="http://schemas.microsoft.com/office/drawing/2014/main" id="{0415C67E-A8A4-C2C8-5A22-E96971C1640C}"/>
              </a:ext>
            </a:extLst>
          </p:cNvPr>
          <p:cNvSpPr txBox="1"/>
          <p:nvPr/>
        </p:nvSpPr>
        <p:spPr>
          <a:xfrm>
            <a:off x="4211463" y="1223244"/>
            <a:ext cx="4894816" cy="414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Structured Housing Exploration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Use the Recommendation System: Start with the recommendation system to get a curated list of properties based on </a:t>
            </a:r>
            <a:r>
              <a:rPr lang="en-US" sz="120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user preferences.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- Make Informed Decisions: Use the resale price prediction tool for a detailed understanding of potential resale values to ensure sound investment decisions.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Keep Data Up-to-Date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Continual Updates &amp; Training: Regularly update the housing data and retrain models to reflect the latest market trends for precise predictions.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Expand Data Sources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Incorporate Diverse Data: Improve prediction accuracy by including macroeconomic factors, infrastructural projects, and socio-demographic trends for a comprehensive market analysis.-</a:t>
            </a:r>
          </a:p>
        </p:txBody>
      </p:sp>
    </p:spTree>
    <p:extLst>
      <p:ext uri="{BB962C8B-B14F-4D97-AF65-F5344CB8AC3E}">
        <p14:creationId xmlns:p14="http://schemas.microsoft.com/office/powerpoint/2010/main" val="362440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24540" y="779791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+mn-lt"/>
              </a:rPr>
              <a:t>02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17966" y="3018539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+mn-lt"/>
              </a:rPr>
              <a:t>03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4087835" y="382543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Learning points from the project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4164824" y="30980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06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3"/>
          </p:nvPr>
        </p:nvSpPr>
        <p:spPr>
          <a:xfrm>
            <a:off x="6178418" y="3845701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Things to do in the future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6254768" y="311829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07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Methodology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Process of the project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01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970499" y="338586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Recommendation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Introduction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Describing problem statement and scope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831067" y="336560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2038905" y="382543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Results obtained from the project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2115255" y="30980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05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Literature Review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397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Review on available models and methods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880575" y="336560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Conclusion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CE2BE119-698C-6C4C-5E9A-52361F4E5FDF}"/>
              </a:ext>
            </a:extLst>
          </p:cNvPr>
          <p:cNvSpPr txBox="1">
            <a:spLocks/>
          </p:cNvSpPr>
          <p:nvPr/>
        </p:nvSpPr>
        <p:spPr>
          <a:xfrm>
            <a:off x="-102006" y="3365600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Assumptions</a:t>
            </a:r>
          </a:p>
        </p:txBody>
      </p:sp>
      <p:sp>
        <p:nvSpPr>
          <p:cNvPr id="3" name="Google Shape;169;p16">
            <a:extLst>
              <a:ext uri="{FF2B5EF4-FFF2-40B4-BE49-F238E27FC236}">
                <a16:creationId xmlns:a16="http://schemas.microsoft.com/office/drawing/2014/main" id="{9CEF2610-4C0B-958D-BC52-DA85AD5C7751}"/>
              </a:ext>
            </a:extLst>
          </p:cNvPr>
          <p:cNvSpPr txBox="1">
            <a:spLocks/>
          </p:cNvSpPr>
          <p:nvPr/>
        </p:nvSpPr>
        <p:spPr>
          <a:xfrm>
            <a:off x="105832" y="382543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  <a:latin typeface="+mn-lt"/>
              </a:rPr>
              <a:t>Assumptions made in the model</a:t>
            </a:r>
          </a:p>
        </p:txBody>
      </p:sp>
      <p:sp>
        <p:nvSpPr>
          <p:cNvPr id="4" name="Google Shape;170;p16">
            <a:extLst>
              <a:ext uri="{FF2B5EF4-FFF2-40B4-BE49-F238E27FC236}">
                <a16:creationId xmlns:a16="http://schemas.microsoft.com/office/drawing/2014/main" id="{598AE1BA-D039-0AB0-F78C-A786BD441113}"/>
              </a:ext>
            </a:extLst>
          </p:cNvPr>
          <p:cNvSpPr txBox="1">
            <a:spLocks/>
          </p:cNvSpPr>
          <p:nvPr/>
        </p:nvSpPr>
        <p:spPr>
          <a:xfrm>
            <a:off x="182182" y="30980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title"/>
          </p:nvPr>
        </p:nvSpPr>
        <p:spPr>
          <a:xfrm>
            <a:off x="4032998" y="1832348"/>
            <a:ext cx="4165710" cy="10907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+mj-lt"/>
              </a:rPr>
              <a:t>Thank You</a:t>
            </a:r>
            <a:endParaRPr sz="4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551353" y="1566604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954444" y="2828601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7390180" y="506963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03135" y="170244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2078174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2344874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331987" y="3961748"/>
            <a:ext cx="4650315" cy="1219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+mn-lt"/>
              </a:rPr>
              <a:t>Problems: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1. Limited filtering features on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PropertyGuru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2. Wide price range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085A3-07D0-58BA-6D78-585138AD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1" y="1198886"/>
            <a:ext cx="7202007" cy="2745727"/>
          </a:xfrm>
          <a:prstGeom prst="rect">
            <a:avLst/>
          </a:prstGeom>
        </p:spPr>
      </p:pic>
      <p:sp>
        <p:nvSpPr>
          <p:cNvPr id="14" name="Google Shape;185;p17">
            <a:extLst>
              <a:ext uri="{FF2B5EF4-FFF2-40B4-BE49-F238E27FC236}">
                <a16:creationId xmlns:a16="http://schemas.microsoft.com/office/drawing/2014/main" id="{853AB8C9-5535-E070-4F28-C031C68882C9}"/>
              </a:ext>
            </a:extLst>
          </p:cNvPr>
          <p:cNvSpPr txBox="1">
            <a:spLocks/>
          </p:cNvSpPr>
          <p:nvPr/>
        </p:nvSpPr>
        <p:spPr>
          <a:xfrm>
            <a:off x="4982302" y="3962074"/>
            <a:ext cx="4075438" cy="128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en-US" sz="1600" dirty="0">
                <a:solidFill>
                  <a:schemeClr val="tx1"/>
                </a:solidFill>
                <a:latin typeface="+mn-lt"/>
              </a:rPr>
              <a:t>Solutions:</a:t>
            </a:r>
          </a:p>
          <a:p>
            <a:pPr marL="0" indent="0"/>
            <a:r>
              <a:rPr lang="en-US" sz="1600" dirty="0">
                <a:solidFill>
                  <a:schemeClr val="tx1"/>
                </a:solidFill>
                <a:latin typeface="+mn-lt"/>
              </a:rPr>
              <a:t>1. Unsupervised recommendation system </a:t>
            </a:r>
          </a:p>
          <a:p>
            <a:pPr marL="0" indent="0"/>
            <a:r>
              <a:rPr lang="en-US" sz="1600" dirty="0">
                <a:solidFill>
                  <a:schemeClr val="tx1"/>
                </a:solidFill>
                <a:latin typeface="+mn-lt"/>
              </a:rPr>
              <a:t>2. Supervised resale price prediction system </a:t>
            </a:r>
          </a:p>
          <a:p>
            <a:pPr marL="0" indent="0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7E6F04-1C09-B820-2BBD-CF5FF389F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64"/>
          <a:stretch/>
        </p:blipFill>
        <p:spPr>
          <a:xfrm>
            <a:off x="5774242" y="451337"/>
            <a:ext cx="3846552" cy="621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DE209F-3583-1B97-A25C-B9696140B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679"/>
          <a:stretch/>
        </p:blipFill>
        <p:spPr>
          <a:xfrm>
            <a:off x="3094411" y="502425"/>
            <a:ext cx="3111806" cy="580732"/>
          </a:xfrm>
          <a:prstGeom prst="rect">
            <a:avLst/>
          </a:prstGeom>
        </p:spPr>
      </p:pic>
      <p:sp>
        <p:nvSpPr>
          <p:cNvPr id="22" name="Google Shape;185;p17">
            <a:extLst>
              <a:ext uri="{FF2B5EF4-FFF2-40B4-BE49-F238E27FC236}">
                <a16:creationId xmlns:a16="http://schemas.microsoft.com/office/drawing/2014/main" id="{82DC8C31-6E2F-6050-521D-4691D7548C44}"/>
              </a:ext>
            </a:extLst>
          </p:cNvPr>
          <p:cNvSpPr txBox="1">
            <a:spLocks/>
          </p:cNvSpPr>
          <p:nvPr/>
        </p:nvSpPr>
        <p:spPr>
          <a:xfrm>
            <a:off x="3643091" y="-105009"/>
            <a:ext cx="2966622" cy="5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en-US" sz="2000" b="1" dirty="0">
                <a:solidFill>
                  <a:schemeClr val="tx1"/>
                </a:solidFill>
                <a:latin typeface="+mj-lt"/>
              </a:rPr>
              <a:t>Introduction</a:t>
            </a:r>
          </a:p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51314-E992-FB0D-68CA-CCCE245E1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8924"/>
            <a:ext cx="3094411" cy="597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uiExpand="1" build="allAtOnce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;p20">
            <a:extLst>
              <a:ext uri="{FF2B5EF4-FFF2-40B4-BE49-F238E27FC236}">
                <a16:creationId xmlns:a16="http://schemas.microsoft.com/office/drawing/2014/main" id="{D0B54564-BE1A-81AA-B68C-E4DDB5A8A686}"/>
              </a:ext>
            </a:extLst>
          </p:cNvPr>
          <p:cNvSpPr/>
          <p:nvPr/>
        </p:nvSpPr>
        <p:spPr>
          <a:xfrm>
            <a:off x="2643510" y="3374134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7" name="Google Shape;360;p20">
            <a:extLst>
              <a:ext uri="{FF2B5EF4-FFF2-40B4-BE49-F238E27FC236}">
                <a16:creationId xmlns:a16="http://schemas.microsoft.com/office/drawing/2014/main" id="{0EB49825-F85E-68EF-5BA5-1D1AA0282CE8}"/>
              </a:ext>
            </a:extLst>
          </p:cNvPr>
          <p:cNvSpPr/>
          <p:nvPr/>
        </p:nvSpPr>
        <p:spPr>
          <a:xfrm>
            <a:off x="5099314" y="3373728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8" name="Google Shape;361;p20">
            <a:extLst>
              <a:ext uri="{FF2B5EF4-FFF2-40B4-BE49-F238E27FC236}">
                <a16:creationId xmlns:a16="http://schemas.microsoft.com/office/drawing/2014/main" id="{8FD84D29-A3FD-4FA2-ECB5-848DE1BC10EA}"/>
              </a:ext>
            </a:extLst>
          </p:cNvPr>
          <p:cNvSpPr/>
          <p:nvPr/>
        </p:nvSpPr>
        <p:spPr>
          <a:xfrm>
            <a:off x="5409343" y="3159859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9" name="Google Shape;362;p20">
            <a:extLst>
              <a:ext uri="{FF2B5EF4-FFF2-40B4-BE49-F238E27FC236}">
                <a16:creationId xmlns:a16="http://schemas.microsoft.com/office/drawing/2014/main" id="{741888A3-AACD-3CB5-4740-7D69B4771EE9}"/>
              </a:ext>
            </a:extLst>
          </p:cNvPr>
          <p:cNvSpPr/>
          <p:nvPr/>
        </p:nvSpPr>
        <p:spPr>
          <a:xfrm>
            <a:off x="5379722" y="3453825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0" name="Google Shape;363;p20">
            <a:extLst>
              <a:ext uri="{FF2B5EF4-FFF2-40B4-BE49-F238E27FC236}">
                <a16:creationId xmlns:a16="http://schemas.microsoft.com/office/drawing/2014/main" id="{8A5B920F-5B44-4EE9-0A01-B394CD8D5049}"/>
              </a:ext>
            </a:extLst>
          </p:cNvPr>
          <p:cNvSpPr/>
          <p:nvPr/>
        </p:nvSpPr>
        <p:spPr>
          <a:xfrm>
            <a:off x="5321117" y="3865605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1" name="Google Shape;364;p20">
            <a:extLst>
              <a:ext uri="{FF2B5EF4-FFF2-40B4-BE49-F238E27FC236}">
                <a16:creationId xmlns:a16="http://schemas.microsoft.com/office/drawing/2014/main" id="{D76E90D5-EB01-323C-7BB0-011A794D71A3}"/>
              </a:ext>
            </a:extLst>
          </p:cNvPr>
          <p:cNvSpPr/>
          <p:nvPr/>
        </p:nvSpPr>
        <p:spPr>
          <a:xfrm>
            <a:off x="5392637" y="3029330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2" name="Google Shape;365;p20">
            <a:extLst>
              <a:ext uri="{FF2B5EF4-FFF2-40B4-BE49-F238E27FC236}">
                <a16:creationId xmlns:a16="http://schemas.microsoft.com/office/drawing/2014/main" id="{3FA87750-5C7F-D0EF-9AE0-0EB59969ECFC}"/>
              </a:ext>
            </a:extLst>
          </p:cNvPr>
          <p:cNvSpPr/>
          <p:nvPr/>
        </p:nvSpPr>
        <p:spPr>
          <a:xfrm>
            <a:off x="5408706" y="3952557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" name="Google Shape;366;p20">
            <a:extLst>
              <a:ext uri="{FF2B5EF4-FFF2-40B4-BE49-F238E27FC236}">
                <a16:creationId xmlns:a16="http://schemas.microsoft.com/office/drawing/2014/main" id="{72A717A7-3CDF-2072-9C54-D366E435C3B9}"/>
              </a:ext>
            </a:extLst>
          </p:cNvPr>
          <p:cNvSpPr/>
          <p:nvPr/>
        </p:nvSpPr>
        <p:spPr>
          <a:xfrm>
            <a:off x="5497570" y="3659530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4" name="Google Shape;367;p20">
            <a:extLst>
              <a:ext uri="{FF2B5EF4-FFF2-40B4-BE49-F238E27FC236}">
                <a16:creationId xmlns:a16="http://schemas.microsoft.com/office/drawing/2014/main" id="{90A6AFC7-BC9F-DF64-9830-CA27F6FB4DC9}"/>
              </a:ext>
            </a:extLst>
          </p:cNvPr>
          <p:cNvSpPr/>
          <p:nvPr/>
        </p:nvSpPr>
        <p:spPr>
          <a:xfrm>
            <a:off x="5497570" y="3248085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" name="Google Shape;368;p20">
            <a:extLst>
              <a:ext uri="{FF2B5EF4-FFF2-40B4-BE49-F238E27FC236}">
                <a16:creationId xmlns:a16="http://schemas.microsoft.com/office/drawing/2014/main" id="{46284678-6EC4-3511-9808-C6B86B846A2C}"/>
              </a:ext>
            </a:extLst>
          </p:cNvPr>
          <p:cNvSpPr/>
          <p:nvPr/>
        </p:nvSpPr>
        <p:spPr>
          <a:xfrm>
            <a:off x="5585126" y="3952557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" name="Google Shape;369;p20">
            <a:extLst>
              <a:ext uri="{FF2B5EF4-FFF2-40B4-BE49-F238E27FC236}">
                <a16:creationId xmlns:a16="http://schemas.microsoft.com/office/drawing/2014/main" id="{17202A3C-7B5E-2DD9-504B-B8D5414FCF77}"/>
              </a:ext>
            </a:extLst>
          </p:cNvPr>
          <p:cNvSpPr/>
          <p:nvPr/>
        </p:nvSpPr>
        <p:spPr>
          <a:xfrm>
            <a:off x="5409343" y="4131191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" name="Google Shape;370;p20">
            <a:extLst>
              <a:ext uri="{FF2B5EF4-FFF2-40B4-BE49-F238E27FC236}">
                <a16:creationId xmlns:a16="http://schemas.microsoft.com/office/drawing/2014/main" id="{53899DE0-CD5F-3CD5-9773-43147D318ABE}"/>
              </a:ext>
            </a:extLst>
          </p:cNvPr>
          <p:cNvSpPr/>
          <p:nvPr/>
        </p:nvSpPr>
        <p:spPr>
          <a:xfrm>
            <a:off x="5585763" y="4131191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" name="Google Shape;371;p20">
            <a:extLst>
              <a:ext uri="{FF2B5EF4-FFF2-40B4-BE49-F238E27FC236}">
                <a16:creationId xmlns:a16="http://schemas.microsoft.com/office/drawing/2014/main" id="{FD67E643-7B56-471E-F3B2-062B4143C852}"/>
              </a:ext>
            </a:extLst>
          </p:cNvPr>
          <p:cNvSpPr/>
          <p:nvPr/>
        </p:nvSpPr>
        <p:spPr>
          <a:xfrm>
            <a:off x="5409343" y="4307644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" name="Google Shape;372;p20">
            <a:extLst>
              <a:ext uri="{FF2B5EF4-FFF2-40B4-BE49-F238E27FC236}">
                <a16:creationId xmlns:a16="http://schemas.microsoft.com/office/drawing/2014/main" id="{E462A277-077F-866B-C8E8-ADDF0298A77A}"/>
              </a:ext>
            </a:extLst>
          </p:cNvPr>
          <p:cNvSpPr/>
          <p:nvPr/>
        </p:nvSpPr>
        <p:spPr>
          <a:xfrm>
            <a:off x="5585763" y="4307644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" name="Google Shape;373;p20">
            <a:extLst>
              <a:ext uri="{FF2B5EF4-FFF2-40B4-BE49-F238E27FC236}">
                <a16:creationId xmlns:a16="http://schemas.microsoft.com/office/drawing/2014/main" id="{D421E8A8-F98F-7DE2-FA3A-6759297C41DF}"/>
              </a:ext>
            </a:extLst>
          </p:cNvPr>
          <p:cNvSpPr/>
          <p:nvPr/>
        </p:nvSpPr>
        <p:spPr>
          <a:xfrm>
            <a:off x="5468251" y="4512411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" name="Google Shape;374;p20">
            <a:extLst>
              <a:ext uri="{FF2B5EF4-FFF2-40B4-BE49-F238E27FC236}">
                <a16:creationId xmlns:a16="http://schemas.microsoft.com/office/drawing/2014/main" id="{79C4991F-62C3-DF70-4BFA-D5A2F063BF2E}"/>
              </a:ext>
            </a:extLst>
          </p:cNvPr>
          <p:cNvSpPr/>
          <p:nvPr/>
        </p:nvSpPr>
        <p:spPr>
          <a:xfrm>
            <a:off x="5487473" y="3542018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" name="Google Shape;375;p20">
            <a:extLst>
              <a:ext uri="{FF2B5EF4-FFF2-40B4-BE49-F238E27FC236}">
                <a16:creationId xmlns:a16="http://schemas.microsoft.com/office/drawing/2014/main" id="{7B0FAFE2-79DD-6378-5858-ED8C58356589}"/>
              </a:ext>
            </a:extLst>
          </p:cNvPr>
          <p:cNvSpPr/>
          <p:nvPr/>
        </p:nvSpPr>
        <p:spPr>
          <a:xfrm>
            <a:off x="3676121" y="3372737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" name="Google Shape;376;p20">
            <a:extLst>
              <a:ext uri="{FF2B5EF4-FFF2-40B4-BE49-F238E27FC236}">
                <a16:creationId xmlns:a16="http://schemas.microsoft.com/office/drawing/2014/main" id="{04E82E75-BEBA-CC19-6B0E-2E102EFB0DD1}"/>
              </a:ext>
            </a:extLst>
          </p:cNvPr>
          <p:cNvSpPr/>
          <p:nvPr/>
        </p:nvSpPr>
        <p:spPr>
          <a:xfrm>
            <a:off x="5037069" y="4795735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" name="Google Shape;377;p20">
            <a:extLst>
              <a:ext uri="{FF2B5EF4-FFF2-40B4-BE49-F238E27FC236}">
                <a16:creationId xmlns:a16="http://schemas.microsoft.com/office/drawing/2014/main" id="{3FA8145A-FEAC-969A-AFF5-7054A22A0961}"/>
              </a:ext>
            </a:extLst>
          </p:cNvPr>
          <p:cNvSpPr/>
          <p:nvPr/>
        </p:nvSpPr>
        <p:spPr>
          <a:xfrm>
            <a:off x="2330694" y="4779143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" name="Google Shape;378;p20">
            <a:extLst>
              <a:ext uri="{FF2B5EF4-FFF2-40B4-BE49-F238E27FC236}">
                <a16:creationId xmlns:a16="http://schemas.microsoft.com/office/drawing/2014/main" id="{52BCF263-762E-204C-3C17-1C49CE822931}"/>
              </a:ext>
            </a:extLst>
          </p:cNvPr>
          <p:cNvSpPr/>
          <p:nvPr/>
        </p:nvSpPr>
        <p:spPr>
          <a:xfrm>
            <a:off x="3846085" y="3893686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" name="Google Shape;379;p20">
            <a:extLst>
              <a:ext uri="{FF2B5EF4-FFF2-40B4-BE49-F238E27FC236}">
                <a16:creationId xmlns:a16="http://schemas.microsoft.com/office/drawing/2014/main" id="{3756528A-19F1-996A-F256-A07AD64469C1}"/>
              </a:ext>
            </a:extLst>
          </p:cNvPr>
          <p:cNvSpPr/>
          <p:nvPr/>
        </p:nvSpPr>
        <p:spPr>
          <a:xfrm>
            <a:off x="3884513" y="394096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" name="Google Shape;380;p20">
            <a:extLst>
              <a:ext uri="{FF2B5EF4-FFF2-40B4-BE49-F238E27FC236}">
                <a16:creationId xmlns:a16="http://schemas.microsoft.com/office/drawing/2014/main" id="{4191EFB3-D360-EA0D-5FA5-E47E591326C9}"/>
              </a:ext>
            </a:extLst>
          </p:cNvPr>
          <p:cNvSpPr/>
          <p:nvPr/>
        </p:nvSpPr>
        <p:spPr>
          <a:xfrm>
            <a:off x="3177588" y="3689436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" name="Google Shape;381;p20">
            <a:extLst>
              <a:ext uri="{FF2B5EF4-FFF2-40B4-BE49-F238E27FC236}">
                <a16:creationId xmlns:a16="http://schemas.microsoft.com/office/drawing/2014/main" id="{E71D3806-048C-2F9C-65DD-409B5A6F5FFF}"/>
              </a:ext>
            </a:extLst>
          </p:cNvPr>
          <p:cNvSpPr/>
          <p:nvPr/>
        </p:nvSpPr>
        <p:spPr>
          <a:xfrm>
            <a:off x="3065324" y="3881296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" name="Google Shape;382;p20">
            <a:extLst>
              <a:ext uri="{FF2B5EF4-FFF2-40B4-BE49-F238E27FC236}">
                <a16:creationId xmlns:a16="http://schemas.microsoft.com/office/drawing/2014/main" id="{473FC78B-169D-25CC-C704-11609D3BFEE9}"/>
              </a:ext>
            </a:extLst>
          </p:cNvPr>
          <p:cNvSpPr/>
          <p:nvPr/>
        </p:nvSpPr>
        <p:spPr>
          <a:xfrm>
            <a:off x="3038887" y="4007506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" name="Google Shape;383;p20">
            <a:extLst>
              <a:ext uri="{FF2B5EF4-FFF2-40B4-BE49-F238E27FC236}">
                <a16:creationId xmlns:a16="http://schemas.microsoft.com/office/drawing/2014/main" id="{233C9E25-0E08-00B6-759A-61EB020CF8A3}"/>
              </a:ext>
            </a:extLst>
          </p:cNvPr>
          <p:cNvSpPr/>
          <p:nvPr/>
        </p:nvSpPr>
        <p:spPr>
          <a:xfrm>
            <a:off x="3122025" y="4091562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" name="Google Shape;384;p20">
            <a:extLst>
              <a:ext uri="{FF2B5EF4-FFF2-40B4-BE49-F238E27FC236}">
                <a16:creationId xmlns:a16="http://schemas.microsoft.com/office/drawing/2014/main" id="{D6EC10DF-8EDA-0997-D704-A7B5A80648DF}"/>
              </a:ext>
            </a:extLst>
          </p:cNvPr>
          <p:cNvSpPr/>
          <p:nvPr/>
        </p:nvSpPr>
        <p:spPr>
          <a:xfrm>
            <a:off x="5462962" y="4214850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" name="Google Shape;385;p20">
            <a:extLst>
              <a:ext uri="{FF2B5EF4-FFF2-40B4-BE49-F238E27FC236}">
                <a16:creationId xmlns:a16="http://schemas.microsoft.com/office/drawing/2014/main" id="{FD1ACB95-0C7B-96F1-E31F-CE7F7A3A31B0}"/>
              </a:ext>
            </a:extLst>
          </p:cNvPr>
          <p:cNvSpPr/>
          <p:nvPr/>
        </p:nvSpPr>
        <p:spPr>
          <a:xfrm>
            <a:off x="5558537" y="4317600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" name="Google Shape;386;p20">
            <a:extLst>
              <a:ext uri="{FF2B5EF4-FFF2-40B4-BE49-F238E27FC236}">
                <a16:creationId xmlns:a16="http://schemas.microsoft.com/office/drawing/2014/main" id="{F76E451B-9337-CD15-B6BF-CCEA0D5C58EF}"/>
              </a:ext>
            </a:extLst>
          </p:cNvPr>
          <p:cNvSpPr/>
          <p:nvPr/>
        </p:nvSpPr>
        <p:spPr>
          <a:xfrm>
            <a:off x="5558537" y="4454498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" name="Google Shape;387;p20">
            <a:extLst>
              <a:ext uri="{FF2B5EF4-FFF2-40B4-BE49-F238E27FC236}">
                <a16:creationId xmlns:a16="http://schemas.microsoft.com/office/drawing/2014/main" id="{5CD4E71C-EF3A-7D3E-898B-0B9C02BD97C2}"/>
              </a:ext>
            </a:extLst>
          </p:cNvPr>
          <p:cNvSpPr/>
          <p:nvPr/>
        </p:nvSpPr>
        <p:spPr>
          <a:xfrm>
            <a:off x="5559670" y="4591434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5" name="Google Shape;388;p20">
            <a:extLst>
              <a:ext uri="{FF2B5EF4-FFF2-40B4-BE49-F238E27FC236}">
                <a16:creationId xmlns:a16="http://schemas.microsoft.com/office/drawing/2014/main" id="{13EA6093-1B81-9B1B-AE66-8EA04D5E2BE2}"/>
              </a:ext>
            </a:extLst>
          </p:cNvPr>
          <p:cNvSpPr/>
          <p:nvPr/>
        </p:nvSpPr>
        <p:spPr>
          <a:xfrm>
            <a:off x="5558537" y="4728683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6" name="Google Shape;389;p20">
            <a:extLst>
              <a:ext uri="{FF2B5EF4-FFF2-40B4-BE49-F238E27FC236}">
                <a16:creationId xmlns:a16="http://schemas.microsoft.com/office/drawing/2014/main" id="{C0742150-FC0B-268B-816F-22BC3C48C0E8}"/>
              </a:ext>
            </a:extLst>
          </p:cNvPr>
          <p:cNvSpPr/>
          <p:nvPr/>
        </p:nvSpPr>
        <p:spPr>
          <a:xfrm>
            <a:off x="5731075" y="4317874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7" name="Google Shape;390;p20">
            <a:extLst>
              <a:ext uri="{FF2B5EF4-FFF2-40B4-BE49-F238E27FC236}">
                <a16:creationId xmlns:a16="http://schemas.microsoft.com/office/drawing/2014/main" id="{91899C8D-E110-DC95-1CD9-13E6B4965A42}"/>
              </a:ext>
            </a:extLst>
          </p:cNvPr>
          <p:cNvSpPr/>
          <p:nvPr/>
        </p:nvSpPr>
        <p:spPr>
          <a:xfrm>
            <a:off x="5731075" y="4454420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8" name="Google Shape;391;p20">
            <a:extLst>
              <a:ext uri="{FF2B5EF4-FFF2-40B4-BE49-F238E27FC236}">
                <a16:creationId xmlns:a16="http://schemas.microsoft.com/office/drawing/2014/main" id="{CB88E1DC-0994-C259-436E-DDE6127ABD6E}"/>
              </a:ext>
            </a:extLst>
          </p:cNvPr>
          <p:cNvSpPr/>
          <p:nvPr/>
        </p:nvSpPr>
        <p:spPr>
          <a:xfrm>
            <a:off x="5719312" y="4591473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9" name="Google Shape;392;p20">
            <a:extLst>
              <a:ext uri="{FF2B5EF4-FFF2-40B4-BE49-F238E27FC236}">
                <a16:creationId xmlns:a16="http://schemas.microsoft.com/office/drawing/2014/main" id="{A598DF23-ECD2-22A5-E295-55EF5F9B3DF8}"/>
              </a:ext>
            </a:extLst>
          </p:cNvPr>
          <p:cNvSpPr/>
          <p:nvPr/>
        </p:nvSpPr>
        <p:spPr>
          <a:xfrm>
            <a:off x="5718570" y="4728917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0" name="Google Shape;393;p20">
            <a:extLst>
              <a:ext uri="{FF2B5EF4-FFF2-40B4-BE49-F238E27FC236}">
                <a16:creationId xmlns:a16="http://schemas.microsoft.com/office/drawing/2014/main" id="{3E7B4A9F-2026-D304-A89F-43DB3612B0F8}"/>
              </a:ext>
            </a:extLst>
          </p:cNvPr>
          <p:cNvSpPr/>
          <p:nvPr/>
        </p:nvSpPr>
        <p:spPr>
          <a:xfrm>
            <a:off x="5457242" y="4095196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1" name="Google Shape;394;p20">
            <a:extLst>
              <a:ext uri="{FF2B5EF4-FFF2-40B4-BE49-F238E27FC236}">
                <a16:creationId xmlns:a16="http://schemas.microsoft.com/office/drawing/2014/main" id="{AA151448-6B76-0162-9A02-CA1BEB3E3B9A}"/>
              </a:ext>
            </a:extLst>
          </p:cNvPr>
          <p:cNvSpPr/>
          <p:nvPr/>
        </p:nvSpPr>
        <p:spPr>
          <a:xfrm>
            <a:off x="3232835" y="4091562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2" name="Google Shape;395;p20">
            <a:extLst>
              <a:ext uri="{FF2B5EF4-FFF2-40B4-BE49-F238E27FC236}">
                <a16:creationId xmlns:a16="http://schemas.microsoft.com/office/drawing/2014/main" id="{8140B4B0-CE87-3B90-684D-48BFAFA49EF4}"/>
              </a:ext>
            </a:extLst>
          </p:cNvPr>
          <p:cNvSpPr/>
          <p:nvPr/>
        </p:nvSpPr>
        <p:spPr>
          <a:xfrm>
            <a:off x="3121456" y="4255814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3" name="Google Shape;396;p20">
            <a:extLst>
              <a:ext uri="{FF2B5EF4-FFF2-40B4-BE49-F238E27FC236}">
                <a16:creationId xmlns:a16="http://schemas.microsoft.com/office/drawing/2014/main" id="{9BD8C32B-2A03-58DA-1536-1A54E51A9F14}"/>
              </a:ext>
            </a:extLst>
          </p:cNvPr>
          <p:cNvSpPr/>
          <p:nvPr/>
        </p:nvSpPr>
        <p:spPr>
          <a:xfrm>
            <a:off x="3232518" y="4255814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4" name="Google Shape;397;p20">
            <a:extLst>
              <a:ext uri="{FF2B5EF4-FFF2-40B4-BE49-F238E27FC236}">
                <a16:creationId xmlns:a16="http://schemas.microsoft.com/office/drawing/2014/main" id="{48AE4AA1-5070-6196-A03B-055DC4657D13}"/>
              </a:ext>
            </a:extLst>
          </p:cNvPr>
          <p:cNvSpPr/>
          <p:nvPr/>
        </p:nvSpPr>
        <p:spPr>
          <a:xfrm>
            <a:off x="3122025" y="4424210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5" name="Google Shape;398;p20">
            <a:extLst>
              <a:ext uri="{FF2B5EF4-FFF2-40B4-BE49-F238E27FC236}">
                <a16:creationId xmlns:a16="http://schemas.microsoft.com/office/drawing/2014/main" id="{F111C58B-00AC-1A87-0B4E-D95A465B4395}"/>
              </a:ext>
            </a:extLst>
          </p:cNvPr>
          <p:cNvSpPr/>
          <p:nvPr/>
        </p:nvSpPr>
        <p:spPr>
          <a:xfrm>
            <a:off x="3233119" y="4424210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6" name="Google Shape;399;p20">
            <a:extLst>
              <a:ext uri="{FF2B5EF4-FFF2-40B4-BE49-F238E27FC236}">
                <a16:creationId xmlns:a16="http://schemas.microsoft.com/office/drawing/2014/main" id="{601EE424-C40D-28ED-CCA2-299E32E9656F}"/>
              </a:ext>
            </a:extLst>
          </p:cNvPr>
          <p:cNvSpPr/>
          <p:nvPr/>
        </p:nvSpPr>
        <p:spPr>
          <a:xfrm>
            <a:off x="3122025" y="4590550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7" name="Google Shape;400;p20">
            <a:extLst>
              <a:ext uri="{FF2B5EF4-FFF2-40B4-BE49-F238E27FC236}">
                <a16:creationId xmlns:a16="http://schemas.microsoft.com/office/drawing/2014/main" id="{A1B47977-0640-507C-E67A-F10681BED442}"/>
              </a:ext>
            </a:extLst>
          </p:cNvPr>
          <p:cNvSpPr/>
          <p:nvPr/>
        </p:nvSpPr>
        <p:spPr>
          <a:xfrm>
            <a:off x="3232835" y="4590550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8" name="Google Shape;401;p20">
            <a:extLst>
              <a:ext uri="{FF2B5EF4-FFF2-40B4-BE49-F238E27FC236}">
                <a16:creationId xmlns:a16="http://schemas.microsoft.com/office/drawing/2014/main" id="{8F8AFE02-B33E-4C74-CAEF-0C109155BC97}"/>
              </a:ext>
            </a:extLst>
          </p:cNvPr>
          <p:cNvSpPr/>
          <p:nvPr/>
        </p:nvSpPr>
        <p:spPr>
          <a:xfrm>
            <a:off x="3121456" y="4754771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49" name="Google Shape;402;p20">
            <a:extLst>
              <a:ext uri="{FF2B5EF4-FFF2-40B4-BE49-F238E27FC236}">
                <a16:creationId xmlns:a16="http://schemas.microsoft.com/office/drawing/2014/main" id="{32E836F4-E274-47D8-1880-92071B94AB03}"/>
              </a:ext>
            </a:extLst>
          </p:cNvPr>
          <p:cNvSpPr/>
          <p:nvPr/>
        </p:nvSpPr>
        <p:spPr>
          <a:xfrm>
            <a:off x="3232518" y="4754771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0" name="Google Shape;403;p20">
            <a:extLst>
              <a:ext uri="{FF2B5EF4-FFF2-40B4-BE49-F238E27FC236}">
                <a16:creationId xmlns:a16="http://schemas.microsoft.com/office/drawing/2014/main" id="{D89D86E9-4BDD-4776-17C3-D88376CD3184}"/>
              </a:ext>
            </a:extLst>
          </p:cNvPr>
          <p:cNvSpPr/>
          <p:nvPr/>
        </p:nvSpPr>
        <p:spPr>
          <a:xfrm>
            <a:off x="3991908" y="394096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1" name="Google Shape;404;p20">
            <a:extLst>
              <a:ext uri="{FF2B5EF4-FFF2-40B4-BE49-F238E27FC236}">
                <a16:creationId xmlns:a16="http://schemas.microsoft.com/office/drawing/2014/main" id="{56CB089F-0B49-A3B8-0951-04712E5571C8}"/>
              </a:ext>
            </a:extLst>
          </p:cNvPr>
          <p:cNvSpPr/>
          <p:nvPr/>
        </p:nvSpPr>
        <p:spPr>
          <a:xfrm>
            <a:off x="4099351" y="394096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2" name="Google Shape;405;p20">
            <a:extLst>
              <a:ext uri="{FF2B5EF4-FFF2-40B4-BE49-F238E27FC236}">
                <a16:creationId xmlns:a16="http://schemas.microsoft.com/office/drawing/2014/main" id="{5CE34F79-C95C-6EF9-F24F-25D904E58059}"/>
              </a:ext>
            </a:extLst>
          </p:cNvPr>
          <p:cNvSpPr/>
          <p:nvPr/>
        </p:nvSpPr>
        <p:spPr>
          <a:xfrm>
            <a:off x="3884513" y="403923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3" name="Google Shape;406;p20">
            <a:extLst>
              <a:ext uri="{FF2B5EF4-FFF2-40B4-BE49-F238E27FC236}">
                <a16:creationId xmlns:a16="http://schemas.microsoft.com/office/drawing/2014/main" id="{32D71D4A-5195-F72B-71F9-C59FD5620F33}"/>
              </a:ext>
            </a:extLst>
          </p:cNvPr>
          <p:cNvSpPr/>
          <p:nvPr/>
        </p:nvSpPr>
        <p:spPr>
          <a:xfrm>
            <a:off x="3991908" y="403923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4" name="Google Shape;407;p20">
            <a:extLst>
              <a:ext uri="{FF2B5EF4-FFF2-40B4-BE49-F238E27FC236}">
                <a16:creationId xmlns:a16="http://schemas.microsoft.com/office/drawing/2014/main" id="{CF15B1F2-D1AA-3A7B-6A82-E2F8AFC1DC9B}"/>
              </a:ext>
            </a:extLst>
          </p:cNvPr>
          <p:cNvSpPr/>
          <p:nvPr/>
        </p:nvSpPr>
        <p:spPr>
          <a:xfrm>
            <a:off x="4099351" y="403923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5" name="Google Shape;408;p20">
            <a:extLst>
              <a:ext uri="{FF2B5EF4-FFF2-40B4-BE49-F238E27FC236}">
                <a16:creationId xmlns:a16="http://schemas.microsoft.com/office/drawing/2014/main" id="{2E533494-F8B8-2F50-1946-13057849A23D}"/>
              </a:ext>
            </a:extLst>
          </p:cNvPr>
          <p:cNvSpPr/>
          <p:nvPr/>
        </p:nvSpPr>
        <p:spPr>
          <a:xfrm>
            <a:off x="3884513" y="413748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6" name="Google Shape;409;p20">
            <a:extLst>
              <a:ext uri="{FF2B5EF4-FFF2-40B4-BE49-F238E27FC236}">
                <a16:creationId xmlns:a16="http://schemas.microsoft.com/office/drawing/2014/main" id="{17E4430A-FAA8-D400-3484-1FB7E708C246}"/>
              </a:ext>
            </a:extLst>
          </p:cNvPr>
          <p:cNvSpPr/>
          <p:nvPr/>
        </p:nvSpPr>
        <p:spPr>
          <a:xfrm>
            <a:off x="3991908" y="413748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7" name="Google Shape;410;p20">
            <a:extLst>
              <a:ext uri="{FF2B5EF4-FFF2-40B4-BE49-F238E27FC236}">
                <a16:creationId xmlns:a16="http://schemas.microsoft.com/office/drawing/2014/main" id="{454D55E8-E1EB-9396-DFE9-55B057F6758F}"/>
              </a:ext>
            </a:extLst>
          </p:cNvPr>
          <p:cNvSpPr/>
          <p:nvPr/>
        </p:nvSpPr>
        <p:spPr>
          <a:xfrm>
            <a:off x="4099351" y="413748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8" name="Google Shape;411;p20">
            <a:extLst>
              <a:ext uri="{FF2B5EF4-FFF2-40B4-BE49-F238E27FC236}">
                <a16:creationId xmlns:a16="http://schemas.microsoft.com/office/drawing/2014/main" id="{81B84FA1-910D-6D88-3968-D3331C787766}"/>
              </a:ext>
            </a:extLst>
          </p:cNvPr>
          <p:cNvSpPr/>
          <p:nvPr/>
        </p:nvSpPr>
        <p:spPr>
          <a:xfrm>
            <a:off x="3884513" y="42357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59" name="Google Shape;412;p20">
            <a:extLst>
              <a:ext uri="{FF2B5EF4-FFF2-40B4-BE49-F238E27FC236}">
                <a16:creationId xmlns:a16="http://schemas.microsoft.com/office/drawing/2014/main" id="{E4BC9B22-E9CB-1C97-779F-2F3BB9ACD778}"/>
              </a:ext>
            </a:extLst>
          </p:cNvPr>
          <p:cNvSpPr/>
          <p:nvPr/>
        </p:nvSpPr>
        <p:spPr>
          <a:xfrm>
            <a:off x="3991908" y="42357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60" name="Google Shape;413;p20">
            <a:extLst>
              <a:ext uri="{FF2B5EF4-FFF2-40B4-BE49-F238E27FC236}">
                <a16:creationId xmlns:a16="http://schemas.microsoft.com/office/drawing/2014/main" id="{C7C6AB0A-6C95-085B-3480-EE25C2665FEA}"/>
              </a:ext>
            </a:extLst>
          </p:cNvPr>
          <p:cNvSpPr/>
          <p:nvPr/>
        </p:nvSpPr>
        <p:spPr>
          <a:xfrm>
            <a:off x="4099351" y="42357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61" name="Google Shape;414;p20">
            <a:extLst>
              <a:ext uri="{FF2B5EF4-FFF2-40B4-BE49-F238E27FC236}">
                <a16:creationId xmlns:a16="http://schemas.microsoft.com/office/drawing/2014/main" id="{9BA37EDF-2B8A-7D15-D637-329352AE5099}"/>
              </a:ext>
            </a:extLst>
          </p:cNvPr>
          <p:cNvSpPr/>
          <p:nvPr/>
        </p:nvSpPr>
        <p:spPr>
          <a:xfrm>
            <a:off x="3884513" y="43340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62" name="Google Shape;415;p20">
            <a:extLst>
              <a:ext uri="{FF2B5EF4-FFF2-40B4-BE49-F238E27FC236}">
                <a16:creationId xmlns:a16="http://schemas.microsoft.com/office/drawing/2014/main" id="{7A513033-21B7-F426-01DF-902415A02329}"/>
              </a:ext>
            </a:extLst>
          </p:cNvPr>
          <p:cNvSpPr/>
          <p:nvPr/>
        </p:nvSpPr>
        <p:spPr>
          <a:xfrm>
            <a:off x="3991908" y="43340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63" name="Google Shape;416;p20">
            <a:extLst>
              <a:ext uri="{FF2B5EF4-FFF2-40B4-BE49-F238E27FC236}">
                <a16:creationId xmlns:a16="http://schemas.microsoft.com/office/drawing/2014/main" id="{F85EB83C-9EEB-0F14-9BA3-A6A294B152C3}"/>
              </a:ext>
            </a:extLst>
          </p:cNvPr>
          <p:cNvSpPr/>
          <p:nvPr/>
        </p:nvSpPr>
        <p:spPr>
          <a:xfrm>
            <a:off x="4099351" y="43340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28" name="Google Shape;417;p20">
            <a:extLst>
              <a:ext uri="{FF2B5EF4-FFF2-40B4-BE49-F238E27FC236}">
                <a16:creationId xmlns:a16="http://schemas.microsoft.com/office/drawing/2014/main" id="{3037A4BD-862D-2EDD-1D5D-8202A785AC2D}"/>
              </a:ext>
            </a:extLst>
          </p:cNvPr>
          <p:cNvSpPr/>
          <p:nvPr/>
        </p:nvSpPr>
        <p:spPr>
          <a:xfrm>
            <a:off x="3884513" y="443229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29" name="Google Shape;418;p20">
            <a:extLst>
              <a:ext uri="{FF2B5EF4-FFF2-40B4-BE49-F238E27FC236}">
                <a16:creationId xmlns:a16="http://schemas.microsoft.com/office/drawing/2014/main" id="{C3D3DED8-4525-BF09-7E84-2E818DEA81BA}"/>
              </a:ext>
            </a:extLst>
          </p:cNvPr>
          <p:cNvSpPr/>
          <p:nvPr/>
        </p:nvSpPr>
        <p:spPr>
          <a:xfrm>
            <a:off x="3991908" y="443229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0" name="Google Shape;419;p20">
            <a:extLst>
              <a:ext uri="{FF2B5EF4-FFF2-40B4-BE49-F238E27FC236}">
                <a16:creationId xmlns:a16="http://schemas.microsoft.com/office/drawing/2014/main" id="{8CCB974C-89CD-149F-1824-0414B213E198}"/>
              </a:ext>
            </a:extLst>
          </p:cNvPr>
          <p:cNvSpPr/>
          <p:nvPr/>
        </p:nvSpPr>
        <p:spPr>
          <a:xfrm>
            <a:off x="4099351" y="443229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1" name="Google Shape;420;p20">
            <a:extLst>
              <a:ext uri="{FF2B5EF4-FFF2-40B4-BE49-F238E27FC236}">
                <a16:creationId xmlns:a16="http://schemas.microsoft.com/office/drawing/2014/main" id="{C56FFC4D-E827-95D8-A69F-14AA8A4E29E9}"/>
              </a:ext>
            </a:extLst>
          </p:cNvPr>
          <p:cNvSpPr/>
          <p:nvPr/>
        </p:nvSpPr>
        <p:spPr>
          <a:xfrm>
            <a:off x="3884513" y="453056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2" name="Google Shape;421;p20">
            <a:extLst>
              <a:ext uri="{FF2B5EF4-FFF2-40B4-BE49-F238E27FC236}">
                <a16:creationId xmlns:a16="http://schemas.microsoft.com/office/drawing/2014/main" id="{1194C505-B3B6-ADF5-EE6E-ED9AAC44907E}"/>
              </a:ext>
            </a:extLst>
          </p:cNvPr>
          <p:cNvSpPr/>
          <p:nvPr/>
        </p:nvSpPr>
        <p:spPr>
          <a:xfrm>
            <a:off x="3991908" y="453056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3" name="Google Shape;422;p20">
            <a:extLst>
              <a:ext uri="{FF2B5EF4-FFF2-40B4-BE49-F238E27FC236}">
                <a16:creationId xmlns:a16="http://schemas.microsoft.com/office/drawing/2014/main" id="{63E840EE-F2A7-8145-6B32-90055B8E882F}"/>
              </a:ext>
            </a:extLst>
          </p:cNvPr>
          <p:cNvSpPr/>
          <p:nvPr/>
        </p:nvSpPr>
        <p:spPr>
          <a:xfrm>
            <a:off x="4099351" y="453056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4" name="Google Shape;423;p20">
            <a:extLst>
              <a:ext uri="{FF2B5EF4-FFF2-40B4-BE49-F238E27FC236}">
                <a16:creationId xmlns:a16="http://schemas.microsoft.com/office/drawing/2014/main" id="{C0BE081D-3A57-4F1E-C698-258712430E1B}"/>
              </a:ext>
            </a:extLst>
          </p:cNvPr>
          <p:cNvSpPr/>
          <p:nvPr/>
        </p:nvSpPr>
        <p:spPr>
          <a:xfrm>
            <a:off x="3884513" y="462882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5" name="Google Shape;424;p20">
            <a:extLst>
              <a:ext uri="{FF2B5EF4-FFF2-40B4-BE49-F238E27FC236}">
                <a16:creationId xmlns:a16="http://schemas.microsoft.com/office/drawing/2014/main" id="{76A55D3D-BA91-7B0B-55E4-6F9B01F32ED9}"/>
              </a:ext>
            </a:extLst>
          </p:cNvPr>
          <p:cNvSpPr/>
          <p:nvPr/>
        </p:nvSpPr>
        <p:spPr>
          <a:xfrm>
            <a:off x="3991908" y="462882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6" name="Google Shape;425;p20">
            <a:extLst>
              <a:ext uri="{FF2B5EF4-FFF2-40B4-BE49-F238E27FC236}">
                <a16:creationId xmlns:a16="http://schemas.microsoft.com/office/drawing/2014/main" id="{83BB50BE-B0E7-1C2E-39C4-30FBC43AEC56}"/>
              </a:ext>
            </a:extLst>
          </p:cNvPr>
          <p:cNvSpPr/>
          <p:nvPr/>
        </p:nvSpPr>
        <p:spPr>
          <a:xfrm>
            <a:off x="4099351" y="462882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7" name="Google Shape;426;p20">
            <a:extLst>
              <a:ext uri="{FF2B5EF4-FFF2-40B4-BE49-F238E27FC236}">
                <a16:creationId xmlns:a16="http://schemas.microsoft.com/office/drawing/2014/main" id="{9528ACDA-E2E9-405B-35A3-B8FDFBA0948C}"/>
              </a:ext>
            </a:extLst>
          </p:cNvPr>
          <p:cNvSpPr/>
          <p:nvPr/>
        </p:nvSpPr>
        <p:spPr>
          <a:xfrm>
            <a:off x="3884513" y="47270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8" name="Google Shape;427;p20">
            <a:extLst>
              <a:ext uri="{FF2B5EF4-FFF2-40B4-BE49-F238E27FC236}">
                <a16:creationId xmlns:a16="http://schemas.microsoft.com/office/drawing/2014/main" id="{EBBC92E7-4FB0-0500-6154-AF5BF4425452}"/>
              </a:ext>
            </a:extLst>
          </p:cNvPr>
          <p:cNvSpPr/>
          <p:nvPr/>
        </p:nvSpPr>
        <p:spPr>
          <a:xfrm>
            <a:off x="3991908" y="47270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39" name="Google Shape;428;p20">
            <a:extLst>
              <a:ext uri="{FF2B5EF4-FFF2-40B4-BE49-F238E27FC236}">
                <a16:creationId xmlns:a16="http://schemas.microsoft.com/office/drawing/2014/main" id="{106AD385-2436-BFB6-6075-515DC27254C9}"/>
              </a:ext>
            </a:extLst>
          </p:cNvPr>
          <p:cNvSpPr/>
          <p:nvPr/>
        </p:nvSpPr>
        <p:spPr>
          <a:xfrm>
            <a:off x="4099351" y="47270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48" name="Google Shape;429;p20">
            <a:extLst>
              <a:ext uri="{FF2B5EF4-FFF2-40B4-BE49-F238E27FC236}">
                <a16:creationId xmlns:a16="http://schemas.microsoft.com/office/drawing/2014/main" id="{56AEFE0D-CDD4-009E-DA76-47922ED78A33}"/>
              </a:ext>
            </a:extLst>
          </p:cNvPr>
          <p:cNvSpPr/>
          <p:nvPr/>
        </p:nvSpPr>
        <p:spPr>
          <a:xfrm>
            <a:off x="3884513" y="482538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49" name="Google Shape;430;p20">
            <a:extLst>
              <a:ext uri="{FF2B5EF4-FFF2-40B4-BE49-F238E27FC236}">
                <a16:creationId xmlns:a16="http://schemas.microsoft.com/office/drawing/2014/main" id="{0CA9931C-3E02-1169-824A-58E36566F72F}"/>
              </a:ext>
            </a:extLst>
          </p:cNvPr>
          <p:cNvSpPr/>
          <p:nvPr/>
        </p:nvSpPr>
        <p:spPr>
          <a:xfrm>
            <a:off x="3991908" y="482538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0" name="Google Shape;431;p20">
            <a:extLst>
              <a:ext uri="{FF2B5EF4-FFF2-40B4-BE49-F238E27FC236}">
                <a16:creationId xmlns:a16="http://schemas.microsoft.com/office/drawing/2014/main" id="{8955614D-19B5-41AC-AC06-AF62A7BB52AB}"/>
              </a:ext>
            </a:extLst>
          </p:cNvPr>
          <p:cNvSpPr/>
          <p:nvPr/>
        </p:nvSpPr>
        <p:spPr>
          <a:xfrm>
            <a:off x="4099351" y="482538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1" name="Google Shape;432;p20">
            <a:extLst>
              <a:ext uri="{FF2B5EF4-FFF2-40B4-BE49-F238E27FC236}">
                <a16:creationId xmlns:a16="http://schemas.microsoft.com/office/drawing/2014/main" id="{0127F42E-0CD5-CF3A-8DFB-4BB9516B818F}"/>
              </a:ext>
            </a:extLst>
          </p:cNvPr>
          <p:cNvSpPr/>
          <p:nvPr/>
        </p:nvSpPr>
        <p:spPr>
          <a:xfrm>
            <a:off x="3884513" y="46231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2" name="Google Shape;433;p20">
            <a:extLst>
              <a:ext uri="{FF2B5EF4-FFF2-40B4-BE49-F238E27FC236}">
                <a16:creationId xmlns:a16="http://schemas.microsoft.com/office/drawing/2014/main" id="{ACA1E132-350F-F073-6A87-3BA56AFBCD04}"/>
              </a:ext>
            </a:extLst>
          </p:cNvPr>
          <p:cNvSpPr/>
          <p:nvPr/>
        </p:nvSpPr>
        <p:spPr>
          <a:xfrm>
            <a:off x="3991908" y="46231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3" name="Google Shape;434;p20">
            <a:extLst>
              <a:ext uri="{FF2B5EF4-FFF2-40B4-BE49-F238E27FC236}">
                <a16:creationId xmlns:a16="http://schemas.microsoft.com/office/drawing/2014/main" id="{E204A275-B811-BE99-4E4B-4FD8837918B7}"/>
              </a:ext>
            </a:extLst>
          </p:cNvPr>
          <p:cNvSpPr/>
          <p:nvPr/>
        </p:nvSpPr>
        <p:spPr>
          <a:xfrm>
            <a:off x="4099351" y="462319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4" name="Google Shape;435;p20">
            <a:extLst>
              <a:ext uri="{FF2B5EF4-FFF2-40B4-BE49-F238E27FC236}">
                <a16:creationId xmlns:a16="http://schemas.microsoft.com/office/drawing/2014/main" id="{4E744CC6-7FBF-1506-AA0F-EE13DFCB2433}"/>
              </a:ext>
            </a:extLst>
          </p:cNvPr>
          <p:cNvSpPr/>
          <p:nvPr/>
        </p:nvSpPr>
        <p:spPr>
          <a:xfrm>
            <a:off x="3884513" y="3834639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5" name="Google Shape;436;p20">
            <a:extLst>
              <a:ext uri="{FF2B5EF4-FFF2-40B4-BE49-F238E27FC236}">
                <a16:creationId xmlns:a16="http://schemas.microsoft.com/office/drawing/2014/main" id="{2998E5BD-8046-3B25-7462-453F24DD1FEE}"/>
              </a:ext>
            </a:extLst>
          </p:cNvPr>
          <p:cNvSpPr/>
          <p:nvPr/>
        </p:nvSpPr>
        <p:spPr>
          <a:xfrm>
            <a:off x="4610332" y="3776404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6" name="Google Shape;437;p20">
            <a:extLst>
              <a:ext uri="{FF2B5EF4-FFF2-40B4-BE49-F238E27FC236}">
                <a16:creationId xmlns:a16="http://schemas.microsoft.com/office/drawing/2014/main" id="{01D0869D-0D5E-A394-EC58-4E9EB55D644D}"/>
              </a:ext>
            </a:extLst>
          </p:cNvPr>
          <p:cNvSpPr/>
          <p:nvPr/>
        </p:nvSpPr>
        <p:spPr>
          <a:xfrm>
            <a:off x="4648727" y="38236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7" name="Google Shape;438;p20">
            <a:extLst>
              <a:ext uri="{FF2B5EF4-FFF2-40B4-BE49-F238E27FC236}">
                <a16:creationId xmlns:a16="http://schemas.microsoft.com/office/drawing/2014/main" id="{6F442935-6157-70BC-9AAE-BAB115C6401D}"/>
              </a:ext>
            </a:extLst>
          </p:cNvPr>
          <p:cNvSpPr/>
          <p:nvPr/>
        </p:nvSpPr>
        <p:spPr>
          <a:xfrm>
            <a:off x="4756122" y="38236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8" name="Google Shape;439;p20">
            <a:extLst>
              <a:ext uri="{FF2B5EF4-FFF2-40B4-BE49-F238E27FC236}">
                <a16:creationId xmlns:a16="http://schemas.microsoft.com/office/drawing/2014/main" id="{FB8DEF97-509A-267D-0AEE-7DC8364881D7}"/>
              </a:ext>
            </a:extLst>
          </p:cNvPr>
          <p:cNvSpPr/>
          <p:nvPr/>
        </p:nvSpPr>
        <p:spPr>
          <a:xfrm>
            <a:off x="4863549" y="38236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59" name="Google Shape;440;p20">
            <a:extLst>
              <a:ext uri="{FF2B5EF4-FFF2-40B4-BE49-F238E27FC236}">
                <a16:creationId xmlns:a16="http://schemas.microsoft.com/office/drawing/2014/main" id="{124F2FB2-98A6-7EA7-8A60-0073D7E827F1}"/>
              </a:ext>
            </a:extLst>
          </p:cNvPr>
          <p:cNvSpPr/>
          <p:nvPr/>
        </p:nvSpPr>
        <p:spPr>
          <a:xfrm>
            <a:off x="4648727" y="391648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0" name="Google Shape;441;p20">
            <a:extLst>
              <a:ext uri="{FF2B5EF4-FFF2-40B4-BE49-F238E27FC236}">
                <a16:creationId xmlns:a16="http://schemas.microsoft.com/office/drawing/2014/main" id="{02EB7B30-C831-F91A-CF08-40C76B86634D}"/>
              </a:ext>
            </a:extLst>
          </p:cNvPr>
          <p:cNvSpPr/>
          <p:nvPr/>
        </p:nvSpPr>
        <p:spPr>
          <a:xfrm>
            <a:off x="4756122" y="391648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1" name="Google Shape;442;p20">
            <a:extLst>
              <a:ext uri="{FF2B5EF4-FFF2-40B4-BE49-F238E27FC236}">
                <a16:creationId xmlns:a16="http://schemas.microsoft.com/office/drawing/2014/main" id="{B8E8736E-6307-9386-B54C-5A774B895AFA}"/>
              </a:ext>
            </a:extLst>
          </p:cNvPr>
          <p:cNvSpPr/>
          <p:nvPr/>
        </p:nvSpPr>
        <p:spPr>
          <a:xfrm>
            <a:off x="4863549" y="391648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2" name="Google Shape;443;p20">
            <a:extLst>
              <a:ext uri="{FF2B5EF4-FFF2-40B4-BE49-F238E27FC236}">
                <a16:creationId xmlns:a16="http://schemas.microsoft.com/office/drawing/2014/main" id="{2B351054-432D-1A4E-75BF-6FB0A94F44A9}"/>
              </a:ext>
            </a:extLst>
          </p:cNvPr>
          <p:cNvSpPr/>
          <p:nvPr/>
        </p:nvSpPr>
        <p:spPr>
          <a:xfrm>
            <a:off x="4648727" y="400926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3" name="Google Shape;444;p20">
            <a:extLst>
              <a:ext uri="{FF2B5EF4-FFF2-40B4-BE49-F238E27FC236}">
                <a16:creationId xmlns:a16="http://schemas.microsoft.com/office/drawing/2014/main" id="{932A6970-D52C-C073-8CE3-E65EB2AB7540}"/>
              </a:ext>
            </a:extLst>
          </p:cNvPr>
          <p:cNvSpPr/>
          <p:nvPr/>
        </p:nvSpPr>
        <p:spPr>
          <a:xfrm>
            <a:off x="4756122" y="400926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4" name="Google Shape;445;p20">
            <a:extLst>
              <a:ext uri="{FF2B5EF4-FFF2-40B4-BE49-F238E27FC236}">
                <a16:creationId xmlns:a16="http://schemas.microsoft.com/office/drawing/2014/main" id="{76AFFDA2-579F-8C5E-600E-9A45CEAD3910}"/>
              </a:ext>
            </a:extLst>
          </p:cNvPr>
          <p:cNvSpPr/>
          <p:nvPr/>
        </p:nvSpPr>
        <p:spPr>
          <a:xfrm>
            <a:off x="4863549" y="400926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5" name="Google Shape;446;p20">
            <a:extLst>
              <a:ext uri="{FF2B5EF4-FFF2-40B4-BE49-F238E27FC236}">
                <a16:creationId xmlns:a16="http://schemas.microsoft.com/office/drawing/2014/main" id="{65B1450C-67B9-84F1-3EEA-9B8E35975802}"/>
              </a:ext>
            </a:extLst>
          </p:cNvPr>
          <p:cNvSpPr/>
          <p:nvPr/>
        </p:nvSpPr>
        <p:spPr>
          <a:xfrm>
            <a:off x="4648727" y="410207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6" name="Google Shape;447;p20">
            <a:extLst>
              <a:ext uri="{FF2B5EF4-FFF2-40B4-BE49-F238E27FC236}">
                <a16:creationId xmlns:a16="http://schemas.microsoft.com/office/drawing/2014/main" id="{082F57A5-8EE5-23BF-EE37-DB3AA75A9901}"/>
              </a:ext>
            </a:extLst>
          </p:cNvPr>
          <p:cNvSpPr/>
          <p:nvPr/>
        </p:nvSpPr>
        <p:spPr>
          <a:xfrm>
            <a:off x="4756122" y="410207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7" name="Google Shape;448;p20">
            <a:extLst>
              <a:ext uri="{FF2B5EF4-FFF2-40B4-BE49-F238E27FC236}">
                <a16:creationId xmlns:a16="http://schemas.microsoft.com/office/drawing/2014/main" id="{061104F1-CA55-7220-0C15-7E4B8FC816A3}"/>
              </a:ext>
            </a:extLst>
          </p:cNvPr>
          <p:cNvSpPr/>
          <p:nvPr/>
        </p:nvSpPr>
        <p:spPr>
          <a:xfrm>
            <a:off x="4863549" y="410207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8" name="Google Shape;449;p20">
            <a:extLst>
              <a:ext uri="{FF2B5EF4-FFF2-40B4-BE49-F238E27FC236}">
                <a16:creationId xmlns:a16="http://schemas.microsoft.com/office/drawing/2014/main" id="{C5593A16-0F21-82FC-AF27-A31601D4CD83}"/>
              </a:ext>
            </a:extLst>
          </p:cNvPr>
          <p:cNvSpPr/>
          <p:nvPr/>
        </p:nvSpPr>
        <p:spPr>
          <a:xfrm>
            <a:off x="4648727" y="4194910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69" name="Google Shape;450;p20">
            <a:extLst>
              <a:ext uri="{FF2B5EF4-FFF2-40B4-BE49-F238E27FC236}">
                <a16:creationId xmlns:a16="http://schemas.microsoft.com/office/drawing/2014/main" id="{7869928E-92E8-4E2D-93B0-F4E87BF347C9}"/>
              </a:ext>
            </a:extLst>
          </p:cNvPr>
          <p:cNvSpPr/>
          <p:nvPr/>
        </p:nvSpPr>
        <p:spPr>
          <a:xfrm>
            <a:off x="3950776" y="4016403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0" name="Google Shape;451;p20">
            <a:extLst>
              <a:ext uri="{FF2B5EF4-FFF2-40B4-BE49-F238E27FC236}">
                <a16:creationId xmlns:a16="http://schemas.microsoft.com/office/drawing/2014/main" id="{B57EE1C9-D2BD-3F87-618B-4083BAC212F7}"/>
              </a:ext>
            </a:extLst>
          </p:cNvPr>
          <p:cNvSpPr/>
          <p:nvPr/>
        </p:nvSpPr>
        <p:spPr>
          <a:xfrm>
            <a:off x="3829213" y="4137965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1" name="Google Shape;452;p20">
            <a:extLst>
              <a:ext uri="{FF2B5EF4-FFF2-40B4-BE49-F238E27FC236}">
                <a16:creationId xmlns:a16="http://schemas.microsoft.com/office/drawing/2014/main" id="{2C65A86B-A6D5-5F8A-5F4D-1E408C958D38}"/>
              </a:ext>
            </a:extLst>
          </p:cNvPr>
          <p:cNvSpPr/>
          <p:nvPr/>
        </p:nvSpPr>
        <p:spPr>
          <a:xfrm>
            <a:off x="3922159" y="4471370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2" name="Google Shape;453;p20">
            <a:extLst>
              <a:ext uri="{FF2B5EF4-FFF2-40B4-BE49-F238E27FC236}">
                <a16:creationId xmlns:a16="http://schemas.microsoft.com/office/drawing/2014/main" id="{0E502A38-0AED-8EE6-81FB-525F7854C31C}"/>
              </a:ext>
            </a:extLst>
          </p:cNvPr>
          <p:cNvSpPr/>
          <p:nvPr/>
        </p:nvSpPr>
        <p:spPr>
          <a:xfrm>
            <a:off x="3923474" y="4350188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3" name="Google Shape;454;p20">
            <a:extLst>
              <a:ext uri="{FF2B5EF4-FFF2-40B4-BE49-F238E27FC236}">
                <a16:creationId xmlns:a16="http://schemas.microsoft.com/office/drawing/2014/main" id="{88831764-7CDE-8852-445D-E1B2AC547FD2}"/>
              </a:ext>
            </a:extLst>
          </p:cNvPr>
          <p:cNvSpPr/>
          <p:nvPr/>
        </p:nvSpPr>
        <p:spPr>
          <a:xfrm>
            <a:off x="3922159" y="4228938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4" name="Google Shape;455;p20">
            <a:extLst>
              <a:ext uri="{FF2B5EF4-FFF2-40B4-BE49-F238E27FC236}">
                <a16:creationId xmlns:a16="http://schemas.microsoft.com/office/drawing/2014/main" id="{693C4B00-3C54-BFA6-7F12-783BCAF5C640}"/>
              </a:ext>
            </a:extLst>
          </p:cNvPr>
          <p:cNvSpPr/>
          <p:nvPr/>
        </p:nvSpPr>
        <p:spPr>
          <a:xfrm>
            <a:off x="3922159" y="4592586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5" name="Google Shape;456;p20">
            <a:extLst>
              <a:ext uri="{FF2B5EF4-FFF2-40B4-BE49-F238E27FC236}">
                <a16:creationId xmlns:a16="http://schemas.microsoft.com/office/drawing/2014/main" id="{CF08C573-CC42-9726-659E-B8CB5FE8CDBC}"/>
              </a:ext>
            </a:extLst>
          </p:cNvPr>
          <p:cNvSpPr/>
          <p:nvPr/>
        </p:nvSpPr>
        <p:spPr>
          <a:xfrm>
            <a:off x="3922159" y="4714148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6" name="Google Shape;457;p20">
            <a:extLst>
              <a:ext uri="{FF2B5EF4-FFF2-40B4-BE49-F238E27FC236}">
                <a16:creationId xmlns:a16="http://schemas.microsoft.com/office/drawing/2014/main" id="{1BCEA128-1CD8-B5E2-1EA4-E347D0DD1D7C}"/>
              </a:ext>
            </a:extLst>
          </p:cNvPr>
          <p:cNvSpPr/>
          <p:nvPr/>
        </p:nvSpPr>
        <p:spPr>
          <a:xfrm>
            <a:off x="3922159" y="4835364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7" name="Google Shape;458;p20">
            <a:extLst>
              <a:ext uri="{FF2B5EF4-FFF2-40B4-BE49-F238E27FC236}">
                <a16:creationId xmlns:a16="http://schemas.microsoft.com/office/drawing/2014/main" id="{60A4D946-E392-0989-F5C2-E678EBB780AB}"/>
              </a:ext>
            </a:extLst>
          </p:cNvPr>
          <p:cNvSpPr/>
          <p:nvPr/>
        </p:nvSpPr>
        <p:spPr>
          <a:xfrm>
            <a:off x="4122376" y="4228938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8" name="Google Shape;459;p20">
            <a:extLst>
              <a:ext uri="{FF2B5EF4-FFF2-40B4-BE49-F238E27FC236}">
                <a16:creationId xmlns:a16="http://schemas.microsoft.com/office/drawing/2014/main" id="{C05350CE-4707-D62F-666C-042A7A6BE735}"/>
              </a:ext>
            </a:extLst>
          </p:cNvPr>
          <p:cNvSpPr/>
          <p:nvPr/>
        </p:nvSpPr>
        <p:spPr>
          <a:xfrm>
            <a:off x="4122376" y="4350188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79" name="Google Shape;460;p20">
            <a:extLst>
              <a:ext uri="{FF2B5EF4-FFF2-40B4-BE49-F238E27FC236}">
                <a16:creationId xmlns:a16="http://schemas.microsoft.com/office/drawing/2014/main" id="{3140D320-BB09-0331-A8B8-83E59996B9EF}"/>
              </a:ext>
            </a:extLst>
          </p:cNvPr>
          <p:cNvSpPr/>
          <p:nvPr/>
        </p:nvSpPr>
        <p:spPr>
          <a:xfrm>
            <a:off x="4122376" y="4471404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0" name="Google Shape;461;p20">
            <a:extLst>
              <a:ext uri="{FF2B5EF4-FFF2-40B4-BE49-F238E27FC236}">
                <a16:creationId xmlns:a16="http://schemas.microsoft.com/office/drawing/2014/main" id="{A2A2F8C6-E154-ADEC-1320-FDDA9A74954F}"/>
              </a:ext>
            </a:extLst>
          </p:cNvPr>
          <p:cNvSpPr/>
          <p:nvPr/>
        </p:nvSpPr>
        <p:spPr>
          <a:xfrm>
            <a:off x="4122376" y="4592620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1" name="Google Shape;462;p20">
            <a:extLst>
              <a:ext uri="{FF2B5EF4-FFF2-40B4-BE49-F238E27FC236}">
                <a16:creationId xmlns:a16="http://schemas.microsoft.com/office/drawing/2014/main" id="{08294C5C-269B-D6C1-56E9-203C87C40020}"/>
              </a:ext>
            </a:extLst>
          </p:cNvPr>
          <p:cNvSpPr/>
          <p:nvPr/>
        </p:nvSpPr>
        <p:spPr>
          <a:xfrm>
            <a:off x="4122376" y="4714148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2" name="Google Shape;463;p20">
            <a:extLst>
              <a:ext uri="{FF2B5EF4-FFF2-40B4-BE49-F238E27FC236}">
                <a16:creationId xmlns:a16="http://schemas.microsoft.com/office/drawing/2014/main" id="{D85CCD4B-E109-34C7-9E31-3B859EED17EA}"/>
              </a:ext>
            </a:extLst>
          </p:cNvPr>
          <p:cNvSpPr/>
          <p:nvPr/>
        </p:nvSpPr>
        <p:spPr>
          <a:xfrm>
            <a:off x="4122376" y="4835399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3" name="Google Shape;464;p20">
            <a:extLst>
              <a:ext uri="{FF2B5EF4-FFF2-40B4-BE49-F238E27FC236}">
                <a16:creationId xmlns:a16="http://schemas.microsoft.com/office/drawing/2014/main" id="{E2C5023E-1E33-541D-9293-605B6CC514D5}"/>
              </a:ext>
            </a:extLst>
          </p:cNvPr>
          <p:cNvSpPr/>
          <p:nvPr/>
        </p:nvSpPr>
        <p:spPr>
          <a:xfrm>
            <a:off x="4756122" y="4194910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4" name="Google Shape;465;p20">
            <a:extLst>
              <a:ext uri="{FF2B5EF4-FFF2-40B4-BE49-F238E27FC236}">
                <a16:creationId xmlns:a16="http://schemas.microsoft.com/office/drawing/2014/main" id="{A83AAC0E-76F2-0344-6073-D41F9503B5D5}"/>
              </a:ext>
            </a:extLst>
          </p:cNvPr>
          <p:cNvSpPr/>
          <p:nvPr/>
        </p:nvSpPr>
        <p:spPr>
          <a:xfrm>
            <a:off x="4863549" y="4194910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5" name="Google Shape;466;p20">
            <a:extLst>
              <a:ext uri="{FF2B5EF4-FFF2-40B4-BE49-F238E27FC236}">
                <a16:creationId xmlns:a16="http://schemas.microsoft.com/office/drawing/2014/main" id="{42DFD9F6-FCE4-3E9B-82FD-A692E6E6E9D8}"/>
              </a:ext>
            </a:extLst>
          </p:cNvPr>
          <p:cNvSpPr/>
          <p:nvPr/>
        </p:nvSpPr>
        <p:spPr>
          <a:xfrm>
            <a:off x="4648727" y="4287726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6" name="Google Shape;467;p20">
            <a:extLst>
              <a:ext uri="{FF2B5EF4-FFF2-40B4-BE49-F238E27FC236}">
                <a16:creationId xmlns:a16="http://schemas.microsoft.com/office/drawing/2014/main" id="{CD674EAF-4E36-4ED3-0DB6-4F6F70364AD8}"/>
              </a:ext>
            </a:extLst>
          </p:cNvPr>
          <p:cNvSpPr/>
          <p:nvPr/>
        </p:nvSpPr>
        <p:spPr>
          <a:xfrm>
            <a:off x="4756122" y="4287726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7" name="Google Shape;468;p20">
            <a:extLst>
              <a:ext uri="{FF2B5EF4-FFF2-40B4-BE49-F238E27FC236}">
                <a16:creationId xmlns:a16="http://schemas.microsoft.com/office/drawing/2014/main" id="{D250D978-6BFD-1961-6D4F-78AA68268A0C}"/>
              </a:ext>
            </a:extLst>
          </p:cNvPr>
          <p:cNvSpPr/>
          <p:nvPr/>
        </p:nvSpPr>
        <p:spPr>
          <a:xfrm>
            <a:off x="4863549" y="4287726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8" name="Google Shape;469;p20">
            <a:extLst>
              <a:ext uri="{FF2B5EF4-FFF2-40B4-BE49-F238E27FC236}">
                <a16:creationId xmlns:a16="http://schemas.microsoft.com/office/drawing/2014/main" id="{DA5FD36B-94A9-3A4E-4C8E-A0BE532BEB39}"/>
              </a:ext>
            </a:extLst>
          </p:cNvPr>
          <p:cNvSpPr/>
          <p:nvPr/>
        </p:nvSpPr>
        <p:spPr>
          <a:xfrm>
            <a:off x="4648727" y="438050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89" name="Google Shape;470;p20">
            <a:extLst>
              <a:ext uri="{FF2B5EF4-FFF2-40B4-BE49-F238E27FC236}">
                <a16:creationId xmlns:a16="http://schemas.microsoft.com/office/drawing/2014/main" id="{EA467BA0-DEAF-69DF-BCC0-AE54E8FB02A8}"/>
              </a:ext>
            </a:extLst>
          </p:cNvPr>
          <p:cNvSpPr/>
          <p:nvPr/>
        </p:nvSpPr>
        <p:spPr>
          <a:xfrm>
            <a:off x="4756122" y="438050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0" name="Google Shape;471;p20">
            <a:extLst>
              <a:ext uri="{FF2B5EF4-FFF2-40B4-BE49-F238E27FC236}">
                <a16:creationId xmlns:a16="http://schemas.microsoft.com/office/drawing/2014/main" id="{6E69F11D-DF67-35C1-F2EC-0283C9145E18}"/>
              </a:ext>
            </a:extLst>
          </p:cNvPr>
          <p:cNvSpPr/>
          <p:nvPr/>
        </p:nvSpPr>
        <p:spPr>
          <a:xfrm>
            <a:off x="4863549" y="438050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1" name="Google Shape;472;p20">
            <a:extLst>
              <a:ext uri="{FF2B5EF4-FFF2-40B4-BE49-F238E27FC236}">
                <a16:creationId xmlns:a16="http://schemas.microsoft.com/office/drawing/2014/main" id="{1AFDFE97-1D43-751F-2F46-F82012A24AB2}"/>
              </a:ext>
            </a:extLst>
          </p:cNvPr>
          <p:cNvSpPr/>
          <p:nvPr/>
        </p:nvSpPr>
        <p:spPr>
          <a:xfrm>
            <a:off x="4648727" y="447332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2" name="Google Shape;473;p20">
            <a:extLst>
              <a:ext uri="{FF2B5EF4-FFF2-40B4-BE49-F238E27FC236}">
                <a16:creationId xmlns:a16="http://schemas.microsoft.com/office/drawing/2014/main" id="{AC862F8D-E187-6B2C-CE4B-30A3B2BC0D42}"/>
              </a:ext>
            </a:extLst>
          </p:cNvPr>
          <p:cNvSpPr/>
          <p:nvPr/>
        </p:nvSpPr>
        <p:spPr>
          <a:xfrm>
            <a:off x="4756122" y="447332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3" name="Google Shape;474;p20">
            <a:extLst>
              <a:ext uri="{FF2B5EF4-FFF2-40B4-BE49-F238E27FC236}">
                <a16:creationId xmlns:a16="http://schemas.microsoft.com/office/drawing/2014/main" id="{2D302432-1065-EBE8-E8F9-C089A39F5FF6}"/>
              </a:ext>
            </a:extLst>
          </p:cNvPr>
          <p:cNvSpPr/>
          <p:nvPr/>
        </p:nvSpPr>
        <p:spPr>
          <a:xfrm>
            <a:off x="4863549" y="447332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4" name="Google Shape;475;p20">
            <a:extLst>
              <a:ext uri="{FF2B5EF4-FFF2-40B4-BE49-F238E27FC236}">
                <a16:creationId xmlns:a16="http://schemas.microsoft.com/office/drawing/2014/main" id="{E4020A39-FA3A-2A53-6867-A4925DC29BB9}"/>
              </a:ext>
            </a:extLst>
          </p:cNvPr>
          <p:cNvSpPr/>
          <p:nvPr/>
        </p:nvSpPr>
        <p:spPr>
          <a:xfrm>
            <a:off x="4648727" y="456614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5" name="Google Shape;476;p20">
            <a:extLst>
              <a:ext uri="{FF2B5EF4-FFF2-40B4-BE49-F238E27FC236}">
                <a16:creationId xmlns:a16="http://schemas.microsoft.com/office/drawing/2014/main" id="{86408EA7-BA11-0707-7BC6-C35CDF1905E1}"/>
              </a:ext>
            </a:extLst>
          </p:cNvPr>
          <p:cNvSpPr/>
          <p:nvPr/>
        </p:nvSpPr>
        <p:spPr>
          <a:xfrm>
            <a:off x="4756122" y="456614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6" name="Google Shape;477;p20">
            <a:extLst>
              <a:ext uri="{FF2B5EF4-FFF2-40B4-BE49-F238E27FC236}">
                <a16:creationId xmlns:a16="http://schemas.microsoft.com/office/drawing/2014/main" id="{F952413A-1B1A-EF35-DB03-6EA8AC7DFA53}"/>
              </a:ext>
            </a:extLst>
          </p:cNvPr>
          <p:cNvSpPr/>
          <p:nvPr/>
        </p:nvSpPr>
        <p:spPr>
          <a:xfrm>
            <a:off x="4863549" y="456614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7" name="Google Shape;478;p20">
            <a:extLst>
              <a:ext uri="{FF2B5EF4-FFF2-40B4-BE49-F238E27FC236}">
                <a16:creationId xmlns:a16="http://schemas.microsoft.com/office/drawing/2014/main" id="{163A6E52-C930-C6C7-574B-FC20871C34A5}"/>
              </a:ext>
            </a:extLst>
          </p:cNvPr>
          <p:cNvSpPr/>
          <p:nvPr/>
        </p:nvSpPr>
        <p:spPr>
          <a:xfrm>
            <a:off x="4648727" y="460336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8" name="Google Shape;479;p20">
            <a:extLst>
              <a:ext uri="{FF2B5EF4-FFF2-40B4-BE49-F238E27FC236}">
                <a16:creationId xmlns:a16="http://schemas.microsoft.com/office/drawing/2014/main" id="{C20C45C9-FF54-2250-AE56-9BE011D45D5A}"/>
              </a:ext>
            </a:extLst>
          </p:cNvPr>
          <p:cNvSpPr/>
          <p:nvPr/>
        </p:nvSpPr>
        <p:spPr>
          <a:xfrm>
            <a:off x="4756122" y="4603367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199" name="Google Shape;480;p20">
            <a:extLst>
              <a:ext uri="{FF2B5EF4-FFF2-40B4-BE49-F238E27FC236}">
                <a16:creationId xmlns:a16="http://schemas.microsoft.com/office/drawing/2014/main" id="{805B655E-9D69-240A-E2FC-286864669BB5}"/>
              </a:ext>
            </a:extLst>
          </p:cNvPr>
          <p:cNvSpPr/>
          <p:nvPr/>
        </p:nvSpPr>
        <p:spPr>
          <a:xfrm>
            <a:off x="4863549" y="4603367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0" name="Google Shape;481;p20">
            <a:extLst>
              <a:ext uri="{FF2B5EF4-FFF2-40B4-BE49-F238E27FC236}">
                <a16:creationId xmlns:a16="http://schemas.microsoft.com/office/drawing/2014/main" id="{662B598D-1EF8-381C-9B17-D5D0620D74CF}"/>
              </a:ext>
            </a:extLst>
          </p:cNvPr>
          <p:cNvSpPr/>
          <p:nvPr/>
        </p:nvSpPr>
        <p:spPr>
          <a:xfrm>
            <a:off x="4648727" y="4700858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1" name="Google Shape;482;p20">
            <a:extLst>
              <a:ext uri="{FF2B5EF4-FFF2-40B4-BE49-F238E27FC236}">
                <a16:creationId xmlns:a16="http://schemas.microsoft.com/office/drawing/2014/main" id="{416CDB82-8776-ECCE-7948-5C9E6616140F}"/>
              </a:ext>
            </a:extLst>
          </p:cNvPr>
          <p:cNvSpPr/>
          <p:nvPr/>
        </p:nvSpPr>
        <p:spPr>
          <a:xfrm>
            <a:off x="4756122" y="4700858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2" name="Google Shape;483;p20">
            <a:extLst>
              <a:ext uri="{FF2B5EF4-FFF2-40B4-BE49-F238E27FC236}">
                <a16:creationId xmlns:a16="http://schemas.microsoft.com/office/drawing/2014/main" id="{DC63D96D-C8F7-1E8D-372B-A29CFAC272C4}"/>
              </a:ext>
            </a:extLst>
          </p:cNvPr>
          <p:cNvSpPr/>
          <p:nvPr/>
        </p:nvSpPr>
        <p:spPr>
          <a:xfrm>
            <a:off x="4863549" y="4700858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3" name="Google Shape;484;p20">
            <a:extLst>
              <a:ext uri="{FF2B5EF4-FFF2-40B4-BE49-F238E27FC236}">
                <a16:creationId xmlns:a16="http://schemas.microsoft.com/office/drawing/2014/main" id="{662CB6C1-1E05-8502-3590-B1368EDFBF5B}"/>
              </a:ext>
            </a:extLst>
          </p:cNvPr>
          <p:cNvSpPr/>
          <p:nvPr/>
        </p:nvSpPr>
        <p:spPr>
          <a:xfrm>
            <a:off x="4648727" y="48069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4" name="Google Shape;485;p20">
            <a:extLst>
              <a:ext uri="{FF2B5EF4-FFF2-40B4-BE49-F238E27FC236}">
                <a16:creationId xmlns:a16="http://schemas.microsoft.com/office/drawing/2014/main" id="{CE25763B-34B3-9074-A8AB-AB78826A75F0}"/>
              </a:ext>
            </a:extLst>
          </p:cNvPr>
          <p:cNvSpPr/>
          <p:nvPr/>
        </p:nvSpPr>
        <p:spPr>
          <a:xfrm>
            <a:off x="4756122" y="4806986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5" name="Google Shape;486;p20">
            <a:extLst>
              <a:ext uri="{FF2B5EF4-FFF2-40B4-BE49-F238E27FC236}">
                <a16:creationId xmlns:a16="http://schemas.microsoft.com/office/drawing/2014/main" id="{641BA0DC-1712-5313-6AAF-8E5DB4C7769B}"/>
              </a:ext>
            </a:extLst>
          </p:cNvPr>
          <p:cNvSpPr/>
          <p:nvPr/>
        </p:nvSpPr>
        <p:spPr>
          <a:xfrm>
            <a:off x="4863549" y="4806986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6" name="Google Shape;487;p20">
            <a:extLst>
              <a:ext uri="{FF2B5EF4-FFF2-40B4-BE49-F238E27FC236}">
                <a16:creationId xmlns:a16="http://schemas.microsoft.com/office/drawing/2014/main" id="{A4ACF2B5-E49D-BF0E-FCEA-385CA05A9F10}"/>
              </a:ext>
            </a:extLst>
          </p:cNvPr>
          <p:cNvSpPr/>
          <p:nvPr/>
        </p:nvSpPr>
        <p:spPr>
          <a:xfrm>
            <a:off x="4229881" y="3758530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7" name="Google Shape;488;p20">
            <a:extLst>
              <a:ext uri="{FF2B5EF4-FFF2-40B4-BE49-F238E27FC236}">
                <a16:creationId xmlns:a16="http://schemas.microsoft.com/office/drawing/2014/main" id="{DA7F2B9E-75BD-441F-CEDA-D75401500397}"/>
              </a:ext>
            </a:extLst>
          </p:cNvPr>
          <p:cNvSpPr/>
          <p:nvPr/>
        </p:nvSpPr>
        <p:spPr>
          <a:xfrm>
            <a:off x="4294593" y="3830954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8" name="Google Shape;489;p20">
            <a:extLst>
              <a:ext uri="{FF2B5EF4-FFF2-40B4-BE49-F238E27FC236}">
                <a16:creationId xmlns:a16="http://schemas.microsoft.com/office/drawing/2014/main" id="{9DBE17FA-9C02-872C-9049-29E016E4307A}"/>
              </a:ext>
            </a:extLst>
          </p:cNvPr>
          <p:cNvSpPr/>
          <p:nvPr/>
        </p:nvSpPr>
        <p:spPr>
          <a:xfrm>
            <a:off x="4389097" y="3830954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09" name="Google Shape;490;p20">
            <a:extLst>
              <a:ext uri="{FF2B5EF4-FFF2-40B4-BE49-F238E27FC236}">
                <a16:creationId xmlns:a16="http://schemas.microsoft.com/office/drawing/2014/main" id="{F7CC34C6-B76D-2F85-638B-2C65F6384DDD}"/>
              </a:ext>
            </a:extLst>
          </p:cNvPr>
          <p:cNvSpPr/>
          <p:nvPr/>
        </p:nvSpPr>
        <p:spPr>
          <a:xfrm>
            <a:off x="4483569" y="3830954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0" name="Google Shape;491;p20">
            <a:extLst>
              <a:ext uri="{FF2B5EF4-FFF2-40B4-BE49-F238E27FC236}">
                <a16:creationId xmlns:a16="http://schemas.microsoft.com/office/drawing/2014/main" id="{EF52C3DA-B615-93DE-0B6D-D759BE13C9D8}"/>
              </a:ext>
            </a:extLst>
          </p:cNvPr>
          <p:cNvSpPr/>
          <p:nvPr/>
        </p:nvSpPr>
        <p:spPr>
          <a:xfrm>
            <a:off x="5010362" y="3402951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1" name="Google Shape;492;p20">
            <a:extLst>
              <a:ext uri="{FF2B5EF4-FFF2-40B4-BE49-F238E27FC236}">
                <a16:creationId xmlns:a16="http://schemas.microsoft.com/office/drawing/2014/main" id="{F1602404-4AAF-AB76-D44E-B9EA7A543281}"/>
              </a:ext>
            </a:extLst>
          </p:cNvPr>
          <p:cNvSpPr/>
          <p:nvPr/>
        </p:nvSpPr>
        <p:spPr>
          <a:xfrm>
            <a:off x="5156185" y="355942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2" name="Google Shape;493;p20">
            <a:extLst>
              <a:ext uri="{FF2B5EF4-FFF2-40B4-BE49-F238E27FC236}">
                <a16:creationId xmlns:a16="http://schemas.microsoft.com/office/drawing/2014/main" id="{091A606B-7AA1-A906-3872-399E7318112B}"/>
              </a:ext>
            </a:extLst>
          </p:cNvPr>
          <p:cNvSpPr/>
          <p:nvPr/>
        </p:nvSpPr>
        <p:spPr>
          <a:xfrm>
            <a:off x="5263628" y="3668604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3" name="Google Shape;494;p20">
            <a:extLst>
              <a:ext uri="{FF2B5EF4-FFF2-40B4-BE49-F238E27FC236}">
                <a16:creationId xmlns:a16="http://schemas.microsoft.com/office/drawing/2014/main" id="{5D9E39C4-B882-CB0E-A86D-8C1C83D02222}"/>
              </a:ext>
            </a:extLst>
          </p:cNvPr>
          <p:cNvSpPr/>
          <p:nvPr/>
        </p:nvSpPr>
        <p:spPr>
          <a:xfrm>
            <a:off x="5048758" y="377776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4" name="Google Shape;495;p20">
            <a:extLst>
              <a:ext uri="{FF2B5EF4-FFF2-40B4-BE49-F238E27FC236}">
                <a16:creationId xmlns:a16="http://schemas.microsoft.com/office/drawing/2014/main" id="{0E86682E-87FC-3F52-95A0-52F874BCCE03}"/>
              </a:ext>
            </a:extLst>
          </p:cNvPr>
          <p:cNvSpPr/>
          <p:nvPr/>
        </p:nvSpPr>
        <p:spPr>
          <a:xfrm>
            <a:off x="5263628" y="377776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5" name="Google Shape;496;p20">
            <a:extLst>
              <a:ext uri="{FF2B5EF4-FFF2-40B4-BE49-F238E27FC236}">
                <a16:creationId xmlns:a16="http://schemas.microsoft.com/office/drawing/2014/main" id="{E8D3B683-2A3C-F0EA-839E-DEEEB7FE5D28}"/>
              </a:ext>
            </a:extLst>
          </p:cNvPr>
          <p:cNvSpPr/>
          <p:nvPr/>
        </p:nvSpPr>
        <p:spPr>
          <a:xfrm>
            <a:off x="5048758" y="3886965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6" name="Google Shape;497;p20">
            <a:extLst>
              <a:ext uri="{FF2B5EF4-FFF2-40B4-BE49-F238E27FC236}">
                <a16:creationId xmlns:a16="http://schemas.microsoft.com/office/drawing/2014/main" id="{5F7575E6-DFAD-D52F-46E2-8DB25EB457D2}"/>
              </a:ext>
            </a:extLst>
          </p:cNvPr>
          <p:cNvSpPr/>
          <p:nvPr/>
        </p:nvSpPr>
        <p:spPr>
          <a:xfrm>
            <a:off x="5156185" y="388696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7" name="Google Shape;498;p20">
            <a:extLst>
              <a:ext uri="{FF2B5EF4-FFF2-40B4-BE49-F238E27FC236}">
                <a16:creationId xmlns:a16="http://schemas.microsoft.com/office/drawing/2014/main" id="{A77BC4C8-FAF3-6D9F-B2DB-DF883A316A90}"/>
              </a:ext>
            </a:extLst>
          </p:cNvPr>
          <p:cNvSpPr/>
          <p:nvPr/>
        </p:nvSpPr>
        <p:spPr>
          <a:xfrm>
            <a:off x="5263628" y="388696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8" name="Google Shape;499;p20">
            <a:extLst>
              <a:ext uri="{FF2B5EF4-FFF2-40B4-BE49-F238E27FC236}">
                <a16:creationId xmlns:a16="http://schemas.microsoft.com/office/drawing/2014/main" id="{20CD77A6-CD0A-6DBB-0613-BA64FF406111}"/>
              </a:ext>
            </a:extLst>
          </p:cNvPr>
          <p:cNvSpPr/>
          <p:nvPr/>
        </p:nvSpPr>
        <p:spPr>
          <a:xfrm>
            <a:off x="5048758" y="399614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19" name="Google Shape;500;p20">
            <a:extLst>
              <a:ext uri="{FF2B5EF4-FFF2-40B4-BE49-F238E27FC236}">
                <a16:creationId xmlns:a16="http://schemas.microsoft.com/office/drawing/2014/main" id="{000CE8EC-D695-B47A-2420-1B1EEDD2DAF2}"/>
              </a:ext>
            </a:extLst>
          </p:cNvPr>
          <p:cNvSpPr/>
          <p:nvPr/>
        </p:nvSpPr>
        <p:spPr>
          <a:xfrm>
            <a:off x="5156185" y="39961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0" name="Google Shape;501;p20">
            <a:extLst>
              <a:ext uri="{FF2B5EF4-FFF2-40B4-BE49-F238E27FC236}">
                <a16:creationId xmlns:a16="http://schemas.microsoft.com/office/drawing/2014/main" id="{8CB02042-4700-3AC8-DDBA-CDD479384187}"/>
              </a:ext>
            </a:extLst>
          </p:cNvPr>
          <p:cNvSpPr/>
          <p:nvPr/>
        </p:nvSpPr>
        <p:spPr>
          <a:xfrm>
            <a:off x="5263628" y="39961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1" name="Google Shape;502;p20">
            <a:extLst>
              <a:ext uri="{FF2B5EF4-FFF2-40B4-BE49-F238E27FC236}">
                <a16:creationId xmlns:a16="http://schemas.microsoft.com/office/drawing/2014/main" id="{3ED8AC69-759D-636F-102E-C26378E7AD1F}"/>
              </a:ext>
            </a:extLst>
          </p:cNvPr>
          <p:cNvSpPr/>
          <p:nvPr/>
        </p:nvSpPr>
        <p:spPr>
          <a:xfrm>
            <a:off x="5048758" y="4105342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2" name="Google Shape;503;p20">
            <a:extLst>
              <a:ext uri="{FF2B5EF4-FFF2-40B4-BE49-F238E27FC236}">
                <a16:creationId xmlns:a16="http://schemas.microsoft.com/office/drawing/2014/main" id="{C780E020-7C9C-BEBB-0705-8E325E8148DE}"/>
              </a:ext>
            </a:extLst>
          </p:cNvPr>
          <p:cNvSpPr/>
          <p:nvPr/>
        </p:nvSpPr>
        <p:spPr>
          <a:xfrm>
            <a:off x="5156185" y="410534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3" name="Google Shape;504;p20">
            <a:extLst>
              <a:ext uri="{FF2B5EF4-FFF2-40B4-BE49-F238E27FC236}">
                <a16:creationId xmlns:a16="http://schemas.microsoft.com/office/drawing/2014/main" id="{5F523252-6665-8C6C-DEA6-44CBE9B87144}"/>
              </a:ext>
            </a:extLst>
          </p:cNvPr>
          <p:cNvSpPr/>
          <p:nvPr/>
        </p:nvSpPr>
        <p:spPr>
          <a:xfrm>
            <a:off x="5263628" y="410534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4" name="Google Shape;505;p20">
            <a:extLst>
              <a:ext uri="{FF2B5EF4-FFF2-40B4-BE49-F238E27FC236}">
                <a16:creationId xmlns:a16="http://schemas.microsoft.com/office/drawing/2014/main" id="{CF0F91A8-40D5-9BE4-9A2D-389334208700}"/>
              </a:ext>
            </a:extLst>
          </p:cNvPr>
          <p:cNvSpPr/>
          <p:nvPr/>
        </p:nvSpPr>
        <p:spPr>
          <a:xfrm>
            <a:off x="5048758" y="421452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5" name="Google Shape;506;p20">
            <a:extLst>
              <a:ext uri="{FF2B5EF4-FFF2-40B4-BE49-F238E27FC236}">
                <a16:creationId xmlns:a16="http://schemas.microsoft.com/office/drawing/2014/main" id="{9B6FC16F-06FF-4707-7C06-9AB699B01A5B}"/>
              </a:ext>
            </a:extLst>
          </p:cNvPr>
          <p:cNvSpPr/>
          <p:nvPr/>
        </p:nvSpPr>
        <p:spPr>
          <a:xfrm>
            <a:off x="5156185" y="421452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6" name="Google Shape;507;p20">
            <a:extLst>
              <a:ext uri="{FF2B5EF4-FFF2-40B4-BE49-F238E27FC236}">
                <a16:creationId xmlns:a16="http://schemas.microsoft.com/office/drawing/2014/main" id="{3DA7163C-C8D3-FADC-6274-0E25A0756FF9}"/>
              </a:ext>
            </a:extLst>
          </p:cNvPr>
          <p:cNvSpPr/>
          <p:nvPr/>
        </p:nvSpPr>
        <p:spPr>
          <a:xfrm>
            <a:off x="5263628" y="421452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7" name="Google Shape;508;p20">
            <a:extLst>
              <a:ext uri="{FF2B5EF4-FFF2-40B4-BE49-F238E27FC236}">
                <a16:creationId xmlns:a16="http://schemas.microsoft.com/office/drawing/2014/main" id="{B6A8E5D0-C345-8F53-360C-8AE61E16F951}"/>
              </a:ext>
            </a:extLst>
          </p:cNvPr>
          <p:cNvSpPr/>
          <p:nvPr/>
        </p:nvSpPr>
        <p:spPr>
          <a:xfrm>
            <a:off x="5048758" y="432371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8" name="Google Shape;509;p20">
            <a:extLst>
              <a:ext uri="{FF2B5EF4-FFF2-40B4-BE49-F238E27FC236}">
                <a16:creationId xmlns:a16="http://schemas.microsoft.com/office/drawing/2014/main" id="{3C88A6CF-E30E-72F3-B6FD-14245E3B4B7F}"/>
              </a:ext>
            </a:extLst>
          </p:cNvPr>
          <p:cNvSpPr/>
          <p:nvPr/>
        </p:nvSpPr>
        <p:spPr>
          <a:xfrm>
            <a:off x="5156185" y="432371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29" name="Google Shape;510;p20">
            <a:extLst>
              <a:ext uri="{FF2B5EF4-FFF2-40B4-BE49-F238E27FC236}">
                <a16:creationId xmlns:a16="http://schemas.microsoft.com/office/drawing/2014/main" id="{8809667B-9BAC-EE31-9C3F-33DB2CDB8679}"/>
              </a:ext>
            </a:extLst>
          </p:cNvPr>
          <p:cNvSpPr/>
          <p:nvPr/>
        </p:nvSpPr>
        <p:spPr>
          <a:xfrm>
            <a:off x="5263628" y="432371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0" name="Google Shape;511;p20">
            <a:extLst>
              <a:ext uri="{FF2B5EF4-FFF2-40B4-BE49-F238E27FC236}">
                <a16:creationId xmlns:a16="http://schemas.microsoft.com/office/drawing/2014/main" id="{335EFFFD-EF4B-DD42-78B6-355A594B09C1}"/>
              </a:ext>
            </a:extLst>
          </p:cNvPr>
          <p:cNvSpPr/>
          <p:nvPr/>
        </p:nvSpPr>
        <p:spPr>
          <a:xfrm>
            <a:off x="5048758" y="4432899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1" name="Google Shape;512;p20">
            <a:extLst>
              <a:ext uri="{FF2B5EF4-FFF2-40B4-BE49-F238E27FC236}">
                <a16:creationId xmlns:a16="http://schemas.microsoft.com/office/drawing/2014/main" id="{91F2CD5C-B25D-EF30-5B67-BE4E0A0BCC72}"/>
              </a:ext>
            </a:extLst>
          </p:cNvPr>
          <p:cNvSpPr/>
          <p:nvPr/>
        </p:nvSpPr>
        <p:spPr>
          <a:xfrm>
            <a:off x="5156185" y="4432899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2" name="Google Shape;513;p20">
            <a:extLst>
              <a:ext uri="{FF2B5EF4-FFF2-40B4-BE49-F238E27FC236}">
                <a16:creationId xmlns:a16="http://schemas.microsoft.com/office/drawing/2014/main" id="{3DAECE9D-6A42-DD0E-E2C6-000A366C1AA3}"/>
              </a:ext>
            </a:extLst>
          </p:cNvPr>
          <p:cNvSpPr/>
          <p:nvPr/>
        </p:nvSpPr>
        <p:spPr>
          <a:xfrm>
            <a:off x="5263628" y="4432899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3" name="Google Shape;514;p20">
            <a:extLst>
              <a:ext uri="{FF2B5EF4-FFF2-40B4-BE49-F238E27FC236}">
                <a16:creationId xmlns:a16="http://schemas.microsoft.com/office/drawing/2014/main" id="{1ED37D48-1166-DA53-A079-CDD0FC412ED6}"/>
              </a:ext>
            </a:extLst>
          </p:cNvPr>
          <p:cNvSpPr/>
          <p:nvPr/>
        </p:nvSpPr>
        <p:spPr>
          <a:xfrm>
            <a:off x="5048758" y="4542096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4" name="Google Shape;515;p20">
            <a:extLst>
              <a:ext uri="{FF2B5EF4-FFF2-40B4-BE49-F238E27FC236}">
                <a16:creationId xmlns:a16="http://schemas.microsoft.com/office/drawing/2014/main" id="{B47FD141-A8D8-8968-3C2E-5CF89CBD0895}"/>
              </a:ext>
            </a:extLst>
          </p:cNvPr>
          <p:cNvSpPr/>
          <p:nvPr/>
        </p:nvSpPr>
        <p:spPr>
          <a:xfrm>
            <a:off x="5156185" y="454209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5" name="Google Shape;516;p20">
            <a:extLst>
              <a:ext uri="{FF2B5EF4-FFF2-40B4-BE49-F238E27FC236}">
                <a16:creationId xmlns:a16="http://schemas.microsoft.com/office/drawing/2014/main" id="{C0411F42-F669-5ADD-4241-5CE41EE565FF}"/>
              </a:ext>
            </a:extLst>
          </p:cNvPr>
          <p:cNvSpPr/>
          <p:nvPr/>
        </p:nvSpPr>
        <p:spPr>
          <a:xfrm>
            <a:off x="5263628" y="454209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6" name="Google Shape;517;p20">
            <a:extLst>
              <a:ext uri="{FF2B5EF4-FFF2-40B4-BE49-F238E27FC236}">
                <a16:creationId xmlns:a16="http://schemas.microsoft.com/office/drawing/2014/main" id="{19EA1C98-5EB5-36A6-80E7-ED828D24A7C7}"/>
              </a:ext>
            </a:extLst>
          </p:cNvPr>
          <p:cNvSpPr/>
          <p:nvPr/>
        </p:nvSpPr>
        <p:spPr>
          <a:xfrm>
            <a:off x="5048758" y="4651276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7" name="Google Shape;518;p20">
            <a:extLst>
              <a:ext uri="{FF2B5EF4-FFF2-40B4-BE49-F238E27FC236}">
                <a16:creationId xmlns:a16="http://schemas.microsoft.com/office/drawing/2014/main" id="{A1240B1E-8107-5DA1-7DF3-0C2C464AE225}"/>
              </a:ext>
            </a:extLst>
          </p:cNvPr>
          <p:cNvSpPr/>
          <p:nvPr/>
        </p:nvSpPr>
        <p:spPr>
          <a:xfrm>
            <a:off x="5156185" y="4651276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8" name="Google Shape;519;p20">
            <a:extLst>
              <a:ext uri="{FF2B5EF4-FFF2-40B4-BE49-F238E27FC236}">
                <a16:creationId xmlns:a16="http://schemas.microsoft.com/office/drawing/2014/main" id="{B3473EFE-0EE2-1829-5FD0-D97B49119878}"/>
              </a:ext>
            </a:extLst>
          </p:cNvPr>
          <p:cNvSpPr/>
          <p:nvPr/>
        </p:nvSpPr>
        <p:spPr>
          <a:xfrm>
            <a:off x="5263628" y="4651276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39" name="Google Shape;520;p20">
            <a:extLst>
              <a:ext uri="{FF2B5EF4-FFF2-40B4-BE49-F238E27FC236}">
                <a16:creationId xmlns:a16="http://schemas.microsoft.com/office/drawing/2014/main" id="{C71E5CCA-4E87-BB86-2DB5-1A80382C8A7A}"/>
              </a:ext>
            </a:extLst>
          </p:cNvPr>
          <p:cNvSpPr/>
          <p:nvPr/>
        </p:nvSpPr>
        <p:spPr>
          <a:xfrm>
            <a:off x="5048758" y="4760473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0" name="Google Shape;521;p20">
            <a:extLst>
              <a:ext uri="{FF2B5EF4-FFF2-40B4-BE49-F238E27FC236}">
                <a16:creationId xmlns:a16="http://schemas.microsoft.com/office/drawing/2014/main" id="{0EC42B81-5E0A-D076-F065-FA94CAD06710}"/>
              </a:ext>
            </a:extLst>
          </p:cNvPr>
          <p:cNvSpPr/>
          <p:nvPr/>
        </p:nvSpPr>
        <p:spPr>
          <a:xfrm>
            <a:off x="5156185" y="476047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1" name="Google Shape;522;p20">
            <a:extLst>
              <a:ext uri="{FF2B5EF4-FFF2-40B4-BE49-F238E27FC236}">
                <a16:creationId xmlns:a16="http://schemas.microsoft.com/office/drawing/2014/main" id="{629A6025-4458-7BA8-73FD-3295BCCD2C0E}"/>
              </a:ext>
            </a:extLst>
          </p:cNvPr>
          <p:cNvSpPr/>
          <p:nvPr/>
        </p:nvSpPr>
        <p:spPr>
          <a:xfrm>
            <a:off x="5263628" y="476047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2" name="Google Shape;523;p20">
            <a:extLst>
              <a:ext uri="{FF2B5EF4-FFF2-40B4-BE49-F238E27FC236}">
                <a16:creationId xmlns:a16="http://schemas.microsoft.com/office/drawing/2014/main" id="{0597351A-7DA5-2344-7C08-D9CD553C7C98}"/>
              </a:ext>
            </a:extLst>
          </p:cNvPr>
          <p:cNvSpPr/>
          <p:nvPr/>
        </p:nvSpPr>
        <p:spPr>
          <a:xfrm>
            <a:off x="3436979" y="2964038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3" name="Google Shape;524;p20">
            <a:extLst>
              <a:ext uri="{FF2B5EF4-FFF2-40B4-BE49-F238E27FC236}">
                <a16:creationId xmlns:a16="http://schemas.microsoft.com/office/drawing/2014/main" id="{96FC6621-BF2F-1F13-0C29-646CE4E7660B}"/>
              </a:ext>
            </a:extLst>
          </p:cNvPr>
          <p:cNvSpPr/>
          <p:nvPr/>
        </p:nvSpPr>
        <p:spPr>
          <a:xfrm>
            <a:off x="3455455" y="3132687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4" name="Google Shape;525;p20">
            <a:extLst>
              <a:ext uri="{FF2B5EF4-FFF2-40B4-BE49-F238E27FC236}">
                <a16:creationId xmlns:a16="http://schemas.microsoft.com/office/drawing/2014/main" id="{E9BEE5C7-5155-58A8-0791-770BDE13BF4F}"/>
              </a:ext>
            </a:extLst>
          </p:cNvPr>
          <p:cNvSpPr/>
          <p:nvPr/>
        </p:nvSpPr>
        <p:spPr>
          <a:xfrm>
            <a:off x="3497601" y="317986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5" name="Google Shape;526;p20">
            <a:extLst>
              <a:ext uri="{FF2B5EF4-FFF2-40B4-BE49-F238E27FC236}">
                <a16:creationId xmlns:a16="http://schemas.microsoft.com/office/drawing/2014/main" id="{A707A853-4EAD-F07F-B94B-1393D5BBABE7}"/>
              </a:ext>
            </a:extLst>
          </p:cNvPr>
          <p:cNvSpPr/>
          <p:nvPr/>
        </p:nvSpPr>
        <p:spPr>
          <a:xfrm>
            <a:off x="3605012" y="317986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6" name="Google Shape;527;p20">
            <a:extLst>
              <a:ext uri="{FF2B5EF4-FFF2-40B4-BE49-F238E27FC236}">
                <a16:creationId xmlns:a16="http://schemas.microsoft.com/office/drawing/2014/main" id="{6EA7BD99-6892-1212-5EB7-ACCD21B995E7}"/>
              </a:ext>
            </a:extLst>
          </p:cNvPr>
          <p:cNvSpPr/>
          <p:nvPr/>
        </p:nvSpPr>
        <p:spPr>
          <a:xfrm>
            <a:off x="3712439" y="317986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7" name="Google Shape;528;p20">
            <a:extLst>
              <a:ext uri="{FF2B5EF4-FFF2-40B4-BE49-F238E27FC236}">
                <a16:creationId xmlns:a16="http://schemas.microsoft.com/office/drawing/2014/main" id="{BC377DDC-6023-5F35-4DA1-457573B3C408}"/>
              </a:ext>
            </a:extLst>
          </p:cNvPr>
          <p:cNvSpPr/>
          <p:nvPr/>
        </p:nvSpPr>
        <p:spPr>
          <a:xfrm>
            <a:off x="3497601" y="328357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8" name="Google Shape;529;p20">
            <a:extLst>
              <a:ext uri="{FF2B5EF4-FFF2-40B4-BE49-F238E27FC236}">
                <a16:creationId xmlns:a16="http://schemas.microsoft.com/office/drawing/2014/main" id="{52D740F9-3AA0-8FBF-967F-5F37F8C8149D}"/>
              </a:ext>
            </a:extLst>
          </p:cNvPr>
          <p:cNvSpPr/>
          <p:nvPr/>
        </p:nvSpPr>
        <p:spPr>
          <a:xfrm>
            <a:off x="3605012" y="328357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49" name="Google Shape;530;p20">
            <a:extLst>
              <a:ext uri="{FF2B5EF4-FFF2-40B4-BE49-F238E27FC236}">
                <a16:creationId xmlns:a16="http://schemas.microsoft.com/office/drawing/2014/main" id="{04635728-CAFF-06BB-4624-0D0A9E0B08EA}"/>
              </a:ext>
            </a:extLst>
          </p:cNvPr>
          <p:cNvSpPr/>
          <p:nvPr/>
        </p:nvSpPr>
        <p:spPr>
          <a:xfrm>
            <a:off x="3712439" y="328357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0" name="Google Shape;531;p20">
            <a:extLst>
              <a:ext uri="{FF2B5EF4-FFF2-40B4-BE49-F238E27FC236}">
                <a16:creationId xmlns:a16="http://schemas.microsoft.com/office/drawing/2014/main" id="{9A532F74-3507-9092-3247-CB9102C6AE14}"/>
              </a:ext>
            </a:extLst>
          </p:cNvPr>
          <p:cNvSpPr/>
          <p:nvPr/>
        </p:nvSpPr>
        <p:spPr>
          <a:xfrm>
            <a:off x="3497601" y="338731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1" name="Google Shape;532;p20">
            <a:extLst>
              <a:ext uri="{FF2B5EF4-FFF2-40B4-BE49-F238E27FC236}">
                <a16:creationId xmlns:a16="http://schemas.microsoft.com/office/drawing/2014/main" id="{66DBCCF5-3E64-3AF2-9C8B-F7A01C96787F}"/>
              </a:ext>
            </a:extLst>
          </p:cNvPr>
          <p:cNvSpPr/>
          <p:nvPr/>
        </p:nvSpPr>
        <p:spPr>
          <a:xfrm>
            <a:off x="3605012" y="338731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2" name="Google Shape;533;p20">
            <a:extLst>
              <a:ext uri="{FF2B5EF4-FFF2-40B4-BE49-F238E27FC236}">
                <a16:creationId xmlns:a16="http://schemas.microsoft.com/office/drawing/2014/main" id="{D72C2A4C-7212-1934-A918-38454285220E}"/>
              </a:ext>
            </a:extLst>
          </p:cNvPr>
          <p:cNvSpPr/>
          <p:nvPr/>
        </p:nvSpPr>
        <p:spPr>
          <a:xfrm>
            <a:off x="3712439" y="338731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3" name="Google Shape;534;p20">
            <a:extLst>
              <a:ext uri="{FF2B5EF4-FFF2-40B4-BE49-F238E27FC236}">
                <a16:creationId xmlns:a16="http://schemas.microsoft.com/office/drawing/2014/main" id="{54CDCD4C-5694-4ABF-74C4-CDE75ACBA1B0}"/>
              </a:ext>
            </a:extLst>
          </p:cNvPr>
          <p:cNvSpPr/>
          <p:nvPr/>
        </p:nvSpPr>
        <p:spPr>
          <a:xfrm>
            <a:off x="3497601" y="349102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4" name="Google Shape;535;p20">
            <a:extLst>
              <a:ext uri="{FF2B5EF4-FFF2-40B4-BE49-F238E27FC236}">
                <a16:creationId xmlns:a16="http://schemas.microsoft.com/office/drawing/2014/main" id="{68E015B7-0FDC-1E8E-B487-B2B4EDC735A8}"/>
              </a:ext>
            </a:extLst>
          </p:cNvPr>
          <p:cNvSpPr/>
          <p:nvPr/>
        </p:nvSpPr>
        <p:spPr>
          <a:xfrm>
            <a:off x="3605012" y="349102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5" name="Google Shape;536;p20">
            <a:extLst>
              <a:ext uri="{FF2B5EF4-FFF2-40B4-BE49-F238E27FC236}">
                <a16:creationId xmlns:a16="http://schemas.microsoft.com/office/drawing/2014/main" id="{C14E84BC-9722-6668-747C-89EA55CA9ABB}"/>
              </a:ext>
            </a:extLst>
          </p:cNvPr>
          <p:cNvSpPr/>
          <p:nvPr/>
        </p:nvSpPr>
        <p:spPr>
          <a:xfrm>
            <a:off x="3712439" y="349102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6" name="Google Shape;537;p20">
            <a:extLst>
              <a:ext uri="{FF2B5EF4-FFF2-40B4-BE49-F238E27FC236}">
                <a16:creationId xmlns:a16="http://schemas.microsoft.com/office/drawing/2014/main" id="{63972250-D984-6D1B-DD7F-99A104FB965F}"/>
              </a:ext>
            </a:extLst>
          </p:cNvPr>
          <p:cNvSpPr/>
          <p:nvPr/>
        </p:nvSpPr>
        <p:spPr>
          <a:xfrm>
            <a:off x="3497601" y="35947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7" name="Google Shape;538;p20">
            <a:extLst>
              <a:ext uri="{FF2B5EF4-FFF2-40B4-BE49-F238E27FC236}">
                <a16:creationId xmlns:a16="http://schemas.microsoft.com/office/drawing/2014/main" id="{6F0F8AAB-C454-CF7F-1A83-20F0F0A05232}"/>
              </a:ext>
            </a:extLst>
          </p:cNvPr>
          <p:cNvSpPr/>
          <p:nvPr/>
        </p:nvSpPr>
        <p:spPr>
          <a:xfrm>
            <a:off x="3605012" y="359476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8" name="Google Shape;539;p20">
            <a:extLst>
              <a:ext uri="{FF2B5EF4-FFF2-40B4-BE49-F238E27FC236}">
                <a16:creationId xmlns:a16="http://schemas.microsoft.com/office/drawing/2014/main" id="{B5EAA529-806B-3D92-1BD9-637E17B571C2}"/>
              </a:ext>
            </a:extLst>
          </p:cNvPr>
          <p:cNvSpPr/>
          <p:nvPr/>
        </p:nvSpPr>
        <p:spPr>
          <a:xfrm>
            <a:off x="3712439" y="35947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59" name="Google Shape;540;p20">
            <a:extLst>
              <a:ext uri="{FF2B5EF4-FFF2-40B4-BE49-F238E27FC236}">
                <a16:creationId xmlns:a16="http://schemas.microsoft.com/office/drawing/2014/main" id="{9D1BDB9B-19DB-2812-774B-357B193702F0}"/>
              </a:ext>
            </a:extLst>
          </p:cNvPr>
          <p:cNvSpPr/>
          <p:nvPr/>
        </p:nvSpPr>
        <p:spPr>
          <a:xfrm>
            <a:off x="3497601" y="369847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0" name="Google Shape;541;p20">
            <a:extLst>
              <a:ext uri="{FF2B5EF4-FFF2-40B4-BE49-F238E27FC236}">
                <a16:creationId xmlns:a16="http://schemas.microsoft.com/office/drawing/2014/main" id="{9C2D3578-3C68-0E4F-CE1F-21AEC794A28F}"/>
              </a:ext>
            </a:extLst>
          </p:cNvPr>
          <p:cNvSpPr/>
          <p:nvPr/>
        </p:nvSpPr>
        <p:spPr>
          <a:xfrm>
            <a:off x="3605012" y="369847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1" name="Google Shape;542;p20">
            <a:extLst>
              <a:ext uri="{FF2B5EF4-FFF2-40B4-BE49-F238E27FC236}">
                <a16:creationId xmlns:a16="http://schemas.microsoft.com/office/drawing/2014/main" id="{F4E0D3B8-37DA-90F0-1C52-3C1A0E28937B}"/>
              </a:ext>
            </a:extLst>
          </p:cNvPr>
          <p:cNvSpPr/>
          <p:nvPr/>
        </p:nvSpPr>
        <p:spPr>
          <a:xfrm>
            <a:off x="3712439" y="369847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2" name="Google Shape;543;p20">
            <a:extLst>
              <a:ext uri="{FF2B5EF4-FFF2-40B4-BE49-F238E27FC236}">
                <a16:creationId xmlns:a16="http://schemas.microsoft.com/office/drawing/2014/main" id="{1B9C570C-4628-FB43-B743-20384B3F1BB0}"/>
              </a:ext>
            </a:extLst>
          </p:cNvPr>
          <p:cNvSpPr/>
          <p:nvPr/>
        </p:nvSpPr>
        <p:spPr>
          <a:xfrm>
            <a:off x="3497601" y="380221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3" name="Google Shape;544;p20">
            <a:extLst>
              <a:ext uri="{FF2B5EF4-FFF2-40B4-BE49-F238E27FC236}">
                <a16:creationId xmlns:a16="http://schemas.microsoft.com/office/drawing/2014/main" id="{AAB45FBF-B4E1-E465-08C4-2ABD46851B0D}"/>
              </a:ext>
            </a:extLst>
          </p:cNvPr>
          <p:cNvSpPr/>
          <p:nvPr/>
        </p:nvSpPr>
        <p:spPr>
          <a:xfrm>
            <a:off x="3605012" y="3802218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4" name="Google Shape;545;p20">
            <a:extLst>
              <a:ext uri="{FF2B5EF4-FFF2-40B4-BE49-F238E27FC236}">
                <a16:creationId xmlns:a16="http://schemas.microsoft.com/office/drawing/2014/main" id="{715E49AA-7378-4F9F-E091-84005F3CEC90}"/>
              </a:ext>
            </a:extLst>
          </p:cNvPr>
          <p:cNvSpPr/>
          <p:nvPr/>
        </p:nvSpPr>
        <p:spPr>
          <a:xfrm>
            <a:off x="3712439" y="380221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5" name="Google Shape;546;p20">
            <a:extLst>
              <a:ext uri="{FF2B5EF4-FFF2-40B4-BE49-F238E27FC236}">
                <a16:creationId xmlns:a16="http://schemas.microsoft.com/office/drawing/2014/main" id="{7C5CC4CC-F34A-BEDD-AE37-2F5FF81788D0}"/>
              </a:ext>
            </a:extLst>
          </p:cNvPr>
          <p:cNvSpPr/>
          <p:nvPr/>
        </p:nvSpPr>
        <p:spPr>
          <a:xfrm>
            <a:off x="3497601" y="390596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6" name="Google Shape;547;p20">
            <a:extLst>
              <a:ext uri="{FF2B5EF4-FFF2-40B4-BE49-F238E27FC236}">
                <a16:creationId xmlns:a16="http://schemas.microsoft.com/office/drawing/2014/main" id="{604D402C-F8BC-8BAC-4555-AB1FBD8297C1}"/>
              </a:ext>
            </a:extLst>
          </p:cNvPr>
          <p:cNvSpPr/>
          <p:nvPr/>
        </p:nvSpPr>
        <p:spPr>
          <a:xfrm>
            <a:off x="3605012" y="390596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7" name="Google Shape;548;p20">
            <a:extLst>
              <a:ext uri="{FF2B5EF4-FFF2-40B4-BE49-F238E27FC236}">
                <a16:creationId xmlns:a16="http://schemas.microsoft.com/office/drawing/2014/main" id="{3E420E5B-E96D-ECC2-0649-EADA053035B6}"/>
              </a:ext>
            </a:extLst>
          </p:cNvPr>
          <p:cNvSpPr/>
          <p:nvPr/>
        </p:nvSpPr>
        <p:spPr>
          <a:xfrm>
            <a:off x="3712439" y="390596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8" name="Google Shape;549;p20">
            <a:extLst>
              <a:ext uri="{FF2B5EF4-FFF2-40B4-BE49-F238E27FC236}">
                <a16:creationId xmlns:a16="http://schemas.microsoft.com/office/drawing/2014/main" id="{25F8A4F0-D4D8-5A3D-B272-8912559543CD}"/>
              </a:ext>
            </a:extLst>
          </p:cNvPr>
          <p:cNvSpPr/>
          <p:nvPr/>
        </p:nvSpPr>
        <p:spPr>
          <a:xfrm>
            <a:off x="3497601" y="400966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69" name="Google Shape;550;p20">
            <a:extLst>
              <a:ext uri="{FF2B5EF4-FFF2-40B4-BE49-F238E27FC236}">
                <a16:creationId xmlns:a16="http://schemas.microsoft.com/office/drawing/2014/main" id="{88F7528F-B242-A962-4090-0C5B6647CA91}"/>
              </a:ext>
            </a:extLst>
          </p:cNvPr>
          <p:cNvSpPr/>
          <p:nvPr/>
        </p:nvSpPr>
        <p:spPr>
          <a:xfrm>
            <a:off x="3605012" y="4009669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0" name="Google Shape;551;p20">
            <a:extLst>
              <a:ext uri="{FF2B5EF4-FFF2-40B4-BE49-F238E27FC236}">
                <a16:creationId xmlns:a16="http://schemas.microsoft.com/office/drawing/2014/main" id="{132FBEED-DB01-1050-3D05-B9A8F6BC28AE}"/>
              </a:ext>
            </a:extLst>
          </p:cNvPr>
          <p:cNvSpPr/>
          <p:nvPr/>
        </p:nvSpPr>
        <p:spPr>
          <a:xfrm>
            <a:off x="3712439" y="400966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1" name="Google Shape;552;p20">
            <a:extLst>
              <a:ext uri="{FF2B5EF4-FFF2-40B4-BE49-F238E27FC236}">
                <a16:creationId xmlns:a16="http://schemas.microsoft.com/office/drawing/2014/main" id="{0B75025A-9548-0BD4-A5D4-83B2746BF5B9}"/>
              </a:ext>
            </a:extLst>
          </p:cNvPr>
          <p:cNvSpPr/>
          <p:nvPr/>
        </p:nvSpPr>
        <p:spPr>
          <a:xfrm>
            <a:off x="3497601" y="41134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2" name="Google Shape;553;p20">
            <a:extLst>
              <a:ext uri="{FF2B5EF4-FFF2-40B4-BE49-F238E27FC236}">
                <a16:creationId xmlns:a16="http://schemas.microsoft.com/office/drawing/2014/main" id="{A5B6C311-C11C-A133-2067-D6C319BEC1B5}"/>
              </a:ext>
            </a:extLst>
          </p:cNvPr>
          <p:cNvSpPr/>
          <p:nvPr/>
        </p:nvSpPr>
        <p:spPr>
          <a:xfrm>
            <a:off x="3605012" y="411341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3" name="Google Shape;554;p20">
            <a:extLst>
              <a:ext uri="{FF2B5EF4-FFF2-40B4-BE49-F238E27FC236}">
                <a16:creationId xmlns:a16="http://schemas.microsoft.com/office/drawing/2014/main" id="{2DC5CFDC-B462-1F65-65C3-08BEAFEE6923}"/>
              </a:ext>
            </a:extLst>
          </p:cNvPr>
          <p:cNvSpPr/>
          <p:nvPr/>
        </p:nvSpPr>
        <p:spPr>
          <a:xfrm>
            <a:off x="3712439" y="411341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4" name="Google Shape;555;p20">
            <a:extLst>
              <a:ext uri="{FF2B5EF4-FFF2-40B4-BE49-F238E27FC236}">
                <a16:creationId xmlns:a16="http://schemas.microsoft.com/office/drawing/2014/main" id="{7756DA03-C3BE-D591-C81E-C35F62E70ACD}"/>
              </a:ext>
            </a:extLst>
          </p:cNvPr>
          <p:cNvSpPr/>
          <p:nvPr/>
        </p:nvSpPr>
        <p:spPr>
          <a:xfrm>
            <a:off x="3497601" y="421712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5" name="Google Shape;556;p20">
            <a:extLst>
              <a:ext uri="{FF2B5EF4-FFF2-40B4-BE49-F238E27FC236}">
                <a16:creationId xmlns:a16="http://schemas.microsoft.com/office/drawing/2014/main" id="{062A2C3C-E246-9DED-5DAF-A4544C9D3656}"/>
              </a:ext>
            </a:extLst>
          </p:cNvPr>
          <p:cNvSpPr/>
          <p:nvPr/>
        </p:nvSpPr>
        <p:spPr>
          <a:xfrm>
            <a:off x="3605012" y="421712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6" name="Google Shape;557;p20">
            <a:extLst>
              <a:ext uri="{FF2B5EF4-FFF2-40B4-BE49-F238E27FC236}">
                <a16:creationId xmlns:a16="http://schemas.microsoft.com/office/drawing/2014/main" id="{EBD66A77-1244-07B2-FCA5-A2921C20792C}"/>
              </a:ext>
            </a:extLst>
          </p:cNvPr>
          <p:cNvSpPr/>
          <p:nvPr/>
        </p:nvSpPr>
        <p:spPr>
          <a:xfrm>
            <a:off x="3712439" y="421712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7" name="Google Shape;558;p20">
            <a:extLst>
              <a:ext uri="{FF2B5EF4-FFF2-40B4-BE49-F238E27FC236}">
                <a16:creationId xmlns:a16="http://schemas.microsoft.com/office/drawing/2014/main" id="{31775DB7-F6AD-E18E-E31D-B04DF964E996}"/>
              </a:ext>
            </a:extLst>
          </p:cNvPr>
          <p:cNvSpPr/>
          <p:nvPr/>
        </p:nvSpPr>
        <p:spPr>
          <a:xfrm>
            <a:off x="3497601" y="432086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8" name="Google Shape;559;p20">
            <a:extLst>
              <a:ext uri="{FF2B5EF4-FFF2-40B4-BE49-F238E27FC236}">
                <a16:creationId xmlns:a16="http://schemas.microsoft.com/office/drawing/2014/main" id="{8E9BFCA9-8FB6-14E2-37E0-63998524B490}"/>
              </a:ext>
            </a:extLst>
          </p:cNvPr>
          <p:cNvSpPr/>
          <p:nvPr/>
        </p:nvSpPr>
        <p:spPr>
          <a:xfrm>
            <a:off x="3605012" y="432086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79" name="Google Shape;560;p20">
            <a:extLst>
              <a:ext uri="{FF2B5EF4-FFF2-40B4-BE49-F238E27FC236}">
                <a16:creationId xmlns:a16="http://schemas.microsoft.com/office/drawing/2014/main" id="{880348A0-3779-B35D-8BFA-3C4E7DD891B5}"/>
              </a:ext>
            </a:extLst>
          </p:cNvPr>
          <p:cNvSpPr/>
          <p:nvPr/>
        </p:nvSpPr>
        <p:spPr>
          <a:xfrm>
            <a:off x="3712439" y="432086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0" name="Google Shape;561;p20">
            <a:extLst>
              <a:ext uri="{FF2B5EF4-FFF2-40B4-BE49-F238E27FC236}">
                <a16:creationId xmlns:a16="http://schemas.microsoft.com/office/drawing/2014/main" id="{88CEDBC3-6C5C-A046-9262-D736DD4EC376}"/>
              </a:ext>
            </a:extLst>
          </p:cNvPr>
          <p:cNvSpPr/>
          <p:nvPr/>
        </p:nvSpPr>
        <p:spPr>
          <a:xfrm>
            <a:off x="3497601" y="442457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1" name="Google Shape;562;p20">
            <a:extLst>
              <a:ext uri="{FF2B5EF4-FFF2-40B4-BE49-F238E27FC236}">
                <a16:creationId xmlns:a16="http://schemas.microsoft.com/office/drawing/2014/main" id="{ED0B2E59-E78F-8A9F-1B90-7BFE58C1856D}"/>
              </a:ext>
            </a:extLst>
          </p:cNvPr>
          <p:cNvSpPr/>
          <p:nvPr/>
        </p:nvSpPr>
        <p:spPr>
          <a:xfrm>
            <a:off x="3605012" y="442457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2" name="Google Shape;563;p20">
            <a:extLst>
              <a:ext uri="{FF2B5EF4-FFF2-40B4-BE49-F238E27FC236}">
                <a16:creationId xmlns:a16="http://schemas.microsoft.com/office/drawing/2014/main" id="{1ADCEBEC-30B9-4575-4D9C-EF590BC2DBCF}"/>
              </a:ext>
            </a:extLst>
          </p:cNvPr>
          <p:cNvSpPr/>
          <p:nvPr/>
        </p:nvSpPr>
        <p:spPr>
          <a:xfrm>
            <a:off x="3712439" y="442457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3" name="Google Shape;564;p20">
            <a:extLst>
              <a:ext uri="{FF2B5EF4-FFF2-40B4-BE49-F238E27FC236}">
                <a16:creationId xmlns:a16="http://schemas.microsoft.com/office/drawing/2014/main" id="{55B70316-C7BC-9C90-CE60-0C22C09B8386}"/>
              </a:ext>
            </a:extLst>
          </p:cNvPr>
          <p:cNvSpPr/>
          <p:nvPr/>
        </p:nvSpPr>
        <p:spPr>
          <a:xfrm>
            <a:off x="3497601" y="452831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4" name="Google Shape;565;p20">
            <a:extLst>
              <a:ext uri="{FF2B5EF4-FFF2-40B4-BE49-F238E27FC236}">
                <a16:creationId xmlns:a16="http://schemas.microsoft.com/office/drawing/2014/main" id="{BE65DDE9-09A7-A69E-2893-9131A859D908}"/>
              </a:ext>
            </a:extLst>
          </p:cNvPr>
          <p:cNvSpPr/>
          <p:nvPr/>
        </p:nvSpPr>
        <p:spPr>
          <a:xfrm>
            <a:off x="3605012" y="452831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5" name="Google Shape;566;p20">
            <a:extLst>
              <a:ext uri="{FF2B5EF4-FFF2-40B4-BE49-F238E27FC236}">
                <a16:creationId xmlns:a16="http://schemas.microsoft.com/office/drawing/2014/main" id="{71573550-FF30-ECFF-665C-7BDA4FEABC19}"/>
              </a:ext>
            </a:extLst>
          </p:cNvPr>
          <p:cNvSpPr/>
          <p:nvPr/>
        </p:nvSpPr>
        <p:spPr>
          <a:xfrm>
            <a:off x="3712439" y="452831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6" name="Google Shape;567;p20">
            <a:extLst>
              <a:ext uri="{FF2B5EF4-FFF2-40B4-BE49-F238E27FC236}">
                <a16:creationId xmlns:a16="http://schemas.microsoft.com/office/drawing/2014/main" id="{8113B1CF-99AF-4727-90AC-1DF2A7C8FD56}"/>
              </a:ext>
            </a:extLst>
          </p:cNvPr>
          <p:cNvSpPr/>
          <p:nvPr/>
        </p:nvSpPr>
        <p:spPr>
          <a:xfrm>
            <a:off x="3497601" y="463205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7" name="Google Shape;568;p20">
            <a:extLst>
              <a:ext uri="{FF2B5EF4-FFF2-40B4-BE49-F238E27FC236}">
                <a16:creationId xmlns:a16="http://schemas.microsoft.com/office/drawing/2014/main" id="{3FA098D4-7BC0-5842-B677-046F0E412CDB}"/>
              </a:ext>
            </a:extLst>
          </p:cNvPr>
          <p:cNvSpPr/>
          <p:nvPr/>
        </p:nvSpPr>
        <p:spPr>
          <a:xfrm>
            <a:off x="3605012" y="4632054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8" name="Google Shape;569;p20">
            <a:extLst>
              <a:ext uri="{FF2B5EF4-FFF2-40B4-BE49-F238E27FC236}">
                <a16:creationId xmlns:a16="http://schemas.microsoft.com/office/drawing/2014/main" id="{2110FDF9-1D7D-E08E-7DDA-C02285542D5D}"/>
              </a:ext>
            </a:extLst>
          </p:cNvPr>
          <p:cNvSpPr/>
          <p:nvPr/>
        </p:nvSpPr>
        <p:spPr>
          <a:xfrm>
            <a:off x="3712439" y="463205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89" name="Google Shape;570;p20">
            <a:extLst>
              <a:ext uri="{FF2B5EF4-FFF2-40B4-BE49-F238E27FC236}">
                <a16:creationId xmlns:a16="http://schemas.microsoft.com/office/drawing/2014/main" id="{A13C864F-62F9-E2F4-8D17-F2C22C0C0717}"/>
              </a:ext>
            </a:extLst>
          </p:cNvPr>
          <p:cNvSpPr/>
          <p:nvPr/>
        </p:nvSpPr>
        <p:spPr>
          <a:xfrm>
            <a:off x="3497601" y="473576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0" name="Google Shape;571;p20">
            <a:extLst>
              <a:ext uri="{FF2B5EF4-FFF2-40B4-BE49-F238E27FC236}">
                <a16:creationId xmlns:a16="http://schemas.microsoft.com/office/drawing/2014/main" id="{F486B737-B6FF-92F5-EC0C-6EBF17F90ABC}"/>
              </a:ext>
            </a:extLst>
          </p:cNvPr>
          <p:cNvSpPr/>
          <p:nvPr/>
        </p:nvSpPr>
        <p:spPr>
          <a:xfrm>
            <a:off x="3605012" y="4735763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1" name="Google Shape;572;p20">
            <a:extLst>
              <a:ext uri="{FF2B5EF4-FFF2-40B4-BE49-F238E27FC236}">
                <a16:creationId xmlns:a16="http://schemas.microsoft.com/office/drawing/2014/main" id="{A5F64E10-9066-9B98-8767-A957C7AE470D}"/>
              </a:ext>
            </a:extLst>
          </p:cNvPr>
          <p:cNvSpPr/>
          <p:nvPr/>
        </p:nvSpPr>
        <p:spPr>
          <a:xfrm>
            <a:off x="3712439" y="473576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2" name="Google Shape;573;p20">
            <a:extLst>
              <a:ext uri="{FF2B5EF4-FFF2-40B4-BE49-F238E27FC236}">
                <a16:creationId xmlns:a16="http://schemas.microsoft.com/office/drawing/2014/main" id="{AA34EF82-C83D-FC5E-8A87-23F01C2E5A8B}"/>
              </a:ext>
            </a:extLst>
          </p:cNvPr>
          <p:cNvSpPr/>
          <p:nvPr/>
        </p:nvSpPr>
        <p:spPr>
          <a:xfrm>
            <a:off x="3497601" y="48395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3" name="Google Shape;574;p20">
            <a:extLst>
              <a:ext uri="{FF2B5EF4-FFF2-40B4-BE49-F238E27FC236}">
                <a16:creationId xmlns:a16="http://schemas.microsoft.com/office/drawing/2014/main" id="{94FAB206-EA2B-63C2-F240-E0D0752F62E0}"/>
              </a:ext>
            </a:extLst>
          </p:cNvPr>
          <p:cNvSpPr/>
          <p:nvPr/>
        </p:nvSpPr>
        <p:spPr>
          <a:xfrm>
            <a:off x="3605012" y="483950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4" name="Google Shape;575;p20">
            <a:extLst>
              <a:ext uri="{FF2B5EF4-FFF2-40B4-BE49-F238E27FC236}">
                <a16:creationId xmlns:a16="http://schemas.microsoft.com/office/drawing/2014/main" id="{72E8D459-E200-D928-8EF4-96E23F5B887E}"/>
              </a:ext>
            </a:extLst>
          </p:cNvPr>
          <p:cNvSpPr/>
          <p:nvPr/>
        </p:nvSpPr>
        <p:spPr>
          <a:xfrm>
            <a:off x="3712439" y="48395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5" name="Google Shape;576;p20">
            <a:extLst>
              <a:ext uri="{FF2B5EF4-FFF2-40B4-BE49-F238E27FC236}">
                <a16:creationId xmlns:a16="http://schemas.microsoft.com/office/drawing/2014/main" id="{656C176E-90CD-D992-7BA8-87E3920FFD5A}"/>
              </a:ext>
            </a:extLst>
          </p:cNvPr>
          <p:cNvSpPr/>
          <p:nvPr/>
        </p:nvSpPr>
        <p:spPr>
          <a:xfrm>
            <a:off x="3493851" y="301925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6" name="Google Shape;577;p20">
            <a:extLst>
              <a:ext uri="{FF2B5EF4-FFF2-40B4-BE49-F238E27FC236}">
                <a16:creationId xmlns:a16="http://schemas.microsoft.com/office/drawing/2014/main" id="{C8044A54-A2CC-BD30-64C0-E0928A5F08EE}"/>
              </a:ext>
            </a:extLst>
          </p:cNvPr>
          <p:cNvSpPr/>
          <p:nvPr/>
        </p:nvSpPr>
        <p:spPr>
          <a:xfrm>
            <a:off x="3601294" y="301925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7" name="Google Shape;578;p20">
            <a:extLst>
              <a:ext uri="{FF2B5EF4-FFF2-40B4-BE49-F238E27FC236}">
                <a16:creationId xmlns:a16="http://schemas.microsoft.com/office/drawing/2014/main" id="{A7D9D5B6-3455-B804-7FFF-027DAC3D76A8}"/>
              </a:ext>
            </a:extLst>
          </p:cNvPr>
          <p:cNvSpPr/>
          <p:nvPr/>
        </p:nvSpPr>
        <p:spPr>
          <a:xfrm>
            <a:off x="3708688" y="3019253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8" name="Google Shape;579;p20">
            <a:extLst>
              <a:ext uri="{FF2B5EF4-FFF2-40B4-BE49-F238E27FC236}">
                <a16:creationId xmlns:a16="http://schemas.microsoft.com/office/drawing/2014/main" id="{AD79E520-EC28-C896-826B-F6D88928CC6D}"/>
              </a:ext>
            </a:extLst>
          </p:cNvPr>
          <p:cNvSpPr/>
          <p:nvPr/>
        </p:nvSpPr>
        <p:spPr>
          <a:xfrm>
            <a:off x="3934387" y="5027376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299" name="Google Shape;580;p20">
            <a:extLst>
              <a:ext uri="{FF2B5EF4-FFF2-40B4-BE49-F238E27FC236}">
                <a16:creationId xmlns:a16="http://schemas.microsoft.com/office/drawing/2014/main" id="{AB06D2DE-4AF2-8F5F-CD21-7292911823D7}"/>
              </a:ext>
            </a:extLst>
          </p:cNvPr>
          <p:cNvSpPr/>
          <p:nvPr/>
        </p:nvSpPr>
        <p:spPr>
          <a:xfrm>
            <a:off x="2946212" y="4994598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0" name="Google Shape;581;p20">
            <a:extLst>
              <a:ext uri="{FF2B5EF4-FFF2-40B4-BE49-F238E27FC236}">
                <a16:creationId xmlns:a16="http://schemas.microsoft.com/office/drawing/2014/main" id="{319062C3-5EFC-AC3D-7F33-6D641A383CA1}"/>
              </a:ext>
            </a:extLst>
          </p:cNvPr>
          <p:cNvSpPr/>
          <p:nvPr/>
        </p:nvSpPr>
        <p:spPr>
          <a:xfrm>
            <a:off x="4422006" y="4435610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1" name="Google Shape;582;p20">
            <a:extLst>
              <a:ext uri="{FF2B5EF4-FFF2-40B4-BE49-F238E27FC236}">
                <a16:creationId xmlns:a16="http://schemas.microsoft.com/office/drawing/2014/main" id="{B9407819-9F3B-4F53-BB0E-CC85BDD26870}"/>
              </a:ext>
            </a:extLst>
          </p:cNvPr>
          <p:cNvSpPr/>
          <p:nvPr/>
        </p:nvSpPr>
        <p:spPr>
          <a:xfrm>
            <a:off x="4422006" y="5019941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2" name="Google Shape;583;p20">
            <a:extLst>
              <a:ext uri="{FF2B5EF4-FFF2-40B4-BE49-F238E27FC236}">
                <a16:creationId xmlns:a16="http://schemas.microsoft.com/office/drawing/2014/main" id="{D1BFB813-0D06-B4AD-33D0-9D36B04505BD}"/>
              </a:ext>
            </a:extLst>
          </p:cNvPr>
          <p:cNvSpPr/>
          <p:nvPr/>
        </p:nvSpPr>
        <p:spPr>
          <a:xfrm>
            <a:off x="4609471" y="4787293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3" name="Google Shape;584;p20">
            <a:extLst>
              <a:ext uri="{FF2B5EF4-FFF2-40B4-BE49-F238E27FC236}">
                <a16:creationId xmlns:a16="http://schemas.microsoft.com/office/drawing/2014/main" id="{2B194CED-367A-B3A6-1D67-6B1F208AE694}"/>
              </a:ext>
            </a:extLst>
          </p:cNvPr>
          <p:cNvSpPr/>
          <p:nvPr/>
        </p:nvSpPr>
        <p:spPr>
          <a:xfrm>
            <a:off x="4352796" y="4421811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4" name="Google Shape;585;p20">
            <a:extLst>
              <a:ext uri="{FF2B5EF4-FFF2-40B4-BE49-F238E27FC236}">
                <a16:creationId xmlns:a16="http://schemas.microsoft.com/office/drawing/2014/main" id="{7EFB2E62-011B-8B1C-F703-4FEEF90C82D5}"/>
              </a:ext>
            </a:extLst>
          </p:cNvPr>
          <p:cNvSpPr/>
          <p:nvPr/>
        </p:nvSpPr>
        <p:spPr>
          <a:xfrm>
            <a:off x="4638629" y="4591710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5" name="Google Shape;586;p20">
            <a:extLst>
              <a:ext uri="{FF2B5EF4-FFF2-40B4-BE49-F238E27FC236}">
                <a16:creationId xmlns:a16="http://schemas.microsoft.com/office/drawing/2014/main" id="{42329885-FCE7-8387-144C-040E1EC91EE4}"/>
              </a:ext>
            </a:extLst>
          </p:cNvPr>
          <p:cNvSpPr/>
          <p:nvPr/>
        </p:nvSpPr>
        <p:spPr>
          <a:xfrm>
            <a:off x="4527484" y="4852834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6" name="Google Shape;587;p20">
            <a:extLst>
              <a:ext uri="{FF2B5EF4-FFF2-40B4-BE49-F238E27FC236}">
                <a16:creationId xmlns:a16="http://schemas.microsoft.com/office/drawing/2014/main" id="{8F401875-B4EA-BFC9-2062-12E55CC00B32}"/>
              </a:ext>
            </a:extLst>
          </p:cNvPr>
          <p:cNvSpPr/>
          <p:nvPr/>
        </p:nvSpPr>
        <p:spPr>
          <a:xfrm>
            <a:off x="4557633" y="4802992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7" name="Google Shape;588;p20">
            <a:extLst>
              <a:ext uri="{FF2B5EF4-FFF2-40B4-BE49-F238E27FC236}">
                <a16:creationId xmlns:a16="http://schemas.microsoft.com/office/drawing/2014/main" id="{CC6DC5AE-2395-77BB-1E3E-8A707958FF48}"/>
              </a:ext>
            </a:extLst>
          </p:cNvPr>
          <p:cNvSpPr/>
          <p:nvPr/>
        </p:nvSpPr>
        <p:spPr>
          <a:xfrm>
            <a:off x="4527484" y="4881423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8" name="Google Shape;589;p20">
            <a:extLst>
              <a:ext uri="{FF2B5EF4-FFF2-40B4-BE49-F238E27FC236}">
                <a16:creationId xmlns:a16="http://schemas.microsoft.com/office/drawing/2014/main" id="{187B826C-9FCB-4BFF-B9AA-BD6ADD435C5B}"/>
              </a:ext>
            </a:extLst>
          </p:cNvPr>
          <p:cNvSpPr/>
          <p:nvPr/>
        </p:nvSpPr>
        <p:spPr>
          <a:xfrm>
            <a:off x="4527484" y="4914819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09" name="Google Shape;590;p20">
            <a:extLst>
              <a:ext uri="{FF2B5EF4-FFF2-40B4-BE49-F238E27FC236}">
                <a16:creationId xmlns:a16="http://schemas.microsoft.com/office/drawing/2014/main" id="{B56399AF-C0AA-E737-E185-2663B0528E69}"/>
              </a:ext>
            </a:extLst>
          </p:cNvPr>
          <p:cNvSpPr/>
          <p:nvPr/>
        </p:nvSpPr>
        <p:spPr>
          <a:xfrm>
            <a:off x="4527484" y="4948198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0" name="Google Shape;591;p20">
            <a:extLst>
              <a:ext uri="{FF2B5EF4-FFF2-40B4-BE49-F238E27FC236}">
                <a16:creationId xmlns:a16="http://schemas.microsoft.com/office/drawing/2014/main" id="{03C491CA-2B8E-DCCF-824D-7F96C0E04940}"/>
              </a:ext>
            </a:extLst>
          </p:cNvPr>
          <p:cNvSpPr/>
          <p:nvPr/>
        </p:nvSpPr>
        <p:spPr>
          <a:xfrm>
            <a:off x="4527484" y="4981626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1" name="Google Shape;592;p20">
            <a:extLst>
              <a:ext uri="{FF2B5EF4-FFF2-40B4-BE49-F238E27FC236}">
                <a16:creationId xmlns:a16="http://schemas.microsoft.com/office/drawing/2014/main" id="{430B3B3E-6724-6A55-6187-548ADE5BFE8A}"/>
              </a:ext>
            </a:extLst>
          </p:cNvPr>
          <p:cNvSpPr/>
          <p:nvPr/>
        </p:nvSpPr>
        <p:spPr>
          <a:xfrm>
            <a:off x="4773461" y="4852834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2" name="Google Shape;593;p20">
            <a:extLst>
              <a:ext uri="{FF2B5EF4-FFF2-40B4-BE49-F238E27FC236}">
                <a16:creationId xmlns:a16="http://schemas.microsoft.com/office/drawing/2014/main" id="{5BE22B4E-E89E-9244-E837-F1F91197A7BC}"/>
              </a:ext>
            </a:extLst>
          </p:cNvPr>
          <p:cNvSpPr/>
          <p:nvPr/>
        </p:nvSpPr>
        <p:spPr>
          <a:xfrm>
            <a:off x="4803593" y="4797521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3" name="Google Shape;594;p20">
            <a:extLst>
              <a:ext uri="{FF2B5EF4-FFF2-40B4-BE49-F238E27FC236}">
                <a16:creationId xmlns:a16="http://schemas.microsoft.com/office/drawing/2014/main" id="{20BC5C93-D8CC-91A3-6026-4AB321E106CB}"/>
              </a:ext>
            </a:extLst>
          </p:cNvPr>
          <p:cNvSpPr/>
          <p:nvPr/>
        </p:nvSpPr>
        <p:spPr>
          <a:xfrm>
            <a:off x="4773461" y="4881423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4" name="Google Shape;595;p20">
            <a:extLst>
              <a:ext uri="{FF2B5EF4-FFF2-40B4-BE49-F238E27FC236}">
                <a16:creationId xmlns:a16="http://schemas.microsoft.com/office/drawing/2014/main" id="{CBD05268-3BD8-2BCF-7C36-C95218AF329A}"/>
              </a:ext>
            </a:extLst>
          </p:cNvPr>
          <p:cNvSpPr/>
          <p:nvPr/>
        </p:nvSpPr>
        <p:spPr>
          <a:xfrm>
            <a:off x="4773461" y="4914819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5" name="Google Shape;596;p20">
            <a:extLst>
              <a:ext uri="{FF2B5EF4-FFF2-40B4-BE49-F238E27FC236}">
                <a16:creationId xmlns:a16="http://schemas.microsoft.com/office/drawing/2014/main" id="{4D75DE28-F5C9-5C4B-A778-070D85D90D29}"/>
              </a:ext>
            </a:extLst>
          </p:cNvPr>
          <p:cNvSpPr/>
          <p:nvPr/>
        </p:nvSpPr>
        <p:spPr>
          <a:xfrm>
            <a:off x="4773461" y="4948198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6" name="Google Shape;597;p20">
            <a:extLst>
              <a:ext uri="{FF2B5EF4-FFF2-40B4-BE49-F238E27FC236}">
                <a16:creationId xmlns:a16="http://schemas.microsoft.com/office/drawing/2014/main" id="{FB03F09A-854A-9917-E8F9-B060CCD10CB0}"/>
              </a:ext>
            </a:extLst>
          </p:cNvPr>
          <p:cNvSpPr/>
          <p:nvPr/>
        </p:nvSpPr>
        <p:spPr>
          <a:xfrm>
            <a:off x="4773461" y="4981626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7" name="Google Shape;598;p20">
            <a:extLst>
              <a:ext uri="{FF2B5EF4-FFF2-40B4-BE49-F238E27FC236}">
                <a16:creationId xmlns:a16="http://schemas.microsoft.com/office/drawing/2014/main" id="{E13EFABB-9936-E93C-4447-908A89DA692E}"/>
              </a:ext>
            </a:extLst>
          </p:cNvPr>
          <p:cNvSpPr/>
          <p:nvPr/>
        </p:nvSpPr>
        <p:spPr>
          <a:xfrm>
            <a:off x="5298712" y="5013073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8" name="Google Shape;599;p20">
            <a:extLst>
              <a:ext uri="{FF2B5EF4-FFF2-40B4-BE49-F238E27FC236}">
                <a16:creationId xmlns:a16="http://schemas.microsoft.com/office/drawing/2014/main" id="{38852A1A-D1B4-E5A2-4E71-E4FCBAB03E52}"/>
              </a:ext>
            </a:extLst>
          </p:cNvPr>
          <p:cNvSpPr/>
          <p:nvPr/>
        </p:nvSpPr>
        <p:spPr>
          <a:xfrm>
            <a:off x="5116555" y="4416567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19" name="Google Shape;600;p20">
            <a:extLst>
              <a:ext uri="{FF2B5EF4-FFF2-40B4-BE49-F238E27FC236}">
                <a16:creationId xmlns:a16="http://schemas.microsoft.com/office/drawing/2014/main" id="{1241EC31-C16D-E3B6-31BA-D68189884C90}"/>
              </a:ext>
            </a:extLst>
          </p:cNvPr>
          <p:cNvSpPr/>
          <p:nvPr/>
        </p:nvSpPr>
        <p:spPr>
          <a:xfrm>
            <a:off x="5116555" y="5019242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0" name="Google Shape;601;p20">
            <a:extLst>
              <a:ext uri="{FF2B5EF4-FFF2-40B4-BE49-F238E27FC236}">
                <a16:creationId xmlns:a16="http://schemas.microsoft.com/office/drawing/2014/main" id="{2730BE03-F530-8D31-155A-59B8B9AA5D9F}"/>
              </a:ext>
            </a:extLst>
          </p:cNvPr>
          <p:cNvSpPr/>
          <p:nvPr/>
        </p:nvSpPr>
        <p:spPr>
          <a:xfrm>
            <a:off x="5256192" y="4779289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1" name="Google Shape;602;p20">
            <a:extLst>
              <a:ext uri="{FF2B5EF4-FFF2-40B4-BE49-F238E27FC236}">
                <a16:creationId xmlns:a16="http://schemas.microsoft.com/office/drawing/2014/main" id="{5EADE005-7C56-824B-4005-9B3EDDCA228F}"/>
              </a:ext>
            </a:extLst>
          </p:cNvPr>
          <p:cNvSpPr/>
          <p:nvPr/>
        </p:nvSpPr>
        <p:spPr>
          <a:xfrm>
            <a:off x="5045900" y="4405430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2" name="Google Shape;603;p20">
            <a:extLst>
              <a:ext uri="{FF2B5EF4-FFF2-40B4-BE49-F238E27FC236}">
                <a16:creationId xmlns:a16="http://schemas.microsoft.com/office/drawing/2014/main" id="{B227821D-B4EB-F7AA-8622-0FA396A03ED5}"/>
              </a:ext>
            </a:extLst>
          </p:cNvPr>
          <p:cNvSpPr/>
          <p:nvPr/>
        </p:nvSpPr>
        <p:spPr>
          <a:xfrm>
            <a:off x="2382499" y="4988575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3" name="Google Shape;604;p20">
            <a:extLst>
              <a:ext uri="{FF2B5EF4-FFF2-40B4-BE49-F238E27FC236}">
                <a16:creationId xmlns:a16="http://schemas.microsoft.com/office/drawing/2014/main" id="{3DCE55A4-AFA8-6947-2084-69C6A8A66536}"/>
              </a:ext>
            </a:extLst>
          </p:cNvPr>
          <p:cNvSpPr/>
          <p:nvPr/>
        </p:nvSpPr>
        <p:spPr>
          <a:xfrm>
            <a:off x="2255542" y="4258730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4" name="Google Shape;605;p20">
            <a:extLst>
              <a:ext uri="{FF2B5EF4-FFF2-40B4-BE49-F238E27FC236}">
                <a16:creationId xmlns:a16="http://schemas.microsoft.com/office/drawing/2014/main" id="{3668A5D5-65A8-BAD1-9301-F3A850D75FA5}"/>
              </a:ext>
            </a:extLst>
          </p:cNvPr>
          <p:cNvSpPr/>
          <p:nvPr/>
        </p:nvSpPr>
        <p:spPr>
          <a:xfrm>
            <a:off x="2409645" y="4507304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5" name="Google Shape;606;p20">
            <a:extLst>
              <a:ext uri="{FF2B5EF4-FFF2-40B4-BE49-F238E27FC236}">
                <a16:creationId xmlns:a16="http://schemas.microsoft.com/office/drawing/2014/main" id="{7FA97E11-018F-85DA-08F6-0759066E52C0}"/>
              </a:ext>
            </a:extLst>
          </p:cNvPr>
          <p:cNvSpPr/>
          <p:nvPr/>
        </p:nvSpPr>
        <p:spPr>
          <a:xfrm>
            <a:off x="2555013" y="3921237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6" name="Google Shape;607;p20">
            <a:extLst>
              <a:ext uri="{FF2B5EF4-FFF2-40B4-BE49-F238E27FC236}">
                <a16:creationId xmlns:a16="http://schemas.microsoft.com/office/drawing/2014/main" id="{F76FF41D-122F-970B-B25D-FA417FECBB51}"/>
              </a:ext>
            </a:extLst>
          </p:cNvPr>
          <p:cNvSpPr/>
          <p:nvPr/>
        </p:nvSpPr>
        <p:spPr>
          <a:xfrm>
            <a:off x="2736731" y="4220010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7" name="Google Shape;609;p20">
            <a:extLst>
              <a:ext uri="{FF2B5EF4-FFF2-40B4-BE49-F238E27FC236}">
                <a16:creationId xmlns:a16="http://schemas.microsoft.com/office/drawing/2014/main" id="{5CC3779C-23CB-C4FF-DECA-0F31648E73C7}"/>
              </a:ext>
            </a:extLst>
          </p:cNvPr>
          <p:cNvSpPr/>
          <p:nvPr/>
        </p:nvSpPr>
        <p:spPr>
          <a:xfrm>
            <a:off x="3258476" y="4451017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8" name="Google Shape;610;p20">
            <a:extLst>
              <a:ext uri="{FF2B5EF4-FFF2-40B4-BE49-F238E27FC236}">
                <a16:creationId xmlns:a16="http://schemas.microsoft.com/office/drawing/2014/main" id="{DC5DA59E-D1D3-86DF-D8C4-E15C40E22AAB}"/>
              </a:ext>
            </a:extLst>
          </p:cNvPr>
          <p:cNvSpPr/>
          <p:nvPr/>
        </p:nvSpPr>
        <p:spPr>
          <a:xfrm>
            <a:off x="3379962" y="4647234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29" name="Google Shape;611;p20">
            <a:extLst>
              <a:ext uri="{FF2B5EF4-FFF2-40B4-BE49-F238E27FC236}">
                <a16:creationId xmlns:a16="http://schemas.microsoft.com/office/drawing/2014/main" id="{0852B79B-8EA9-14CE-E237-45143B994971}"/>
              </a:ext>
            </a:extLst>
          </p:cNvPr>
          <p:cNvSpPr/>
          <p:nvPr/>
        </p:nvSpPr>
        <p:spPr>
          <a:xfrm>
            <a:off x="4923976" y="4475516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0" name="Google Shape;612;p20">
            <a:extLst>
              <a:ext uri="{FF2B5EF4-FFF2-40B4-BE49-F238E27FC236}">
                <a16:creationId xmlns:a16="http://schemas.microsoft.com/office/drawing/2014/main" id="{31EE6F38-7A0A-51DB-9314-D625AA73EC76}"/>
              </a:ext>
            </a:extLst>
          </p:cNvPr>
          <p:cNvSpPr/>
          <p:nvPr/>
        </p:nvSpPr>
        <p:spPr>
          <a:xfrm>
            <a:off x="5033058" y="4662657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1" name="Google Shape;613;p20">
            <a:extLst>
              <a:ext uri="{FF2B5EF4-FFF2-40B4-BE49-F238E27FC236}">
                <a16:creationId xmlns:a16="http://schemas.microsoft.com/office/drawing/2014/main" id="{7E5B1CFC-FF77-91E2-A8FC-C9C69ABF1EA2}"/>
              </a:ext>
            </a:extLst>
          </p:cNvPr>
          <p:cNvSpPr/>
          <p:nvPr/>
        </p:nvSpPr>
        <p:spPr>
          <a:xfrm>
            <a:off x="4690614" y="4673080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2" name="Google Shape;614;p20">
            <a:extLst>
              <a:ext uri="{FF2B5EF4-FFF2-40B4-BE49-F238E27FC236}">
                <a16:creationId xmlns:a16="http://schemas.microsoft.com/office/drawing/2014/main" id="{FB891160-E607-54B0-929F-297F78CB2D98}"/>
              </a:ext>
            </a:extLst>
          </p:cNvPr>
          <p:cNvSpPr/>
          <p:nvPr/>
        </p:nvSpPr>
        <p:spPr>
          <a:xfrm>
            <a:off x="4771285" y="4803155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3" name="Google Shape;615;p20">
            <a:extLst>
              <a:ext uri="{FF2B5EF4-FFF2-40B4-BE49-F238E27FC236}">
                <a16:creationId xmlns:a16="http://schemas.microsoft.com/office/drawing/2014/main" id="{D22BFECF-9696-A470-E471-715557047FDF}"/>
              </a:ext>
            </a:extLst>
          </p:cNvPr>
          <p:cNvSpPr/>
          <p:nvPr/>
        </p:nvSpPr>
        <p:spPr>
          <a:xfrm>
            <a:off x="3474921" y="4554905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4" name="Google Shape;616;p20">
            <a:extLst>
              <a:ext uri="{FF2B5EF4-FFF2-40B4-BE49-F238E27FC236}">
                <a16:creationId xmlns:a16="http://schemas.microsoft.com/office/drawing/2014/main" id="{CA979366-5C1A-EDE7-245E-34E53A49338C}"/>
              </a:ext>
            </a:extLst>
          </p:cNvPr>
          <p:cNvSpPr/>
          <p:nvPr/>
        </p:nvSpPr>
        <p:spPr>
          <a:xfrm>
            <a:off x="3577818" y="4720876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5" name="Google Shape;617;p20">
            <a:extLst>
              <a:ext uri="{FF2B5EF4-FFF2-40B4-BE49-F238E27FC236}">
                <a16:creationId xmlns:a16="http://schemas.microsoft.com/office/drawing/2014/main" id="{62021FA5-0E5A-6E39-E25D-8330347611A1}"/>
              </a:ext>
            </a:extLst>
          </p:cNvPr>
          <p:cNvSpPr/>
          <p:nvPr/>
        </p:nvSpPr>
        <p:spPr>
          <a:xfrm>
            <a:off x="5759259" y="4416443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6" name="Google Shape;618;p20">
            <a:extLst>
              <a:ext uri="{FF2B5EF4-FFF2-40B4-BE49-F238E27FC236}">
                <a16:creationId xmlns:a16="http://schemas.microsoft.com/office/drawing/2014/main" id="{08CC8A1B-A48D-69C7-7914-7F4EB51C2C1E}"/>
              </a:ext>
            </a:extLst>
          </p:cNvPr>
          <p:cNvSpPr/>
          <p:nvPr/>
        </p:nvSpPr>
        <p:spPr>
          <a:xfrm>
            <a:off x="5873074" y="4642720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7" name="Google Shape;619;p20">
            <a:extLst>
              <a:ext uri="{FF2B5EF4-FFF2-40B4-BE49-F238E27FC236}">
                <a16:creationId xmlns:a16="http://schemas.microsoft.com/office/drawing/2014/main" id="{B4C7C9C2-E8DD-B9C9-28F5-9B087C5FAF20}"/>
              </a:ext>
            </a:extLst>
          </p:cNvPr>
          <p:cNvSpPr/>
          <p:nvPr/>
        </p:nvSpPr>
        <p:spPr>
          <a:xfrm>
            <a:off x="6036333" y="4179633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8" name="Google Shape;620;p20">
            <a:extLst>
              <a:ext uri="{FF2B5EF4-FFF2-40B4-BE49-F238E27FC236}">
                <a16:creationId xmlns:a16="http://schemas.microsoft.com/office/drawing/2014/main" id="{E482737D-0DEF-2D5B-38DE-2BC11D81F551}"/>
              </a:ext>
            </a:extLst>
          </p:cNvPr>
          <p:cNvSpPr/>
          <p:nvPr/>
        </p:nvSpPr>
        <p:spPr>
          <a:xfrm>
            <a:off x="6179980" y="4415739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39" name="Google Shape;621;p20">
            <a:extLst>
              <a:ext uri="{FF2B5EF4-FFF2-40B4-BE49-F238E27FC236}">
                <a16:creationId xmlns:a16="http://schemas.microsoft.com/office/drawing/2014/main" id="{0B317563-C5B8-C108-5872-20382950C363}"/>
              </a:ext>
            </a:extLst>
          </p:cNvPr>
          <p:cNvSpPr/>
          <p:nvPr/>
        </p:nvSpPr>
        <p:spPr>
          <a:xfrm>
            <a:off x="5263628" y="355942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0" name="Google Shape;622;p20">
            <a:extLst>
              <a:ext uri="{FF2B5EF4-FFF2-40B4-BE49-F238E27FC236}">
                <a16:creationId xmlns:a16="http://schemas.microsoft.com/office/drawing/2014/main" id="{A576F996-B266-50EA-C7EA-584560F773F8}"/>
              </a:ext>
            </a:extLst>
          </p:cNvPr>
          <p:cNvSpPr/>
          <p:nvPr/>
        </p:nvSpPr>
        <p:spPr>
          <a:xfrm>
            <a:off x="5156185" y="345022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1" name="Google Shape;623;p20">
            <a:extLst>
              <a:ext uri="{FF2B5EF4-FFF2-40B4-BE49-F238E27FC236}">
                <a16:creationId xmlns:a16="http://schemas.microsoft.com/office/drawing/2014/main" id="{4C796516-3CF8-2320-4DFF-629E8D5EA2B6}"/>
              </a:ext>
            </a:extLst>
          </p:cNvPr>
          <p:cNvSpPr/>
          <p:nvPr/>
        </p:nvSpPr>
        <p:spPr>
          <a:xfrm>
            <a:off x="5263628" y="345022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2" name="Google Shape;624;p20">
            <a:extLst>
              <a:ext uri="{FF2B5EF4-FFF2-40B4-BE49-F238E27FC236}">
                <a16:creationId xmlns:a16="http://schemas.microsoft.com/office/drawing/2014/main" id="{F645312C-A239-3121-8FD3-828DB87717F8}"/>
              </a:ext>
            </a:extLst>
          </p:cNvPr>
          <p:cNvSpPr/>
          <p:nvPr/>
        </p:nvSpPr>
        <p:spPr>
          <a:xfrm>
            <a:off x="5048758" y="345022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3" name="Google Shape;625;p20">
            <a:extLst>
              <a:ext uri="{FF2B5EF4-FFF2-40B4-BE49-F238E27FC236}">
                <a16:creationId xmlns:a16="http://schemas.microsoft.com/office/drawing/2014/main" id="{FCE90796-000B-5635-9172-25959FC70386}"/>
              </a:ext>
            </a:extLst>
          </p:cNvPr>
          <p:cNvSpPr/>
          <p:nvPr/>
        </p:nvSpPr>
        <p:spPr>
          <a:xfrm>
            <a:off x="5048758" y="355942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4" name="Google Shape;626;p20">
            <a:extLst>
              <a:ext uri="{FF2B5EF4-FFF2-40B4-BE49-F238E27FC236}">
                <a16:creationId xmlns:a16="http://schemas.microsoft.com/office/drawing/2014/main" id="{9A0DA877-0BAC-3CF4-9548-88BE38D27A67}"/>
              </a:ext>
            </a:extLst>
          </p:cNvPr>
          <p:cNvSpPr/>
          <p:nvPr/>
        </p:nvSpPr>
        <p:spPr>
          <a:xfrm>
            <a:off x="5048758" y="3668604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5" name="Google Shape;627;p20">
            <a:extLst>
              <a:ext uri="{FF2B5EF4-FFF2-40B4-BE49-F238E27FC236}">
                <a16:creationId xmlns:a16="http://schemas.microsoft.com/office/drawing/2014/main" id="{DB8A7575-E40A-C70B-A21F-4E160CAAA4E7}"/>
              </a:ext>
            </a:extLst>
          </p:cNvPr>
          <p:cNvSpPr/>
          <p:nvPr/>
        </p:nvSpPr>
        <p:spPr>
          <a:xfrm>
            <a:off x="5156185" y="3668604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6" name="Google Shape;628;p20">
            <a:extLst>
              <a:ext uri="{FF2B5EF4-FFF2-40B4-BE49-F238E27FC236}">
                <a16:creationId xmlns:a16="http://schemas.microsoft.com/office/drawing/2014/main" id="{90078F52-FB4B-4389-BC75-299213F3433B}"/>
              </a:ext>
            </a:extLst>
          </p:cNvPr>
          <p:cNvSpPr/>
          <p:nvPr/>
        </p:nvSpPr>
        <p:spPr>
          <a:xfrm>
            <a:off x="5156185" y="377776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  <p:sp>
        <p:nvSpPr>
          <p:cNvPr id="348" name="Google Shape;185;p17">
            <a:extLst>
              <a:ext uri="{FF2B5EF4-FFF2-40B4-BE49-F238E27FC236}">
                <a16:creationId xmlns:a16="http://schemas.microsoft.com/office/drawing/2014/main" id="{043E8E2B-5CD9-316E-AE12-24D3BBCA7093}"/>
              </a:ext>
            </a:extLst>
          </p:cNvPr>
          <p:cNvSpPr txBox="1">
            <a:spLocks/>
          </p:cNvSpPr>
          <p:nvPr/>
        </p:nvSpPr>
        <p:spPr>
          <a:xfrm>
            <a:off x="301397" y="1308120"/>
            <a:ext cx="1878793" cy="120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solidFill>
                <a:srgbClr val="434343"/>
              </a:solidFill>
              <a:latin typeface="+mn-lt"/>
            </a:endParaRPr>
          </a:p>
        </p:txBody>
      </p:sp>
      <p:sp>
        <p:nvSpPr>
          <p:cNvPr id="361" name="Title 360">
            <a:extLst>
              <a:ext uri="{FF2B5EF4-FFF2-40B4-BE49-F238E27FC236}">
                <a16:creationId xmlns:a16="http://schemas.microsoft.com/office/drawing/2014/main" id="{7B0F5F61-6D6C-BC00-6F29-352808581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70" y="690630"/>
            <a:ext cx="5012400" cy="696677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Literature review</a:t>
            </a:r>
            <a:br>
              <a:rPr lang="en-US" sz="2000" b="1" dirty="0">
                <a:latin typeface="+mj-lt"/>
              </a:rPr>
            </a:br>
            <a:endParaRPr lang="en-SG" sz="2000" b="1" dirty="0">
              <a:latin typeface="+mj-lt"/>
            </a:endParaRPr>
          </a:p>
        </p:txBody>
      </p:sp>
      <p:sp>
        <p:nvSpPr>
          <p:cNvPr id="362" name="Google Shape;185;p17">
            <a:extLst>
              <a:ext uri="{FF2B5EF4-FFF2-40B4-BE49-F238E27FC236}">
                <a16:creationId xmlns:a16="http://schemas.microsoft.com/office/drawing/2014/main" id="{E0A74A4B-E249-7B9B-82E1-37938A345E82}"/>
              </a:ext>
            </a:extLst>
          </p:cNvPr>
          <p:cNvSpPr txBox="1">
            <a:spLocks/>
          </p:cNvSpPr>
          <p:nvPr/>
        </p:nvSpPr>
        <p:spPr>
          <a:xfrm>
            <a:off x="225745" y="3029330"/>
            <a:ext cx="2276997" cy="744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 err="1">
                <a:effectLst/>
                <a:latin typeface="+mn-lt"/>
                <a:ea typeface="PMingLiU" panose="02020500000000000000" pitchFamily="18" charset="-120"/>
              </a:rPr>
              <a:t>distVincentySphere</a:t>
            </a:r>
            <a:endParaRPr lang="en-SG" sz="1200" dirty="0">
              <a:latin typeface="+mn-lt"/>
              <a:ea typeface="PMingLiU" panose="02020500000000000000" pitchFamily="18" charset="-120"/>
            </a:endParaRPr>
          </a:p>
          <a:p>
            <a:r>
              <a:rPr lang="en-SG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(accurately measures distance by comparing coordinates)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3" name="Google Shape;185;p17">
            <a:extLst>
              <a:ext uri="{FF2B5EF4-FFF2-40B4-BE49-F238E27FC236}">
                <a16:creationId xmlns:a16="http://schemas.microsoft.com/office/drawing/2014/main" id="{52C73A3C-51DC-70BF-23D8-F35C1F1BB1EC}"/>
              </a:ext>
            </a:extLst>
          </p:cNvPr>
          <p:cNvSpPr txBox="1">
            <a:spLocks/>
          </p:cNvSpPr>
          <p:nvPr/>
        </p:nvSpPr>
        <p:spPr>
          <a:xfrm>
            <a:off x="149521" y="1265818"/>
            <a:ext cx="3481653" cy="121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>
                <a:effectLst/>
                <a:latin typeface="+mn-lt"/>
                <a:ea typeface="PMingLiU" panose="02020500000000000000" pitchFamily="18" charset="-120"/>
              </a:rPr>
              <a:t>Unsu</a:t>
            </a:r>
            <a:r>
              <a:rPr lang="en-SG" sz="1200" dirty="0">
                <a:latin typeface="+mn-lt"/>
                <a:ea typeface="PMingLiU" panose="02020500000000000000" pitchFamily="18" charset="-120"/>
              </a:rPr>
              <a:t>pervised technique:</a:t>
            </a:r>
          </a:p>
          <a:p>
            <a:endParaRPr lang="en-SG" sz="1200" dirty="0">
              <a:latin typeface="+mn-lt"/>
              <a:ea typeface="PMingLiU" panose="02020500000000000000" pitchFamily="18" charset="-120"/>
            </a:endParaRP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Kmeans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 clustering ( natural groups, allow property navigation )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Hierarchical clustering (insides into different property tiers )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Dbscan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 (identify unique or outlier properties) </a:t>
            </a:r>
            <a:endParaRPr lang="en-SG" sz="1200" dirty="0">
              <a:solidFill>
                <a:schemeClr val="tx1"/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364" name="Google Shape;185;p17">
            <a:extLst>
              <a:ext uri="{FF2B5EF4-FFF2-40B4-BE49-F238E27FC236}">
                <a16:creationId xmlns:a16="http://schemas.microsoft.com/office/drawing/2014/main" id="{68D282E0-B317-0DCC-BD83-3A1172581420}"/>
              </a:ext>
            </a:extLst>
          </p:cNvPr>
          <p:cNvSpPr txBox="1">
            <a:spLocks/>
          </p:cNvSpPr>
          <p:nvPr/>
        </p:nvSpPr>
        <p:spPr>
          <a:xfrm>
            <a:off x="3738601" y="1249033"/>
            <a:ext cx="5431067" cy="130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effectLst/>
                <a:latin typeface="+mn-lt"/>
                <a:ea typeface="PMingLiU" panose="02020500000000000000" pitchFamily="18" charset="-120"/>
              </a:rPr>
              <a:t>Supervised technique:</a:t>
            </a:r>
          </a:p>
          <a:p>
            <a:endParaRPr lang="en-US" sz="1200" dirty="0">
              <a:effectLst/>
              <a:latin typeface="+mn-lt"/>
              <a:ea typeface="PMingLiU" panose="02020500000000000000" pitchFamily="18" charset="-120"/>
            </a:endParaRP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Random Forest (combines multiple decision trees for prediction accuracy )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Xgboost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 &amp; Gradient boosting machine (uses adaptive, trend-responsive predictions )</a:t>
            </a:r>
          </a:p>
          <a:p>
            <a:r>
              <a:rPr lang="en-US" sz="1200" dirty="0">
                <a:solidFill>
                  <a:schemeClr val="tx1"/>
                </a:solidFill>
                <a:ea typeface="PMingLiU" panose="02020500000000000000" pitchFamily="18" charset="-120"/>
              </a:rPr>
              <a:t>- Support vector machines (addresses non-linear </a:t>
            </a:r>
            <a:r>
              <a:rPr lang="en-US" sz="1200" dirty="0" err="1">
                <a:solidFill>
                  <a:schemeClr val="tx1"/>
                </a:solidFill>
                <a:ea typeface="PMingLiU" panose="02020500000000000000" pitchFamily="18" charset="-120"/>
              </a:rPr>
              <a:t>complexicity</a:t>
            </a:r>
            <a:r>
              <a:rPr lang="en-US" sz="1200" dirty="0">
                <a:solidFill>
                  <a:schemeClr val="tx1"/>
                </a:solidFill>
                <a:ea typeface="PMingLiU" panose="02020500000000000000" pitchFamily="18" charset="-120"/>
              </a:rPr>
              <a:t> )</a:t>
            </a:r>
            <a:endParaRPr lang="en-US" sz="1200" dirty="0">
              <a:solidFill>
                <a:schemeClr val="tx1"/>
              </a:solidFill>
              <a:latin typeface="+mn-lt"/>
              <a:ea typeface="PMingLiU" panose="02020500000000000000" pitchFamily="18" charset="-120"/>
            </a:endParaRP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Lasso and Ridge regression (focus on key variables for precise outcomes )</a:t>
            </a:r>
            <a:endParaRPr lang="en-SG" sz="1200" dirty="0">
              <a:solidFill>
                <a:schemeClr val="tx1"/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365" name="Google Shape;185;p17">
            <a:extLst>
              <a:ext uri="{FF2B5EF4-FFF2-40B4-BE49-F238E27FC236}">
                <a16:creationId xmlns:a16="http://schemas.microsoft.com/office/drawing/2014/main" id="{E4C24BBE-B460-6501-C0A3-627AE971CED8}"/>
              </a:ext>
            </a:extLst>
          </p:cNvPr>
          <p:cNvSpPr txBox="1">
            <a:spLocks/>
          </p:cNvSpPr>
          <p:nvPr/>
        </p:nvSpPr>
        <p:spPr>
          <a:xfrm>
            <a:off x="6827342" y="3092344"/>
            <a:ext cx="2115404" cy="196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effectLst/>
                <a:latin typeface="+mn-lt"/>
                <a:ea typeface="PMingLiU" panose="02020500000000000000" pitchFamily="18" charset="-120"/>
              </a:rPr>
              <a:t>Evaluation metrics:</a:t>
            </a:r>
          </a:p>
          <a:p>
            <a:endParaRPr lang="en-US" sz="1200" dirty="0">
              <a:effectLst/>
              <a:latin typeface="+mn-lt"/>
              <a:ea typeface="PMingLiU" panose="02020500000000000000" pitchFamily="18" charset="-120"/>
            </a:endParaRP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Root mean square error ( closeness of prediction to actual prices )</a:t>
            </a:r>
          </a:p>
          <a:p>
            <a:r>
              <a:rPr lang="en-US" sz="1200" dirty="0">
                <a:solidFill>
                  <a:schemeClr val="tx1"/>
                </a:solidFill>
                <a:latin typeface="+mn-lt"/>
                <a:ea typeface="PMingLiU" panose="02020500000000000000" pitchFamily="18" charset="-120"/>
              </a:rPr>
              <a:t>- Mean absolute percentage error ( percentage-based accuracy metric )</a:t>
            </a:r>
            <a:endParaRPr lang="en-SG" sz="1200" dirty="0">
              <a:solidFill>
                <a:schemeClr val="tx1"/>
              </a:solidFill>
              <a:latin typeface="+mn-lt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363" grpId="0"/>
      <p:bldP spid="364" grpId="0"/>
      <p:bldP spid="3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60">
            <a:extLst>
              <a:ext uri="{FF2B5EF4-FFF2-40B4-BE49-F238E27FC236}">
                <a16:creationId xmlns:a16="http://schemas.microsoft.com/office/drawing/2014/main" id="{AAFEC45C-076E-8BA4-675D-F33934E4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68" y="771927"/>
            <a:ext cx="5012400" cy="314100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Methodology (overview)</a:t>
            </a:r>
            <a:endParaRPr lang="en-SG" sz="2000" b="1" dirty="0">
              <a:latin typeface="+mj-lt"/>
            </a:endParaRPr>
          </a:p>
        </p:txBody>
      </p:sp>
      <p:pic>
        <p:nvPicPr>
          <p:cNvPr id="4" name="Picture 3" descr="A diagram of a housing company&#10;&#10;Description automatically generated">
            <a:extLst>
              <a:ext uri="{FF2B5EF4-FFF2-40B4-BE49-F238E27FC236}">
                <a16:creationId xmlns:a16="http://schemas.microsoft.com/office/drawing/2014/main" id="{F41B308B-271A-6C4D-C8B5-DE1FECCA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34" y="1191211"/>
            <a:ext cx="5332932" cy="37061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360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483065" y="1723416"/>
            <a:ext cx="2121639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Filter Housing resale Data</a:t>
            </a:r>
            <a:endParaRPr sz="1200" b="1" dirty="0">
              <a:solidFill>
                <a:schemeClr val="tx1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18996" y="2207539"/>
            <a:ext cx="2177423" cy="6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Filtered the data in Q2 of 2023 from April to June</a:t>
            </a:r>
            <a:endParaRPr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5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27263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8" name="Google Shape;258;p18"/>
          <p:cNvSpPr/>
          <p:nvPr/>
        </p:nvSpPr>
        <p:spPr>
          <a:xfrm rot="-8100000">
            <a:off x="88140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360">
            <a:extLst>
              <a:ext uri="{FF2B5EF4-FFF2-40B4-BE49-F238E27FC236}">
                <a16:creationId xmlns:a16="http://schemas.microsoft.com/office/drawing/2014/main" id="{4C500CAA-0891-168B-665F-81F74E1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116" y="696006"/>
            <a:ext cx="5012400" cy="314100"/>
          </a:xfrm>
        </p:spPr>
        <p:txBody>
          <a:bodyPr anchor="ctr"/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Methodology (process) </a:t>
            </a:r>
            <a:endParaRPr lang="en-SG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203;p18">
            <a:extLst>
              <a:ext uri="{FF2B5EF4-FFF2-40B4-BE49-F238E27FC236}">
                <a16:creationId xmlns:a16="http://schemas.microsoft.com/office/drawing/2014/main" id="{D07CBC42-D994-76E5-CB05-033E643DB4B7}"/>
              </a:ext>
            </a:extLst>
          </p:cNvPr>
          <p:cNvSpPr txBox="1"/>
          <p:nvPr/>
        </p:nvSpPr>
        <p:spPr>
          <a:xfrm>
            <a:off x="3177236" y="1591378"/>
            <a:ext cx="257128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Get Longitude and Latitude </a:t>
            </a:r>
            <a:endParaRPr sz="1200" b="1" dirty="0">
              <a:solidFill>
                <a:schemeClr val="tx1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" name="Google Shape;204;p18">
            <a:extLst>
              <a:ext uri="{FF2B5EF4-FFF2-40B4-BE49-F238E27FC236}">
                <a16:creationId xmlns:a16="http://schemas.microsoft.com/office/drawing/2014/main" id="{0E83049F-8DB3-5866-D43C-B158CAFE4F42}"/>
              </a:ext>
            </a:extLst>
          </p:cNvPr>
          <p:cNvSpPr txBox="1"/>
          <p:nvPr/>
        </p:nvSpPr>
        <p:spPr>
          <a:xfrm>
            <a:off x="3073505" y="2139169"/>
            <a:ext cx="2675011" cy="6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Geocode the addresses (housing resale data) and postal codes (School and Supermarket) to get their respective coordinates</a:t>
            </a:r>
            <a:endParaRPr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10" name="Google Shape;203;p18">
            <a:extLst>
              <a:ext uri="{FF2B5EF4-FFF2-40B4-BE49-F238E27FC236}">
                <a16:creationId xmlns:a16="http://schemas.microsoft.com/office/drawing/2014/main" id="{89984F90-C5C8-2FAD-0BB8-3438A2AC9472}"/>
              </a:ext>
            </a:extLst>
          </p:cNvPr>
          <p:cNvSpPr txBox="1"/>
          <p:nvPr/>
        </p:nvSpPr>
        <p:spPr>
          <a:xfrm>
            <a:off x="5576482" y="1231981"/>
            <a:ext cx="3413518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Get the closest distance of amenities and the number of amenities within specific radii</a:t>
            </a:r>
            <a:endParaRPr sz="1200" b="1" dirty="0">
              <a:solidFill>
                <a:schemeClr val="tx1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" name="Google Shape;204;p18">
            <a:extLst>
              <a:ext uri="{FF2B5EF4-FFF2-40B4-BE49-F238E27FC236}">
                <a16:creationId xmlns:a16="http://schemas.microsoft.com/office/drawing/2014/main" id="{7ABFBBFA-B131-1249-2C35-8A0F85CA9F3A}"/>
              </a:ext>
            </a:extLst>
          </p:cNvPr>
          <p:cNvSpPr txBox="1"/>
          <p:nvPr/>
        </p:nvSpPr>
        <p:spPr>
          <a:xfrm>
            <a:off x="5931815" y="1633218"/>
            <a:ext cx="2814623" cy="155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Aft>
                <a:spcPts val="1600"/>
              </a:spcAft>
            </a:pPr>
            <a:r>
              <a:rPr lang="en-SG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Using </a:t>
            </a:r>
            <a:r>
              <a:rPr lang="en-SG" sz="1200" dirty="0" err="1">
                <a:effectLst/>
                <a:latin typeface="+mn-lt"/>
                <a:ea typeface="PMingLiU" panose="02020500000000000000" pitchFamily="18" charset="-120"/>
              </a:rPr>
              <a:t>distVincentySphere</a:t>
            </a:r>
            <a:r>
              <a:rPr lang="en-SG" sz="1200" dirty="0">
                <a:effectLst/>
                <a:latin typeface="+mn-lt"/>
                <a:ea typeface="PMingLiU" panose="02020500000000000000" pitchFamily="18" charset="-120"/>
              </a:rPr>
              <a:t> and compare the respective coordinates to get the proximity and density of amenities (1km radii for all amenities except 2km for school)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SG"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Google Shape;204;p18">
            <a:extLst>
              <a:ext uri="{FF2B5EF4-FFF2-40B4-BE49-F238E27FC236}">
                <a16:creationId xmlns:a16="http://schemas.microsoft.com/office/drawing/2014/main" id="{D79627AA-D112-0445-71F8-BF24C000F4B2}"/>
              </a:ext>
            </a:extLst>
          </p:cNvPr>
          <p:cNvSpPr txBox="1"/>
          <p:nvPr/>
        </p:nvSpPr>
        <p:spPr>
          <a:xfrm>
            <a:off x="3006124" y="4288402"/>
            <a:ext cx="2675011" cy="6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(Combine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rmd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file)</a:t>
            </a:r>
            <a:endParaRPr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4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9AF50-8146-8B6D-2718-39856222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8" y="1175889"/>
            <a:ext cx="8368803" cy="3722374"/>
          </a:xfrm>
          <a:prstGeom prst="rect">
            <a:avLst/>
          </a:prstGeom>
        </p:spPr>
      </p:pic>
      <p:sp>
        <p:nvSpPr>
          <p:cNvPr id="5" name="Title 360">
            <a:extLst>
              <a:ext uri="{FF2B5EF4-FFF2-40B4-BE49-F238E27FC236}">
                <a16:creationId xmlns:a16="http://schemas.microsoft.com/office/drawing/2014/main" id="{A8E9DFBC-38A1-900A-9BE2-A56BACAC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116" y="696006"/>
            <a:ext cx="5012400" cy="314100"/>
          </a:xfrm>
        </p:spPr>
        <p:txBody>
          <a:bodyPr anchor="ctr"/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Methodology (process) </a:t>
            </a:r>
            <a:endParaRPr lang="en-SG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311CC-55FA-3461-D608-BB6BF343E032}"/>
              </a:ext>
            </a:extLst>
          </p:cNvPr>
          <p:cNvSpPr/>
          <p:nvPr/>
        </p:nvSpPr>
        <p:spPr>
          <a:xfrm>
            <a:off x="5748516" y="1025506"/>
            <a:ext cx="3007885" cy="3959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4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/>
        </p:nvSpPr>
        <p:spPr>
          <a:xfrm>
            <a:off x="1335402" y="1030517"/>
            <a:ext cx="2628684" cy="58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Data cleaning on the final combined dataset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956627" y="1529516"/>
            <a:ext cx="3642641" cy="15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1. Drop non-essential columns such as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block,street_name,month,lease_commence_date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,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Latitude,Longitude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</a:t>
            </a:r>
          </a:p>
          <a:p>
            <a:pPr lvl="0" algn="just"/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2. Remove rows where </a:t>
            </a: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flat_model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is "2-room“</a:t>
            </a:r>
          </a:p>
          <a:p>
            <a:pPr lvl="0" algn="just"/>
            <a:r>
              <a:rPr lang="en-US" sz="1200" dirty="0">
                <a:solidFill>
                  <a:srgbClr val="434343"/>
                </a:solidFill>
                <a:ea typeface="EB Garamond"/>
                <a:cs typeface="EB Garamond"/>
                <a:sym typeface="EB Garamond"/>
              </a:rPr>
              <a:t>( outlier values )</a:t>
            </a: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lvl="0" algn="just"/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3. Remove rows where distances are greater than 4km for all towns ( outlier values )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3" name="Google Shape;273;p19"/>
          <p:cNvSpPr/>
          <p:nvPr/>
        </p:nvSpPr>
        <p:spPr>
          <a:xfrm rot="-8100000">
            <a:off x="746707" y="3216140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4281169" y="3226237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8921735" y="323188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60">
            <a:extLst>
              <a:ext uri="{FF2B5EF4-FFF2-40B4-BE49-F238E27FC236}">
                <a16:creationId xmlns:a16="http://schemas.microsoft.com/office/drawing/2014/main" id="{337910A2-2E74-322A-6C08-411E1F09A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99" y="688478"/>
            <a:ext cx="5012400" cy="314100"/>
          </a:xfrm>
        </p:spPr>
        <p:txBody>
          <a:bodyPr anchor="ctr"/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Methodology (process) </a:t>
            </a:r>
            <a:endParaRPr lang="en-SG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Google Shape;266;p19">
            <a:extLst>
              <a:ext uri="{FF2B5EF4-FFF2-40B4-BE49-F238E27FC236}">
                <a16:creationId xmlns:a16="http://schemas.microsoft.com/office/drawing/2014/main" id="{08EB12EB-AFD4-5BF0-8FF0-A5A8BBBC2A3E}"/>
              </a:ext>
            </a:extLst>
          </p:cNvPr>
          <p:cNvSpPr txBox="1"/>
          <p:nvPr/>
        </p:nvSpPr>
        <p:spPr>
          <a:xfrm>
            <a:off x="5007112" y="1458282"/>
            <a:ext cx="284318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Preliminary analysis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Google Shape;269;p19">
            <a:extLst>
              <a:ext uri="{FF2B5EF4-FFF2-40B4-BE49-F238E27FC236}">
                <a16:creationId xmlns:a16="http://schemas.microsoft.com/office/drawing/2014/main" id="{671A60A0-F03B-E3CE-A339-F4280968B67C}"/>
              </a:ext>
            </a:extLst>
          </p:cNvPr>
          <p:cNvSpPr txBox="1"/>
          <p:nvPr/>
        </p:nvSpPr>
        <p:spPr>
          <a:xfrm>
            <a:off x="5337303" y="1840144"/>
            <a:ext cx="2730456" cy="8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Analyse</a:t>
            </a: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 the average distances and number of facilities for each town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Summary statistic of the amenities 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Google Shape;272;p19">
            <a:extLst>
              <a:ext uri="{FF2B5EF4-FFF2-40B4-BE49-F238E27FC236}">
                <a16:creationId xmlns:a16="http://schemas.microsoft.com/office/drawing/2014/main" id="{F64E9A9C-D882-6589-5DE8-E06DC5C97C37}"/>
              </a:ext>
            </a:extLst>
          </p:cNvPr>
          <p:cNvSpPr/>
          <p:nvPr/>
        </p:nvSpPr>
        <p:spPr>
          <a:xfrm>
            <a:off x="1" y="3310269"/>
            <a:ext cx="9033164" cy="25200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2386371" y="3070898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6049846" y="2831015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04;p18">
            <a:extLst>
              <a:ext uri="{FF2B5EF4-FFF2-40B4-BE49-F238E27FC236}">
                <a16:creationId xmlns:a16="http://schemas.microsoft.com/office/drawing/2014/main" id="{8C395FF8-65CB-650E-6BE6-7C39143E6778}"/>
              </a:ext>
            </a:extLst>
          </p:cNvPr>
          <p:cNvSpPr txBox="1"/>
          <p:nvPr/>
        </p:nvSpPr>
        <p:spPr>
          <a:xfrm>
            <a:off x="3006124" y="4288402"/>
            <a:ext cx="2675011" cy="6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(Final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rmd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file)</a:t>
            </a:r>
            <a:endParaRPr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280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269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/>
        </p:nvSpPr>
        <p:spPr>
          <a:xfrm>
            <a:off x="409793" y="1505999"/>
            <a:ext cx="2628684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Develop unsupervised recommendation system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58893" y="2124095"/>
            <a:ext cx="284318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Using shiny app and unsupervised clustering technic to develop a unsupervised recommendation system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1819150" y="3332162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8100000">
            <a:off x="937260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3586685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6385210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420134" y="2858774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069341" y="2767012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60">
            <a:extLst>
              <a:ext uri="{FF2B5EF4-FFF2-40B4-BE49-F238E27FC236}">
                <a16:creationId xmlns:a16="http://schemas.microsoft.com/office/drawing/2014/main" id="{337910A2-2E74-322A-6C08-411E1F09A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116" y="696006"/>
            <a:ext cx="5012400" cy="314100"/>
          </a:xfrm>
        </p:spPr>
        <p:txBody>
          <a:bodyPr anchor="ctr"/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Methodology (process) </a:t>
            </a:r>
            <a:endParaRPr lang="en-SG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Google Shape;266;p19">
            <a:extLst>
              <a:ext uri="{FF2B5EF4-FFF2-40B4-BE49-F238E27FC236}">
                <a16:creationId xmlns:a16="http://schemas.microsoft.com/office/drawing/2014/main" id="{08EB12EB-AFD4-5BF0-8FF0-A5A8BBBC2A3E}"/>
              </a:ext>
            </a:extLst>
          </p:cNvPr>
          <p:cNvSpPr txBox="1"/>
          <p:nvPr/>
        </p:nvSpPr>
        <p:spPr>
          <a:xfrm>
            <a:off x="3245844" y="1513187"/>
            <a:ext cx="284318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Develop supervised housing resale price prediction system</a:t>
            </a:r>
            <a:endParaRPr b="1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Google Shape;269;p19">
            <a:extLst>
              <a:ext uri="{FF2B5EF4-FFF2-40B4-BE49-F238E27FC236}">
                <a16:creationId xmlns:a16="http://schemas.microsoft.com/office/drawing/2014/main" id="{671A60A0-F03B-E3CE-A339-F4280968B67C}"/>
              </a:ext>
            </a:extLst>
          </p:cNvPr>
          <p:cNvSpPr txBox="1"/>
          <p:nvPr/>
        </p:nvSpPr>
        <p:spPr>
          <a:xfrm>
            <a:off x="3391261" y="2094051"/>
            <a:ext cx="284318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Using shiny app and supervised technics to develop a resale price prediction system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Google Shape;204;p18">
            <a:extLst>
              <a:ext uri="{FF2B5EF4-FFF2-40B4-BE49-F238E27FC236}">
                <a16:creationId xmlns:a16="http://schemas.microsoft.com/office/drawing/2014/main" id="{6905C7C1-5B92-C990-638D-96A6B7533995}"/>
              </a:ext>
            </a:extLst>
          </p:cNvPr>
          <p:cNvSpPr txBox="1"/>
          <p:nvPr/>
        </p:nvSpPr>
        <p:spPr>
          <a:xfrm>
            <a:off x="2993333" y="4196888"/>
            <a:ext cx="2675011" cy="6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(Final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rmd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file)</a:t>
            </a:r>
            <a:endParaRPr sz="1200" dirty="0">
              <a:solidFill>
                <a:schemeClr val="tx1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269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1118</Words>
  <Application>Microsoft Office PowerPoint</Application>
  <PresentationFormat>On-screen Show (16:9)</PresentationFormat>
  <Paragraphs>151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EB Garamond</vt:lpstr>
      <vt:lpstr>Montserrat ExtraBold</vt:lpstr>
      <vt:lpstr>Oswald</vt:lpstr>
      <vt:lpstr>Squada One</vt:lpstr>
      <vt:lpstr>Fira Sans Extra Condensed Medium</vt:lpstr>
      <vt:lpstr>Real Estate Marketing Plan </vt:lpstr>
      <vt:lpstr>Unsupervised and supervised learning on the Singapore housing dataset  IE4102 Sem 1 2023 Low Eeron</vt:lpstr>
      <vt:lpstr>TABLE OF CONTENTS</vt:lpstr>
      <vt:lpstr>PowerPoint Presentation</vt:lpstr>
      <vt:lpstr>Literature review </vt:lpstr>
      <vt:lpstr>Methodology (overview)</vt:lpstr>
      <vt:lpstr>Methodology (process) </vt:lpstr>
      <vt:lpstr>Methodology (process) </vt:lpstr>
      <vt:lpstr>Methodology (process) </vt:lpstr>
      <vt:lpstr>Methodology (process) </vt:lpstr>
      <vt:lpstr>Assumptions</vt:lpstr>
      <vt:lpstr>Results ( Overview )</vt:lpstr>
      <vt:lpstr>Results ( Preliminary analysis of data )</vt:lpstr>
      <vt:lpstr>Results ( Preliminary analysis of data )</vt:lpstr>
      <vt:lpstr>Results ( Preliminary analysis of data )</vt:lpstr>
      <vt:lpstr>Results ( Performance metrics)</vt:lpstr>
      <vt:lpstr>Results ( Feature importance)</vt:lpstr>
      <vt:lpstr>PowerPoint Presentation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and supervised learning on the Singapore housing dataset</dc:title>
  <cp:lastModifiedBy>Low Eeron</cp:lastModifiedBy>
  <cp:revision>95</cp:revision>
  <dcterms:modified xsi:type="dcterms:W3CDTF">2023-11-17T08:29:22Z</dcterms:modified>
</cp:coreProperties>
</file>