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900"/>
              </a:spcBef>
              <a:buClr>
                <a:schemeClr val="dk1"/>
              </a:buClr>
              <a:buSzPct val="25000"/>
              <a:buFont typeface="Arial"/>
              <a:buNone/>
            </a:pPr>
            <a:r>
              <a:rPr b="1" lang="en-AU" sz="1200">
                <a:solidFill>
                  <a:schemeClr val="dk1"/>
                </a:solidFill>
                <a:latin typeface="Calibri"/>
                <a:ea typeface="Calibri"/>
                <a:cs typeface="Calibri"/>
                <a:sym typeface="Calibri"/>
              </a:rPr>
              <a:t>Student </a:t>
            </a:r>
            <a:r>
              <a:rPr lang="en-AU" sz="1200">
                <a:solidFill>
                  <a:schemeClr val="dk1"/>
                </a:solidFill>
                <a:latin typeface="Calibri"/>
                <a:ea typeface="Calibri"/>
                <a:cs typeface="Calibri"/>
                <a:sym typeface="Calibri"/>
              </a:rPr>
              <a:t>- Registered account able to use some features of the website</a:t>
            </a:r>
          </a:p>
          <a:p>
            <a:pPr lvl="0" rtl="0">
              <a:spcBef>
                <a:spcPts val="900"/>
              </a:spcBef>
              <a:buClr>
                <a:schemeClr val="dk1"/>
              </a:buClr>
              <a:buSzPct val="25000"/>
              <a:buFont typeface="Arial"/>
              <a:buNone/>
            </a:pPr>
            <a:r>
              <a:rPr b="1" lang="en-AU" sz="1200">
                <a:solidFill>
                  <a:schemeClr val="dk1"/>
                </a:solidFill>
                <a:latin typeface="Calibri"/>
                <a:ea typeface="Calibri"/>
                <a:cs typeface="Calibri"/>
                <a:sym typeface="Calibri"/>
              </a:rPr>
              <a:t>Businessman </a:t>
            </a:r>
            <a:r>
              <a:rPr lang="en-AU" sz="1200">
                <a:solidFill>
                  <a:schemeClr val="dk1"/>
                </a:solidFill>
                <a:latin typeface="Calibri"/>
                <a:ea typeface="Calibri"/>
                <a:cs typeface="Calibri"/>
                <a:sym typeface="Calibri"/>
              </a:rPr>
              <a:t>- Registered account able to use some features of the website</a:t>
            </a:r>
          </a:p>
          <a:p>
            <a:pPr lvl="0" rtl="0">
              <a:spcBef>
                <a:spcPts val="900"/>
              </a:spcBef>
              <a:buNone/>
            </a:pPr>
            <a:r>
              <a:rPr b="1" lang="en-AU" sz="1200">
                <a:solidFill>
                  <a:schemeClr val="dk1"/>
                </a:solidFill>
                <a:latin typeface="Calibri"/>
                <a:ea typeface="Calibri"/>
                <a:cs typeface="Calibri"/>
                <a:sym typeface="Calibri"/>
              </a:rPr>
              <a:t>Tourist </a:t>
            </a:r>
            <a:r>
              <a:rPr lang="en-AU" sz="1200">
                <a:solidFill>
                  <a:schemeClr val="dk1"/>
                </a:solidFill>
                <a:latin typeface="Calibri"/>
                <a:ea typeface="Calibri"/>
                <a:cs typeface="Calibri"/>
                <a:sym typeface="Calibri"/>
              </a:rPr>
              <a:t>- Registered account able to use some features of the website</a:t>
            </a:r>
          </a:p>
          <a:p>
            <a:pPr lvl="0" rtl="0">
              <a:spcBef>
                <a:spcPts val="900"/>
              </a:spcBef>
              <a:buClr>
                <a:schemeClr val="dk1"/>
              </a:buClr>
              <a:buSzPct val="25000"/>
              <a:buFont typeface="Arial"/>
              <a:buNone/>
            </a:pPr>
            <a:r>
              <a:rPr b="1" lang="en-AU" sz="1200">
                <a:solidFill>
                  <a:schemeClr val="dk1"/>
                </a:solidFill>
                <a:latin typeface="Calibri"/>
                <a:ea typeface="Calibri"/>
                <a:cs typeface="Calibri"/>
                <a:sym typeface="Calibri"/>
              </a:rPr>
              <a:t>Non-Domestic</a:t>
            </a:r>
            <a:r>
              <a:rPr lang="en-AU" sz="1200">
                <a:solidFill>
                  <a:schemeClr val="dk1"/>
                </a:solidFill>
                <a:latin typeface="Calibri"/>
                <a:ea typeface="Calibri"/>
                <a:cs typeface="Calibri"/>
                <a:sym typeface="Calibri"/>
              </a:rPr>
              <a:t> (Tourist + Businessman) - Tourist and Businessman accounts</a:t>
            </a:r>
          </a:p>
        </p:txBody>
      </p:sp>
      <p:sp>
        <p:nvSpPr>
          <p:cNvPr id="157" name="Shape 1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251" name="Shape 251"/>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AU"/>
              <a:t>Done By: Mikhail Burkot</a:t>
            </a:r>
          </a:p>
          <a:p>
            <a:pPr lvl="0" rtl="0">
              <a:spcBef>
                <a:spcPts val="0"/>
              </a:spcBef>
              <a:buNone/>
            </a:pPr>
            <a:r>
              <a:t/>
            </a:r>
            <a:endParaRPr/>
          </a:p>
        </p:txBody>
      </p:sp>
      <p:sp>
        <p:nvSpPr>
          <p:cNvPr id="262" name="Shape 2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rPr lang="en-AU" sz="1100">
                <a:solidFill>
                  <a:schemeClr val="dk1"/>
                </a:solidFill>
              </a:rPr>
              <a:t>Born into this world by Ashley</a:t>
            </a:r>
          </a:p>
        </p:txBody>
      </p:sp>
      <p:sp>
        <p:nvSpPr>
          <p:cNvPr id="273" name="Shape 273"/>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84" name="Shape 2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p:txBody>
      </p:sp>
      <p:sp>
        <p:nvSpPr>
          <p:cNvPr id="295" name="Shape 2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i="0" sz="1100" u="none" cap="none" strike="noStrike">
              <a:solidFill>
                <a:schemeClr val="dk1"/>
              </a:solidFill>
            </a:endParaRPr>
          </a:p>
        </p:txBody>
      </p:sp>
      <p:sp>
        <p:nvSpPr>
          <p:cNvPr id="306" name="Shape 306"/>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AU"/>
              <a:t>jl</a:t>
            </a:r>
          </a:p>
        </p:txBody>
      </p:sp>
      <p:sp>
        <p:nvSpPr>
          <p:cNvPr id="317" name="Shape 3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AU"/>
              <a:t>jl</a:t>
            </a:r>
          </a:p>
        </p:txBody>
      </p:sp>
      <p:sp>
        <p:nvSpPr>
          <p:cNvPr id="328" name="Shape 3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AU"/>
              <a:t>jl</a:t>
            </a:r>
          </a:p>
        </p:txBody>
      </p:sp>
      <p:sp>
        <p:nvSpPr>
          <p:cNvPr id="339" name="Shape 3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p:txBody>
      </p:sp>
      <p:sp>
        <p:nvSpPr>
          <p:cNvPr id="350" name="Shape 3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1" i="0" sz="1100" u="none" cap="none" strike="noStrike">
              <a:solidFill>
                <a:schemeClr val="dk1"/>
              </a:solidFill>
            </a:endParaRPr>
          </a:p>
        </p:txBody>
      </p:sp>
      <p:sp>
        <p:nvSpPr>
          <p:cNvPr id="163" name="Shape 163"/>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p:txBody>
      </p:sp>
      <p:sp>
        <p:nvSpPr>
          <p:cNvPr id="361" name="Shape 3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p:txBody>
      </p:sp>
      <p:sp>
        <p:nvSpPr>
          <p:cNvPr id="372" name="Shape 3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AU"/>
              <a:t>Done By: Mikhail Burkot</a:t>
            </a:r>
          </a:p>
          <a:p>
            <a:pPr lvl="0" rtl="0">
              <a:spcBef>
                <a:spcPts val="0"/>
              </a:spcBef>
              <a:buNone/>
            </a:pPr>
            <a:r>
              <a:t/>
            </a:r>
            <a:endParaRPr/>
          </a:p>
        </p:txBody>
      </p:sp>
      <p:sp>
        <p:nvSpPr>
          <p:cNvPr id="383" name="Shape 3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p:txBody>
      </p:sp>
      <p:sp>
        <p:nvSpPr>
          <p:cNvPr id="394" name="Shape 3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AU"/>
              <a:t>Done By: Mikhail Burkot</a:t>
            </a:r>
          </a:p>
          <a:p>
            <a:pPr lvl="0" rtl="0">
              <a:spcBef>
                <a:spcPts val="0"/>
              </a:spcBef>
              <a:buNone/>
            </a:pPr>
            <a:r>
              <a:t/>
            </a:r>
            <a:endParaRPr/>
          </a:p>
        </p:txBody>
      </p:sp>
      <p:sp>
        <p:nvSpPr>
          <p:cNvPr id="405" name="Shape 4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rPr lang="en-AU" sz="1100">
                <a:solidFill>
                  <a:schemeClr val="dk1"/>
                </a:solidFill>
              </a:rPr>
              <a:t>The Ash Mash-ter signs here</a:t>
            </a:r>
          </a:p>
        </p:txBody>
      </p:sp>
      <p:sp>
        <p:nvSpPr>
          <p:cNvPr id="416" name="Shape 416"/>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Shape 42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AU"/>
              <a:t>Done By: Mikhail Burkot</a:t>
            </a:r>
          </a:p>
          <a:p>
            <a:pPr lvl="0" rtl="0">
              <a:spcBef>
                <a:spcPts val="0"/>
              </a:spcBef>
              <a:buNone/>
            </a:pPr>
            <a:r>
              <a:t/>
            </a:r>
            <a:endParaRPr/>
          </a:p>
        </p:txBody>
      </p:sp>
      <p:sp>
        <p:nvSpPr>
          <p:cNvPr id="427" name="Shape 4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Shape 43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AU"/>
              <a:t>Done By: Mikhail Burkot</a:t>
            </a:r>
          </a:p>
          <a:p>
            <a:pPr lvl="0" rtl="0">
              <a:spcBef>
                <a:spcPts val="0"/>
              </a:spcBef>
              <a:buNone/>
            </a:pPr>
            <a:r>
              <a:t/>
            </a:r>
            <a:endParaRPr/>
          </a:p>
        </p:txBody>
      </p:sp>
      <p:sp>
        <p:nvSpPr>
          <p:cNvPr id="438" name="Shape 4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AU"/>
              <a:t>jl</a:t>
            </a:r>
          </a:p>
        </p:txBody>
      </p:sp>
      <p:sp>
        <p:nvSpPr>
          <p:cNvPr id="449" name="Shape 4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Shape 45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60" name="Shape 4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174" name="Shape 174"/>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Shape 47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71" name="Shape 4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Shape 48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rPr lang="en-AU" sz="1100">
                <a:solidFill>
                  <a:schemeClr val="dk1"/>
                </a:solidFill>
              </a:rPr>
              <a:t>Ash-hole made his mark here</a:t>
            </a:r>
          </a:p>
        </p:txBody>
      </p:sp>
      <p:sp>
        <p:nvSpPr>
          <p:cNvPr id="482" name="Shape 482"/>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Shape 49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93" name="Shape 4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Shape 50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04" name="Shape 5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Shape 51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rPr lang="en-AU" sz="1100">
                <a:solidFill>
                  <a:schemeClr val="dk1"/>
                </a:solidFill>
              </a:rPr>
              <a:t>AH</a:t>
            </a:r>
          </a:p>
          <a:p>
            <a:pPr indent="0" lvl="0" marL="0" marR="0" rtl="0" algn="l">
              <a:spcBef>
                <a:spcPts val="0"/>
              </a:spcBef>
              <a:buClr>
                <a:schemeClr val="dk1"/>
              </a:buClr>
              <a:buFont typeface="Arial"/>
              <a:buNone/>
            </a:pPr>
            <a:r>
              <a:t/>
            </a:r>
            <a:endParaRPr sz="1100">
              <a:solidFill>
                <a:schemeClr val="dk1"/>
              </a:solidFill>
            </a:endParaRPr>
          </a:p>
          <a:p>
            <a:pPr indent="0" lvl="0" marL="0" marR="0" rtl="0" algn="l">
              <a:spcBef>
                <a:spcPts val="0"/>
              </a:spcBef>
              <a:buClr>
                <a:schemeClr val="dk1"/>
              </a:buClr>
              <a:buSzPct val="25000"/>
              <a:buFont typeface="Arial"/>
              <a:buNone/>
            </a:pPr>
            <a:r>
              <a:rPr lang="en-AU" sz="1100">
                <a:solidFill>
                  <a:schemeClr val="dk1"/>
                </a:solidFill>
              </a:rPr>
              <a:t>not, like, a scream. AH is my initials.</a:t>
            </a:r>
          </a:p>
        </p:txBody>
      </p:sp>
      <p:sp>
        <p:nvSpPr>
          <p:cNvPr id="515" name="Shape 515"/>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5" name="Shape 1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p:txBody>
      </p:sp>
      <p:sp>
        <p:nvSpPr>
          <p:cNvPr id="196" name="Shape 1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07" name="Shape 2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18" name="Shape 2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29" name="Shape 2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40" name="Shape 2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1" name="Shape 11"/>
        <p:cNvGrpSpPr/>
        <p:nvPr/>
      </p:nvGrpSpPr>
      <p:grpSpPr>
        <a:xfrm>
          <a:off x="0" y="0"/>
          <a:ext cx="0" cy="0"/>
          <a:chOff x="0" y="0"/>
          <a:chExt cx="0" cy="0"/>
        </a:xfrm>
      </p:grpSpPr>
      <p:sp>
        <p:nvSpPr>
          <p:cNvPr id="12" name="Shape 12"/>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body"/>
          </p:nvPr>
        </p:nvSpPr>
        <p:spPr>
          <a:xfrm>
            <a:off x="495300" y="1600200"/>
            <a:ext cx="89154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2690018" y="-594517"/>
            <a:ext cx="4525963" cy="89154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5370512" y="2085976"/>
            <a:ext cx="5851525" cy="222885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830262" y="-60323"/>
            <a:ext cx="5851525" cy="652145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86" name="Shape 86"/>
        <p:cNvGrpSpPr/>
        <p:nvPr/>
      </p:nvGrpSpPr>
      <p:grpSpPr>
        <a:xfrm>
          <a:off x="0" y="0"/>
          <a:ext cx="0" cy="0"/>
          <a:chOff x="0" y="0"/>
          <a:chExt cx="0" cy="0"/>
        </a:xfrm>
      </p:grpSpPr>
      <p:sp>
        <p:nvSpPr>
          <p:cNvPr id="87" name="Shape 87"/>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88" name="Shape 88"/>
          <p:cNvSpPr txBox="1"/>
          <p:nvPr>
            <p:ph idx="1" type="body"/>
          </p:nvPr>
        </p:nvSpPr>
        <p:spPr>
          <a:xfrm>
            <a:off x="495300" y="1600200"/>
            <a:ext cx="8915400" cy="4526100"/>
          </a:xfrm>
          <a:prstGeom prst="rect">
            <a:avLst/>
          </a:prstGeom>
          <a:noFill/>
          <a:ln>
            <a:noFill/>
          </a:ln>
        </p:spPr>
        <p:txBody>
          <a:bodyPr anchorCtr="0" anchor="t" bIns="91425" lIns="91425" rIns="91425" tIns="91425"/>
          <a:lstStyle>
            <a:lvl1pPr indent="-139700" lvl="0" marL="342900" marR="0" rtl="0" algn="l">
              <a:lnSpc>
                <a:spcPct val="100000"/>
              </a:lnSpc>
              <a:spcBef>
                <a:spcPts val="640"/>
              </a:spcBef>
              <a:spcAft>
                <a:spcPts val="0"/>
              </a:spcAft>
              <a:buClr>
                <a:schemeClr val="dk1"/>
              </a:buClr>
              <a:buFont typeface="Calibri"/>
              <a:buNone/>
              <a:defRPr b="0" i="0" sz="3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Font typeface="Calibri"/>
              <a:buNone/>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89" name="Shape 89"/>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90" name="Shape 90"/>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2" name="Shape 92"/>
        <p:cNvGrpSpPr/>
        <p:nvPr/>
      </p:nvGrpSpPr>
      <p:grpSpPr>
        <a:xfrm>
          <a:off x="0" y="0"/>
          <a:ext cx="0" cy="0"/>
          <a:chOff x="0" y="0"/>
          <a:chExt cx="0" cy="0"/>
        </a:xfrm>
      </p:grpSpPr>
      <p:sp>
        <p:nvSpPr>
          <p:cNvPr id="93" name="Shape 93"/>
          <p:cNvSpPr txBox="1"/>
          <p:nvPr>
            <p:ph type="ctrTitle"/>
          </p:nvPr>
        </p:nvSpPr>
        <p:spPr>
          <a:xfrm>
            <a:off x="742950" y="2130425"/>
            <a:ext cx="8420100" cy="1470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94" name="Shape 94"/>
          <p:cNvSpPr txBox="1"/>
          <p:nvPr>
            <p:ph idx="1" type="subTitle"/>
          </p:nvPr>
        </p:nvSpPr>
        <p:spPr>
          <a:xfrm>
            <a:off x="1485900" y="3886200"/>
            <a:ext cx="6934200" cy="1752600"/>
          </a:xfrm>
          <a:prstGeom prst="rect">
            <a:avLst/>
          </a:prstGeom>
          <a:noFill/>
          <a:ln>
            <a:noFill/>
          </a:ln>
        </p:spPr>
        <p:txBody>
          <a:bodyPr anchorCtr="0" anchor="t" bIns="91425" lIns="91425" rIns="91425" tIns="91425"/>
          <a:lstStyle>
            <a:lvl1pPr indent="0" lvl="0" marL="0" marR="0" rtl="0" algn="ctr">
              <a:lnSpc>
                <a:spcPct val="100000"/>
              </a:lnSpc>
              <a:spcBef>
                <a:spcPts val="640"/>
              </a:spcBef>
              <a:spcAft>
                <a:spcPts val="0"/>
              </a:spcAft>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lnSpc>
                <a:spcPct val="100000"/>
              </a:lnSpc>
              <a:spcBef>
                <a:spcPts val="560"/>
              </a:spcBef>
              <a:spcAft>
                <a:spcPts val="0"/>
              </a:spcAft>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lnSpc>
                <a:spcPct val="100000"/>
              </a:lnSpc>
              <a:spcBef>
                <a:spcPts val="480"/>
              </a:spcBef>
              <a:spcAft>
                <a:spcPts val="0"/>
              </a:spcAft>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95" name="Shape 95"/>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96" name="Shape 96"/>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97" name="Shape 97"/>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98" name="Shape 98"/>
        <p:cNvGrpSpPr/>
        <p:nvPr/>
      </p:nvGrpSpPr>
      <p:grpSpPr>
        <a:xfrm>
          <a:off x="0" y="0"/>
          <a:ext cx="0" cy="0"/>
          <a:chOff x="0" y="0"/>
          <a:chExt cx="0" cy="0"/>
        </a:xfrm>
      </p:grpSpPr>
      <p:sp>
        <p:nvSpPr>
          <p:cNvPr id="99" name="Shape 99"/>
          <p:cNvSpPr txBox="1"/>
          <p:nvPr>
            <p:ph type="title"/>
          </p:nvPr>
        </p:nvSpPr>
        <p:spPr>
          <a:xfrm>
            <a:off x="782506" y="4406901"/>
            <a:ext cx="8420100" cy="1362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Calibri"/>
              <a:buNone/>
              <a:defRPr b="1" i="0" sz="40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00" name="Shape 100"/>
          <p:cNvSpPr txBox="1"/>
          <p:nvPr>
            <p:ph idx="1" type="body"/>
          </p:nvPr>
        </p:nvSpPr>
        <p:spPr>
          <a:xfrm>
            <a:off x="782506" y="2906713"/>
            <a:ext cx="8420100" cy="1500300"/>
          </a:xfrm>
          <a:prstGeom prst="rect">
            <a:avLst/>
          </a:prstGeom>
          <a:noFill/>
          <a:ln>
            <a:noFill/>
          </a:ln>
        </p:spPr>
        <p:txBody>
          <a:bodyPr anchorCtr="0" anchor="b" bIns="91425" lIns="91425" rIns="91425" tIns="91425"/>
          <a:lstStyle>
            <a:lvl1pPr indent="127000" lvl="0" marL="0" marR="0" rtl="0" algn="l">
              <a:lnSpc>
                <a:spcPct val="100000"/>
              </a:lnSpc>
              <a:spcBef>
                <a:spcPts val="400"/>
              </a:spcBef>
              <a:spcAft>
                <a:spcPts val="0"/>
              </a:spcAft>
              <a:buClr>
                <a:srgbClr val="888888"/>
              </a:buClr>
              <a:buSzPct val="100000"/>
              <a:buFont typeface="Arial"/>
              <a:buChar char="●"/>
              <a:defRPr b="0" i="0" sz="2000" u="none" cap="none" strike="noStrike">
                <a:solidFill>
                  <a:srgbClr val="888888"/>
                </a:solidFill>
                <a:latin typeface="Calibri"/>
                <a:ea typeface="Calibri"/>
                <a:cs typeface="Calibri"/>
                <a:sym typeface="Calibri"/>
              </a:defRPr>
            </a:lvl1pPr>
            <a:lvl2pPr indent="114300" lvl="1" marL="457200" marR="0" rtl="0" algn="l">
              <a:lnSpc>
                <a:spcPct val="100000"/>
              </a:lnSpc>
              <a:spcBef>
                <a:spcPts val="360"/>
              </a:spcBef>
              <a:spcAft>
                <a:spcPts val="0"/>
              </a:spcAft>
              <a:buClr>
                <a:srgbClr val="888888"/>
              </a:buClr>
              <a:buSzPct val="100000"/>
              <a:buFont typeface="Arial"/>
              <a:buChar char="○"/>
              <a:defRPr b="0" i="0" sz="1800" u="none" cap="none" strike="noStrike">
                <a:solidFill>
                  <a:srgbClr val="888888"/>
                </a:solidFill>
                <a:latin typeface="Calibri"/>
                <a:ea typeface="Calibri"/>
                <a:cs typeface="Calibri"/>
                <a:sym typeface="Calibri"/>
              </a:defRPr>
            </a:lvl2pPr>
            <a:lvl3pPr indent="101600" lvl="2" marL="914400" marR="0" rtl="0" algn="l">
              <a:lnSpc>
                <a:spcPct val="100000"/>
              </a:lnSpc>
              <a:spcBef>
                <a:spcPts val="320"/>
              </a:spcBef>
              <a:spcAft>
                <a:spcPts val="0"/>
              </a:spcAft>
              <a:buClr>
                <a:srgbClr val="888888"/>
              </a:buClr>
              <a:buSzPct val="100000"/>
              <a:buFont typeface="Arial"/>
              <a:buChar char="■"/>
              <a:defRPr b="0" i="0" sz="1600" u="none" cap="none" strike="noStrike">
                <a:solidFill>
                  <a:srgbClr val="888888"/>
                </a:solidFill>
                <a:latin typeface="Calibri"/>
                <a:ea typeface="Calibri"/>
                <a:cs typeface="Calibri"/>
                <a:sym typeface="Calibri"/>
              </a:defRPr>
            </a:lvl3pPr>
            <a:lvl4pPr indent="88900" lvl="3" marL="1371600" marR="0" rtl="0" algn="l">
              <a:lnSpc>
                <a:spcPct val="100000"/>
              </a:lnSpc>
              <a:spcBef>
                <a:spcPts val="280"/>
              </a:spcBef>
              <a:spcAft>
                <a:spcPts val="0"/>
              </a:spcAft>
              <a:buClr>
                <a:srgbClr val="888888"/>
              </a:buClr>
              <a:buSzPct val="100000"/>
              <a:buFont typeface="Arial"/>
              <a:buChar char="●"/>
              <a:defRPr b="0" i="0" sz="1400" u="none" cap="none" strike="noStrike">
                <a:solidFill>
                  <a:srgbClr val="888888"/>
                </a:solidFill>
                <a:latin typeface="Calibri"/>
                <a:ea typeface="Calibri"/>
                <a:cs typeface="Calibri"/>
                <a:sym typeface="Calibri"/>
              </a:defRPr>
            </a:lvl4pPr>
            <a:lvl5pPr indent="88900" lvl="4" marL="1828800" marR="0" rtl="0" algn="l">
              <a:lnSpc>
                <a:spcPct val="100000"/>
              </a:lnSpc>
              <a:spcBef>
                <a:spcPts val="280"/>
              </a:spcBef>
              <a:spcAft>
                <a:spcPts val="0"/>
              </a:spcAft>
              <a:buClr>
                <a:srgbClr val="888888"/>
              </a:buClr>
              <a:buSzPct val="100000"/>
              <a:buFont typeface="Arial"/>
              <a:buChar char="○"/>
              <a:defRPr b="0" i="0" sz="1400" u="none" cap="none" strike="noStrike">
                <a:solidFill>
                  <a:srgbClr val="888888"/>
                </a:solidFill>
                <a:latin typeface="Calibri"/>
                <a:ea typeface="Calibri"/>
                <a:cs typeface="Calibri"/>
                <a:sym typeface="Calibri"/>
              </a:defRPr>
            </a:lvl5pPr>
            <a:lvl6pPr indent="88900" lvl="5" marL="2286000" marR="0" rtl="0" algn="l">
              <a:lnSpc>
                <a:spcPct val="100000"/>
              </a:lnSpc>
              <a:spcBef>
                <a:spcPts val="280"/>
              </a:spcBef>
              <a:spcAft>
                <a:spcPts val="0"/>
              </a:spcAft>
              <a:buClr>
                <a:srgbClr val="888888"/>
              </a:buClr>
              <a:buSzPct val="100000"/>
              <a:buFont typeface="Arial"/>
              <a:buChar char="■"/>
              <a:defRPr b="0" i="0" sz="1400" u="none" cap="none" strike="noStrike">
                <a:solidFill>
                  <a:srgbClr val="888888"/>
                </a:solidFill>
                <a:latin typeface="Calibri"/>
                <a:ea typeface="Calibri"/>
                <a:cs typeface="Calibri"/>
                <a:sym typeface="Calibri"/>
              </a:defRPr>
            </a:lvl6pPr>
            <a:lvl7pPr indent="88900" lvl="6" marL="2743200" marR="0" rtl="0" algn="l">
              <a:lnSpc>
                <a:spcPct val="100000"/>
              </a:lnSpc>
              <a:spcBef>
                <a:spcPts val="280"/>
              </a:spcBef>
              <a:spcAft>
                <a:spcPts val="0"/>
              </a:spcAft>
              <a:buClr>
                <a:srgbClr val="888888"/>
              </a:buClr>
              <a:buSzPct val="100000"/>
              <a:buFont typeface="Arial"/>
              <a:buChar char="●"/>
              <a:defRPr b="0" i="0" sz="1400" u="none" cap="none" strike="noStrike">
                <a:solidFill>
                  <a:srgbClr val="888888"/>
                </a:solidFill>
                <a:latin typeface="Calibri"/>
                <a:ea typeface="Calibri"/>
                <a:cs typeface="Calibri"/>
                <a:sym typeface="Calibri"/>
              </a:defRPr>
            </a:lvl7pPr>
            <a:lvl8pPr indent="88900" lvl="7" marL="3200400" marR="0" rtl="0" algn="l">
              <a:lnSpc>
                <a:spcPct val="100000"/>
              </a:lnSpc>
              <a:spcBef>
                <a:spcPts val="280"/>
              </a:spcBef>
              <a:spcAft>
                <a:spcPts val="0"/>
              </a:spcAft>
              <a:buClr>
                <a:srgbClr val="888888"/>
              </a:buClr>
              <a:buSzPct val="100000"/>
              <a:buFont typeface="Arial"/>
              <a:buChar char="○"/>
              <a:defRPr b="0" i="0" sz="1400" u="none" cap="none" strike="noStrike">
                <a:solidFill>
                  <a:srgbClr val="888888"/>
                </a:solidFill>
                <a:latin typeface="Calibri"/>
                <a:ea typeface="Calibri"/>
                <a:cs typeface="Calibri"/>
                <a:sym typeface="Calibri"/>
              </a:defRPr>
            </a:lvl8pPr>
            <a:lvl9pPr indent="88900" lvl="8" marL="3657600" marR="0" rtl="0" algn="l">
              <a:lnSpc>
                <a:spcPct val="100000"/>
              </a:lnSpc>
              <a:spcBef>
                <a:spcPts val="280"/>
              </a:spcBef>
              <a:spcAft>
                <a:spcPts val="0"/>
              </a:spcAft>
              <a:buClr>
                <a:srgbClr val="888888"/>
              </a:buClr>
              <a:buSzPct val="100000"/>
              <a:buFont typeface="Arial"/>
              <a:buChar char="■"/>
              <a:defRPr b="0" i="0" sz="1400" u="none" cap="none" strike="noStrike">
                <a:solidFill>
                  <a:srgbClr val="888888"/>
                </a:solidFill>
                <a:latin typeface="Calibri"/>
                <a:ea typeface="Calibri"/>
                <a:cs typeface="Calibri"/>
                <a:sym typeface="Calibri"/>
              </a:defRPr>
            </a:lvl9pPr>
          </a:lstStyle>
          <a:p/>
        </p:txBody>
      </p:sp>
      <p:sp>
        <p:nvSpPr>
          <p:cNvPr id="101" name="Shape 101"/>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2" name="Shape 102"/>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3" name="Shape 103"/>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104" name="Shape 104"/>
        <p:cNvGrpSpPr/>
        <p:nvPr/>
      </p:nvGrpSpPr>
      <p:grpSpPr>
        <a:xfrm>
          <a:off x="0" y="0"/>
          <a:ext cx="0" cy="0"/>
          <a:chOff x="0" y="0"/>
          <a:chExt cx="0" cy="0"/>
        </a:xfrm>
      </p:grpSpPr>
      <p:sp>
        <p:nvSpPr>
          <p:cNvPr id="105" name="Shape 105"/>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06" name="Shape 106"/>
          <p:cNvSpPr txBox="1"/>
          <p:nvPr>
            <p:ph idx="1" type="body"/>
          </p:nvPr>
        </p:nvSpPr>
        <p:spPr>
          <a:xfrm>
            <a:off x="495300" y="1600200"/>
            <a:ext cx="4375200" cy="4526100"/>
          </a:xfrm>
          <a:prstGeom prst="rect">
            <a:avLst/>
          </a:prstGeom>
          <a:noFill/>
          <a:ln>
            <a:noFill/>
          </a:ln>
        </p:spPr>
        <p:txBody>
          <a:bodyPr anchorCtr="0" anchor="t" bIns="91425" lIns="91425" rIns="91425" tIns="91425"/>
          <a:lstStyle>
            <a:lvl1pPr indent="-165100" lvl="0" marL="342900" marR="0" rtl="0" algn="l">
              <a:lnSpc>
                <a:spcPct val="100000"/>
              </a:lnSpc>
              <a:spcBef>
                <a:spcPts val="560"/>
              </a:spcBef>
              <a:spcAft>
                <a:spcPts val="0"/>
              </a:spcAft>
              <a:buClr>
                <a:schemeClr val="dk1"/>
              </a:buClr>
              <a:buFont typeface="Calibri"/>
              <a:buNone/>
              <a:defRPr b="0" i="0" sz="2800" u="none" cap="none" strike="noStrike">
                <a:solidFill>
                  <a:schemeClr val="dk1"/>
                </a:solidFill>
                <a:latin typeface="Calibri"/>
                <a:ea typeface="Calibri"/>
                <a:cs typeface="Calibri"/>
                <a:sym typeface="Calibri"/>
              </a:defRPr>
            </a:lvl1pPr>
            <a:lvl2pPr indent="-133350" lvl="1" marL="74295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2pPr>
            <a:lvl3pPr indent="-101600" lvl="2" marL="11430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3pPr>
            <a:lvl4pPr indent="-114300" lvl="3" marL="16002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114300" lvl="4" marL="20574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114300" lvl="5" marL="25146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114300" lvl="6" marL="29718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114300" lvl="7" marL="34290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114300" lvl="8" marL="38862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7" name="Shape 107"/>
          <p:cNvSpPr txBox="1"/>
          <p:nvPr>
            <p:ph idx="2" type="body"/>
          </p:nvPr>
        </p:nvSpPr>
        <p:spPr>
          <a:xfrm>
            <a:off x="5035550" y="1600200"/>
            <a:ext cx="4375200" cy="4526100"/>
          </a:xfrm>
          <a:prstGeom prst="rect">
            <a:avLst/>
          </a:prstGeom>
          <a:noFill/>
          <a:ln>
            <a:noFill/>
          </a:ln>
        </p:spPr>
        <p:txBody>
          <a:bodyPr anchorCtr="0" anchor="t" bIns="91425" lIns="91425" rIns="91425" tIns="91425"/>
          <a:lstStyle>
            <a:lvl1pPr indent="-165100" lvl="0" marL="342900" marR="0" rtl="0" algn="l">
              <a:lnSpc>
                <a:spcPct val="100000"/>
              </a:lnSpc>
              <a:spcBef>
                <a:spcPts val="560"/>
              </a:spcBef>
              <a:spcAft>
                <a:spcPts val="0"/>
              </a:spcAft>
              <a:buClr>
                <a:schemeClr val="dk1"/>
              </a:buClr>
              <a:buFont typeface="Calibri"/>
              <a:buNone/>
              <a:defRPr b="0" i="0" sz="2800" u="none" cap="none" strike="noStrike">
                <a:solidFill>
                  <a:schemeClr val="dk1"/>
                </a:solidFill>
                <a:latin typeface="Calibri"/>
                <a:ea typeface="Calibri"/>
                <a:cs typeface="Calibri"/>
                <a:sym typeface="Calibri"/>
              </a:defRPr>
            </a:lvl1pPr>
            <a:lvl2pPr indent="-133350" lvl="1" marL="74295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2pPr>
            <a:lvl3pPr indent="-101600" lvl="2" marL="11430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3pPr>
            <a:lvl4pPr indent="-114300" lvl="3" marL="16002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114300" lvl="4" marL="20574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114300" lvl="5" marL="25146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114300" lvl="6" marL="29718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114300" lvl="7" marL="34290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114300" lvl="8" marL="38862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8" name="Shape 108"/>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9" name="Shape 109"/>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10" name="Shape 110"/>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111" name="Shape 111"/>
        <p:cNvGrpSpPr/>
        <p:nvPr/>
      </p:nvGrpSpPr>
      <p:grpSpPr>
        <a:xfrm>
          <a:off x="0" y="0"/>
          <a:ext cx="0" cy="0"/>
          <a:chOff x="0" y="0"/>
          <a:chExt cx="0" cy="0"/>
        </a:xfrm>
      </p:grpSpPr>
      <p:sp>
        <p:nvSpPr>
          <p:cNvPr id="112" name="Shape 112"/>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13" name="Shape 113"/>
          <p:cNvSpPr txBox="1"/>
          <p:nvPr>
            <p:ph idx="1" type="body"/>
          </p:nvPr>
        </p:nvSpPr>
        <p:spPr>
          <a:xfrm>
            <a:off x="495300" y="1535112"/>
            <a:ext cx="4377000" cy="639900"/>
          </a:xfrm>
          <a:prstGeom prst="rect">
            <a:avLst/>
          </a:prstGeom>
          <a:noFill/>
          <a:ln>
            <a:noFill/>
          </a:ln>
        </p:spPr>
        <p:txBody>
          <a:bodyPr anchorCtr="0" anchor="b" bIns="91425" lIns="91425" rIns="91425" tIns="91425"/>
          <a:lstStyle>
            <a:lvl1pPr indent="152400" lvl="0" marL="0" marR="0" rtl="0" algn="l">
              <a:lnSpc>
                <a:spcPct val="100000"/>
              </a:lnSpc>
              <a:spcBef>
                <a:spcPts val="480"/>
              </a:spcBef>
              <a:spcAft>
                <a:spcPts val="0"/>
              </a:spcAft>
              <a:buClr>
                <a:schemeClr val="dk1"/>
              </a:buClr>
              <a:buSzPct val="100000"/>
              <a:buFont typeface="Arial"/>
              <a:buChar char="●"/>
              <a:defRPr b="1" i="0" sz="2400" u="none" cap="none" strike="noStrike">
                <a:solidFill>
                  <a:schemeClr val="dk1"/>
                </a:solidFill>
                <a:latin typeface="Calibri"/>
                <a:ea typeface="Calibri"/>
                <a:cs typeface="Calibri"/>
                <a:sym typeface="Calibri"/>
              </a:defRPr>
            </a:lvl1pPr>
            <a:lvl2pPr indent="127000" lvl="1" marL="457200" marR="0" rtl="0" algn="l">
              <a:lnSpc>
                <a:spcPct val="100000"/>
              </a:lnSpc>
              <a:spcBef>
                <a:spcPts val="400"/>
              </a:spcBef>
              <a:spcAft>
                <a:spcPts val="0"/>
              </a:spcAft>
              <a:buClr>
                <a:schemeClr val="dk1"/>
              </a:buClr>
              <a:buSzPct val="100000"/>
              <a:buFont typeface="Arial"/>
              <a:buChar char="○"/>
              <a:defRPr b="1" i="0" sz="2000" u="none" cap="none" strike="noStrike">
                <a:solidFill>
                  <a:schemeClr val="dk1"/>
                </a:solidFill>
                <a:latin typeface="Calibri"/>
                <a:ea typeface="Calibri"/>
                <a:cs typeface="Calibri"/>
                <a:sym typeface="Calibri"/>
              </a:defRPr>
            </a:lvl2pPr>
            <a:lvl3pPr indent="114300" lvl="2" marL="914400" marR="0" rtl="0" algn="l">
              <a:lnSpc>
                <a:spcPct val="100000"/>
              </a:lnSpc>
              <a:spcBef>
                <a:spcPts val="360"/>
              </a:spcBef>
              <a:spcAft>
                <a:spcPts val="0"/>
              </a:spcAft>
              <a:buClr>
                <a:schemeClr val="dk1"/>
              </a:buClr>
              <a:buSzPct val="100000"/>
              <a:buFont typeface="Arial"/>
              <a:buChar char="■"/>
              <a:defRPr b="1" i="0" sz="1800" u="none" cap="none" strike="noStrike">
                <a:solidFill>
                  <a:schemeClr val="dk1"/>
                </a:solidFill>
                <a:latin typeface="Calibri"/>
                <a:ea typeface="Calibri"/>
                <a:cs typeface="Calibri"/>
                <a:sym typeface="Calibri"/>
              </a:defRPr>
            </a:lvl3pPr>
            <a:lvl4pPr indent="101600" lvl="3" marL="13716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4pPr>
            <a:lvl5pPr indent="101600" lvl="4" marL="18288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5pPr>
            <a:lvl6pPr indent="101600" lvl="5" marL="22860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6pPr>
            <a:lvl7pPr indent="101600" lvl="6" marL="27432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7pPr>
            <a:lvl8pPr indent="101600" lvl="7" marL="32004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8pPr>
            <a:lvl9pPr indent="101600" lvl="8" marL="36576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9pPr>
          </a:lstStyle>
          <a:p/>
        </p:txBody>
      </p:sp>
      <p:sp>
        <p:nvSpPr>
          <p:cNvPr id="114" name="Shape 114"/>
          <p:cNvSpPr txBox="1"/>
          <p:nvPr>
            <p:ph idx="2" type="body"/>
          </p:nvPr>
        </p:nvSpPr>
        <p:spPr>
          <a:xfrm>
            <a:off x="495300" y="2174875"/>
            <a:ext cx="4377000" cy="3951300"/>
          </a:xfrm>
          <a:prstGeom prst="rect">
            <a:avLst/>
          </a:prstGeom>
          <a:noFill/>
          <a:ln>
            <a:noFill/>
          </a:ln>
        </p:spPr>
        <p:txBody>
          <a:bodyPr anchorCtr="0" anchor="t" bIns="91425" lIns="91425" rIns="91425" tIns="91425"/>
          <a:lstStyle>
            <a:lvl1pPr indent="-190500" lvl="0" marL="34290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1pPr>
            <a:lvl2pPr indent="-158750" lvl="1" marL="74295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2pPr>
            <a:lvl3pPr indent="-114300" lvl="2" marL="11430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127000" lvl="3" marL="16002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4pPr>
            <a:lvl5pPr indent="-127000" lvl="4" marL="20574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5pPr>
            <a:lvl6pPr indent="-127000" lvl="5" marL="25146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6pPr>
            <a:lvl7pPr indent="-127000" lvl="6" marL="29718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7pPr>
            <a:lvl8pPr indent="-127000" lvl="7" marL="34290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8pPr>
            <a:lvl9pPr indent="-127000" lvl="8" marL="38862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9pPr>
          </a:lstStyle>
          <a:p/>
        </p:txBody>
      </p:sp>
      <p:sp>
        <p:nvSpPr>
          <p:cNvPr id="115" name="Shape 115"/>
          <p:cNvSpPr txBox="1"/>
          <p:nvPr>
            <p:ph idx="3" type="body"/>
          </p:nvPr>
        </p:nvSpPr>
        <p:spPr>
          <a:xfrm>
            <a:off x="5032110" y="1535112"/>
            <a:ext cx="4378500" cy="639900"/>
          </a:xfrm>
          <a:prstGeom prst="rect">
            <a:avLst/>
          </a:prstGeom>
          <a:noFill/>
          <a:ln>
            <a:noFill/>
          </a:ln>
        </p:spPr>
        <p:txBody>
          <a:bodyPr anchorCtr="0" anchor="b" bIns="91425" lIns="91425" rIns="91425" tIns="91425"/>
          <a:lstStyle>
            <a:lvl1pPr indent="152400" lvl="0" marL="0" marR="0" rtl="0" algn="l">
              <a:lnSpc>
                <a:spcPct val="100000"/>
              </a:lnSpc>
              <a:spcBef>
                <a:spcPts val="480"/>
              </a:spcBef>
              <a:spcAft>
                <a:spcPts val="0"/>
              </a:spcAft>
              <a:buClr>
                <a:schemeClr val="dk1"/>
              </a:buClr>
              <a:buSzPct val="100000"/>
              <a:buFont typeface="Arial"/>
              <a:buChar char="●"/>
              <a:defRPr b="1" i="0" sz="2400" u="none" cap="none" strike="noStrike">
                <a:solidFill>
                  <a:schemeClr val="dk1"/>
                </a:solidFill>
                <a:latin typeface="Calibri"/>
                <a:ea typeface="Calibri"/>
                <a:cs typeface="Calibri"/>
                <a:sym typeface="Calibri"/>
              </a:defRPr>
            </a:lvl1pPr>
            <a:lvl2pPr indent="127000" lvl="1" marL="457200" marR="0" rtl="0" algn="l">
              <a:lnSpc>
                <a:spcPct val="100000"/>
              </a:lnSpc>
              <a:spcBef>
                <a:spcPts val="400"/>
              </a:spcBef>
              <a:spcAft>
                <a:spcPts val="0"/>
              </a:spcAft>
              <a:buClr>
                <a:schemeClr val="dk1"/>
              </a:buClr>
              <a:buSzPct val="100000"/>
              <a:buFont typeface="Arial"/>
              <a:buChar char="○"/>
              <a:defRPr b="1" i="0" sz="2000" u="none" cap="none" strike="noStrike">
                <a:solidFill>
                  <a:schemeClr val="dk1"/>
                </a:solidFill>
                <a:latin typeface="Calibri"/>
                <a:ea typeface="Calibri"/>
                <a:cs typeface="Calibri"/>
                <a:sym typeface="Calibri"/>
              </a:defRPr>
            </a:lvl2pPr>
            <a:lvl3pPr indent="114300" lvl="2" marL="914400" marR="0" rtl="0" algn="l">
              <a:lnSpc>
                <a:spcPct val="100000"/>
              </a:lnSpc>
              <a:spcBef>
                <a:spcPts val="360"/>
              </a:spcBef>
              <a:spcAft>
                <a:spcPts val="0"/>
              </a:spcAft>
              <a:buClr>
                <a:schemeClr val="dk1"/>
              </a:buClr>
              <a:buSzPct val="100000"/>
              <a:buFont typeface="Arial"/>
              <a:buChar char="■"/>
              <a:defRPr b="1" i="0" sz="1800" u="none" cap="none" strike="noStrike">
                <a:solidFill>
                  <a:schemeClr val="dk1"/>
                </a:solidFill>
                <a:latin typeface="Calibri"/>
                <a:ea typeface="Calibri"/>
                <a:cs typeface="Calibri"/>
                <a:sym typeface="Calibri"/>
              </a:defRPr>
            </a:lvl3pPr>
            <a:lvl4pPr indent="101600" lvl="3" marL="13716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4pPr>
            <a:lvl5pPr indent="101600" lvl="4" marL="18288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5pPr>
            <a:lvl6pPr indent="101600" lvl="5" marL="22860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6pPr>
            <a:lvl7pPr indent="101600" lvl="6" marL="27432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7pPr>
            <a:lvl8pPr indent="101600" lvl="7" marL="32004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8pPr>
            <a:lvl9pPr indent="101600" lvl="8" marL="36576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9pPr>
          </a:lstStyle>
          <a:p/>
        </p:txBody>
      </p:sp>
      <p:sp>
        <p:nvSpPr>
          <p:cNvPr id="116" name="Shape 116"/>
          <p:cNvSpPr txBox="1"/>
          <p:nvPr>
            <p:ph idx="4" type="body"/>
          </p:nvPr>
        </p:nvSpPr>
        <p:spPr>
          <a:xfrm>
            <a:off x="5032110" y="2174875"/>
            <a:ext cx="4378500" cy="3951300"/>
          </a:xfrm>
          <a:prstGeom prst="rect">
            <a:avLst/>
          </a:prstGeom>
          <a:noFill/>
          <a:ln>
            <a:noFill/>
          </a:ln>
        </p:spPr>
        <p:txBody>
          <a:bodyPr anchorCtr="0" anchor="t" bIns="91425" lIns="91425" rIns="91425" tIns="91425"/>
          <a:lstStyle>
            <a:lvl1pPr indent="-190500" lvl="0" marL="34290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1pPr>
            <a:lvl2pPr indent="-158750" lvl="1" marL="74295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2pPr>
            <a:lvl3pPr indent="-114300" lvl="2" marL="11430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127000" lvl="3" marL="16002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4pPr>
            <a:lvl5pPr indent="-127000" lvl="4" marL="20574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5pPr>
            <a:lvl6pPr indent="-127000" lvl="5" marL="25146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6pPr>
            <a:lvl7pPr indent="-127000" lvl="6" marL="29718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7pPr>
            <a:lvl8pPr indent="-127000" lvl="7" marL="34290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8pPr>
            <a:lvl9pPr indent="-127000" lvl="8" marL="38862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9pPr>
          </a:lstStyle>
          <a:p/>
        </p:txBody>
      </p:sp>
      <p:sp>
        <p:nvSpPr>
          <p:cNvPr id="117" name="Shape 117"/>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18" name="Shape 118"/>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19" name="Shape 119"/>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20" name="Shape 120"/>
        <p:cNvGrpSpPr/>
        <p:nvPr/>
      </p:nvGrpSpPr>
      <p:grpSpPr>
        <a:xfrm>
          <a:off x="0" y="0"/>
          <a:ext cx="0" cy="0"/>
          <a:chOff x="0" y="0"/>
          <a:chExt cx="0" cy="0"/>
        </a:xfrm>
      </p:grpSpPr>
      <p:sp>
        <p:nvSpPr>
          <p:cNvPr id="121" name="Shape 121"/>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22" name="Shape 122"/>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23" name="Shape 123"/>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24" name="Shape 124"/>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5" name="Shape 125"/>
        <p:cNvGrpSpPr/>
        <p:nvPr/>
      </p:nvGrpSpPr>
      <p:grpSpPr>
        <a:xfrm>
          <a:off x="0" y="0"/>
          <a:ext cx="0" cy="0"/>
          <a:chOff x="0" y="0"/>
          <a:chExt cx="0" cy="0"/>
        </a:xfrm>
      </p:grpSpPr>
      <p:sp>
        <p:nvSpPr>
          <p:cNvPr id="126" name="Shape 126"/>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27" name="Shape 127"/>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28" name="Shape 128"/>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129" name="Shape 129"/>
        <p:cNvGrpSpPr/>
        <p:nvPr/>
      </p:nvGrpSpPr>
      <p:grpSpPr>
        <a:xfrm>
          <a:off x="0" y="0"/>
          <a:ext cx="0" cy="0"/>
          <a:chOff x="0" y="0"/>
          <a:chExt cx="0" cy="0"/>
        </a:xfrm>
      </p:grpSpPr>
      <p:sp>
        <p:nvSpPr>
          <p:cNvPr id="130" name="Shape 130"/>
          <p:cNvSpPr txBox="1"/>
          <p:nvPr>
            <p:ph type="title"/>
          </p:nvPr>
        </p:nvSpPr>
        <p:spPr>
          <a:xfrm>
            <a:off x="495300" y="273050"/>
            <a:ext cx="3258900" cy="11619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1" i="0" sz="20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31" name="Shape 131"/>
          <p:cNvSpPr txBox="1"/>
          <p:nvPr>
            <p:ph idx="1" type="body"/>
          </p:nvPr>
        </p:nvSpPr>
        <p:spPr>
          <a:xfrm>
            <a:off x="3872971" y="273051"/>
            <a:ext cx="5537700" cy="5853000"/>
          </a:xfrm>
          <a:prstGeom prst="rect">
            <a:avLst/>
          </a:prstGeom>
          <a:noFill/>
          <a:ln>
            <a:noFill/>
          </a:ln>
        </p:spPr>
        <p:txBody>
          <a:bodyPr anchorCtr="0" anchor="t" bIns="91425" lIns="91425" rIns="91425" tIns="91425"/>
          <a:lstStyle>
            <a:lvl1pPr indent="-139700" lvl="0" marL="342900" marR="0" rtl="0" algn="l">
              <a:lnSpc>
                <a:spcPct val="100000"/>
              </a:lnSpc>
              <a:spcBef>
                <a:spcPts val="640"/>
              </a:spcBef>
              <a:spcAft>
                <a:spcPts val="0"/>
              </a:spcAft>
              <a:buClr>
                <a:schemeClr val="dk1"/>
              </a:buClr>
              <a:buFont typeface="Calibri"/>
              <a:buNone/>
              <a:defRPr b="0" i="0" sz="3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Font typeface="Calibri"/>
              <a:buNone/>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132" name="Shape 132"/>
          <p:cNvSpPr txBox="1"/>
          <p:nvPr>
            <p:ph idx="2" type="body"/>
          </p:nvPr>
        </p:nvSpPr>
        <p:spPr>
          <a:xfrm>
            <a:off x="495300" y="1435100"/>
            <a:ext cx="3258900" cy="4691100"/>
          </a:xfrm>
          <a:prstGeom prst="rect">
            <a:avLst/>
          </a:prstGeom>
          <a:noFill/>
          <a:ln>
            <a:noFill/>
          </a:ln>
        </p:spPr>
        <p:txBody>
          <a:bodyPr anchorCtr="0" anchor="t" bIns="91425" lIns="91425" rIns="91425" tIns="91425"/>
          <a:lstStyle>
            <a:lvl1pPr indent="88900" lvl="0" marL="0" marR="0" rtl="0" algn="l">
              <a:lnSpc>
                <a:spcPct val="100000"/>
              </a:lnSpc>
              <a:spcBef>
                <a:spcPts val="280"/>
              </a:spcBef>
              <a:spcAft>
                <a:spcPts val="0"/>
              </a:spcAft>
              <a:buClr>
                <a:schemeClr val="dk1"/>
              </a:buClr>
              <a:buSzPct val="100000"/>
              <a:buFont typeface="Arial"/>
              <a:buChar char="●"/>
              <a:defRPr b="0" i="0" sz="1400" u="none" cap="none" strike="noStrike">
                <a:solidFill>
                  <a:schemeClr val="dk1"/>
                </a:solidFill>
                <a:latin typeface="Calibri"/>
                <a:ea typeface="Calibri"/>
                <a:cs typeface="Calibri"/>
                <a:sym typeface="Calibri"/>
              </a:defRPr>
            </a:lvl1pPr>
            <a:lvl2pPr indent="76200" lvl="1" marL="457200" marR="0" rtl="0" algn="l">
              <a:lnSpc>
                <a:spcPct val="100000"/>
              </a:lnSpc>
              <a:spcBef>
                <a:spcPts val="240"/>
              </a:spcBef>
              <a:spcAft>
                <a:spcPts val="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2pPr>
            <a:lvl3pPr indent="63500" lvl="2" marL="914400" marR="0" rtl="0" algn="l">
              <a:lnSpc>
                <a:spcPct val="100000"/>
              </a:lnSpc>
              <a:spcBef>
                <a:spcPts val="200"/>
              </a:spcBef>
              <a:spcAft>
                <a:spcPts val="0"/>
              </a:spcAft>
              <a:buClr>
                <a:schemeClr val="dk1"/>
              </a:buClr>
              <a:buSzPct val="100000"/>
              <a:buFont typeface="Arial"/>
              <a:buChar char="■"/>
              <a:defRPr b="0" i="0" sz="1000" u="none" cap="none" strike="noStrike">
                <a:solidFill>
                  <a:schemeClr val="dk1"/>
                </a:solidFill>
                <a:latin typeface="Calibri"/>
                <a:ea typeface="Calibri"/>
                <a:cs typeface="Calibri"/>
                <a:sym typeface="Calibri"/>
              </a:defRPr>
            </a:lvl3pPr>
            <a:lvl4pPr indent="57150" lvl="3" marL="13716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4pPr>
            <a:lvl5pPr indent="57150" lvl="4" marL="18288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5pPr>
            <a:lvl6pPr indent="57150" lvl="5" marL="22860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6pPr>
            <a:lvl7pPr indent="57150" lvl="6" marL="27432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7pPr>
            <a:lvl8pPr indent="57150" lvl="7" marL="32004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8pPr>
            <a:lvl9pPr indent="57150" lvl="8" marL="36576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9pPr>
          </a:lstStyle>
          <a:p/>
        </p:txBody>
      </p:sp>
      <p:sp>
        <p:nvSpPr>
          <p:cNvPr id="133" name="Shape 133"/>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34" name="Shape 134"/>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35" name="Shape 135"/>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7" name="Shape 17"/>
        <p:cNvGrpSpPr/>
        <p:nvPr/>
      </p:nvGrpSpPr>
      <p:grpSpPr>
        <a:xfrm>
          <a:off x="0" y="0"/>
          <a:ext cx="0" cy="0"/>
          <a:chOff x="0" y="0"/>
          <a:chExt cx="0" cy="0"/>
        </a:xfrm>
      </p:grpSpPr>
      <p:sp>
        <p:nvSpPr>
          <p:cNvPr id="18" name="Shape 18"/>
          <p:cNvSpPr txBox="1"/>
          <p:nvPr>
            <p:ph type="ctrTitle"/>
          </p:nvPr>
        </p:nvSpPr>
        <p:spPr>
          <a:xfrm>
            <a:off x="742950" y="2130425"/>
            <a:ext cx="8420099"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subTitle"/>
          </p:nvPr>
        </p:nvSpPr>
        <p:spPr>
          <a:xfrm>
            <a:off x="1485900" y="3886200"/>
            <a:ext cx="69341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20" name="Shape 20"/>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36" name="Shape 136"/>
        <p:cNvGrpSpPr/>
        <p:nvPr/>
      </p:nvGrpSpPr>
      <p:grpSpPr>
        <a:xfrm>
          <a:off x="0" y="0"/>
          <a:ext cx="0" cy="0"/>
          <a:chOff x="0" y="0"/>
          <a:chExt cx="0" cy="0"/>
        </a:xfrm>
      </p:grpSpPr>
      <p:sp>
        <p:nvSpPr>
          <p:cNvPr id="137" name="Shape 137"/>
          <p:cNvSpPr txBox="1"/>
          <p:nvPr>
            <p:ph type="title"/>
          </p:nvPr>
        </p:nvSpPr>
        <p:spPr>
          <a:xfrm>
            <a:off x="1941643" y="4800600"/>
            <a:ext cx="5943600" cy="5667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1" i="0" sz="20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38" name="Shape 138"/>
          <p:cNvSpPr/>
          <p:nvPr>
            <p:ph idx="2" type="pic"/>
          </p:nvPr>
        </p:nvSpPr>
        <p:spPr>
          <a:xfrm>
            <a:off x="1941643" y="612775"/>
            <a:ext cx="5943600" cy="4114800"/>
          </a:xfrm>
          <a:prstGeom prst="rect">
            <a:avLst/>
          </a:prstGeom>
          <a:noFill/>
          <a:ln>
            <a:noFill/>
          </a:ln>
        </p:spPr>
        <p:txBody>
          <a:bodyPr anchorCtr="0" anchor="t" bIns="91425" lIns="91425" rIns="91425" tIns="91425"/>
          <a:lstStyle>
            <a:lvl1pPr indent="0" lvl="0" marL="0" marR="0" rtl="0" algn="l">
              <a:lnSpc>
                <a:spcPct val="100000"/>
              </a:lnSpc>
              <a:spcBef>
                <a:spcPts val="640"/>
              </a:spcBef>
              <a:spcAft>
                <a:spcPts val="0"/>
              </a:spcAft>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100000"/>
              </a:lnSpc>
              <a:spcBef>
                <a:spcPts val="560"/>
              </a:spcBef>
              <a:spcAft>
                <a:spcPts val="0"/>
              </a:spcAft>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100000"/>
              </a:lnSpc>
              <a:spcBef>
                <a:spcPts val="480"/>
              </a:spcBef>
              <a:spcAft>
                <a:spcPts val="0"/>
              </a:spcAft>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139" name="Shape 139"/>
          <p:cNvSpPr txBox="1"/>
          <p:nvPr>
            <p:ph idx="1" type="body"/>
          </p:nvPr>
        </p:nvSpPr>
        <p:spPr>
          <a:xfrm>
            <a:off x="1941643" y="5367337"/>
            <a:ext cx="5943600" cy="804900"/>
          </a:xfrm>
          <a:prstGeom prst="rect">
            <a:avLst/>
          </a:prstGeom>
          <a:noFill/>
          <a:ln>
            <a:noFill/>
          </a:ln>
        </p:spPr>
        <p:txBody>
          <a:bodyPr anchorCtr="0" anchor="t" bIns="91425" lIns="91425" rIns="91425" tIns="91425"/>
          <a:lstStyle>
            <a:lvl1pPr indent="88900" lvl="0" marL="0" marR="0" rtl="0" algn="l">
              <a:lnSpc>
                <a:spcPct val="100000"/>
              </a:lnSpc>
              <a:spcBef>
                <a:spcPts val="280"/>
              </a:spcBef>
              <a:spcAft>
                <a:spcPts val="0"/>
              </a:spcAft>
              <a:buClr>
                <a:schemeClr val="dk1"/>
              </a:buClr>
              <a:buSzPct val="100000"/>
              <a:buFont typeface="Arial"/>
              <a:buChar char="●"/>
              <a:defRPr b="0" i="0" sz="1400" u="none" cap="none" strike="noStrike">
                <a:solidFill>
                  <a:schemeClr val="dk1"/>
                </a:solidFill>
                <a:latin typeface="Calibri"/>
                <a:ea typeface="Calibri"/>
                <a:cs typeface="Calibri"/>
                <a:sym typeface="Calibri"/>
              </a:defRPr>
            </a:lvl1pPr>
            <a:lvl2pPr indent="76200" lvl="1" marL="457200" marR="0" rtl="0" algn="l">
              <a:lnSpc>
                <a:spcPct val="100000"/>
              </a:lnSpc>
              <a:spcBef>
                <a:spcPts val="240"/>
              </a:spcBef>
              <a:spcAft>
                <a:spcPts val="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2pPr>
            <a:lvl3pPr indent="63500" lvl="2" marL="914400" marR="0" rtl="0" algn="l">
              <a:lnSpc>
                <a:spcPct val="100000"/>
              </a:lnSpc>
              <a:spcBef>
                <a:spcPts val="200"/>
              </a:spcBef>
              <a:spcAft>
                <a:spcPts val="0"/>
              </a:spcAft>
              <a:buClr>
                <a:schemeClr val="dk1"/>
              </a:buClr>
              <a:buSzPct val="100000"/>
              <a:buFont typeface="Arial"/>
              <a:buChar char="■"/>
              <a:defRPr b="0" i="0" sz="1000" u="none" cap="none" strike="noStrike">
                <a:solidFill>
                  <a:schemeClr val="dk1"/>
                </a:solidFill>
                <a:latin typeface="Calibri"/>
                <a:ea typeface="Calibri"/>
                <a:cs typeface="Calibri"/>
                <a:sym typeface="Calibri"/>
              </a:defRPr>
            </a:lvl3pPr>
            <a:lvl4pPr indent="57150" lvl="3" marL="13716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4pPr>
            <a:lvl5pPr indent="57150" lvl="4" marL="18288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5pPr>
            <a:lvl6pPr indent="57150" lvl="5" marL="22860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6pPr>
            <a:lvl7pPr indent="57150" lvl="6" marL="27432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7pPr>
            <a:lvl8pPr indent="57150" lvl="7" marL="32004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8pPr>
            <a:lvl9pPr indent="57150" lvl="8" marL="36576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9pPr>
          </a:lstStyle>
          <a:p/>
        </p:txBody>
      </p:sp>
      <p:sp>
        <p:nvSpPr>
          <p:cNvPr id="140" name="Shape 140"/>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41" name="Shape 141"/>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42" name="Shape 142"/>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43" name="Shape 143"/>
        <p:cNvGrpSpPr/>
        <p:nvPr/>
      </p:nvGrpSpPr>
      <p:grpSpPr>
        <a:xfrm>
          <a:off x="0" y="0"/>
          <a:ext cx="0" cy="0"/>
          <a:chOff x="0" y="0"/>
          <a:chExt cx="0" cy="0"/>
        </a:xfrm>
      </p:grpSpPr>
      <p:sp>
        <p:nvSpPr>
          <p:cNvPr id="144" name="Shape 144"/>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45" name="Shape 145"/>
          <p:cNvSpPr txBox="1"/>
          <p:nvPr>
            <p:ph idx="1" type="body"/>
          </p:nvPr>
        </p:nvSpPr>
        <p:spPr>
          <a:xfrm rot="5400000">
            <a:off x="2689949" y="-594448"/>
            <a:ext cx="4526100" cy="8915400"/>
          </a:xfrm>
          <a:prstGeom prst="rect">
            <a:avLst/>
          </a:prstGeom>
          <a:noFill/>
          <a:ln>
            <a:noFill/>
          </a:ln>
        </p:spPr>
        <p:txBody>
          <a:bodyPr anchorCtr="0" anchor="t" bIns="91425" lIns="91425" rIns="91425" tIns="91425"/>
          <a:lstStyle>
            <a:lvl1pPr indent="-139700" lvl="0" marL="342900" marR="0" rtl="0" algn="l">
              <a:lnSpc>
                <a:spcPct val="100000"/>
              </a:lnSpc>
              <a:spcBef>
                <a:spcPts val="640"/>
              </a:spcBef>
              <a:spcAft>
                <a:spcPts val="0"/>
              </a:spcAft>
              <a:buClr>
                <a:schemeClr val="dk1"/>
              </a:buClr>
              <a:buFont typeface="Calibri"/>
              <a:buNone/>
              <a:defRPr b="0" i="0" sz="3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Font typeface="Calibri"/>
              <a:buNone/>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146" name="Shape 146"/>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47" name="Shape 147"/>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48" name="Shape 148"/>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49" name="Shape 149"/>
        <p:cNvGrpSpPr/>
        <p:nvPr/>
      </p:nvGrpSpPr>
      <p:grpSpPr>
        <a:xfrm>
          <a:off x="0" y="0"/>
          <a:ext cx="0" cy="0"/>
          <a:chOff x="0" y="0"/>
          <a:chExt cx="0" cy="0"/>
        </a:xfrm>
      </p:grpSpPr>
      <p:sp>
        <p:nvSpPr>
          <p:cNvPr id="150" name="Shape 150"/>
          <p:cNvSpPr txBox="1"/>
          <p:nvPr>
            <p:ph type="title"/>
          </p:nvPr>
        </p:nvSpPr>
        <p:spPr>
          <a:xfrm rot="5400000">
            <a:off x="5370449" y="2085888"/>
            <a:ext cx="5851500" cy="2229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51" name="Shape 151"/>
          <p:cNvSpPr txBox="1"/>
          <p:nvPr>
            <p:ph idx="1" type="body"/>
          </p:nvPr>
        </p:nvSpPr>
        <p:spPr>
          <a:xfrm rot="5400000">
            <a:off x="830299" y="-60310"/>
            <a:ext cx="5851500" cy="6521400"/>
          </a:xfrm>
          <a:prstGeom prst="rect">
            <a:avLst/>
          </a:prstGeom>
          <a:noFill/>
          <a:ln>
            <a:noFill/>
          </a:ln>
        </p:spPr>
        <p:txBody>
          <a:bodyPr anchorCtr="0" anchor="t" bIns="91425" lIns="91425" rIns="91425" tIns="91425"/>
          <a:lstStyle>
            <a:lvl1pPr indent="-139700" lvl="0" marL="342900" marR="0" rtl="0" algn="l">
              <a:lnSpc>
                <a:spcPct val="100000"/>
              </a:lnSpc>
              <a:spcBef>
                <a:spcPts val="640"/>
              </a:spcBef>
              <a:spcAft>
                <a:spcPts val="0"/>
              </a:spcAft>
              <a:buClr>
                <a:schemeClr val="dk1"/>
              </a:buClr>
              <a:buFont typeface="Calibri"/>
              <a:buNone/>
              <a:defRPr b="0" i="0" sz="3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Font typeface="Calibri"/>
              <a:buNone/>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152" name="Shape 152"/>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53" name="Shape 153"/>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54" name="Shape 154"/>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782506" y="4406901"/>
            <a:ext cx="8420099" cy="1362075"/>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782506" y="2906713"/>
            <a:ext cx="8420099" cy="1500187"/>
          </a:xfrm>
          <a:prstGeom prst="rect">
            <a:avLst/>
          </a:prstGeom>
          <a:noFill/>
          <a:ln>
            <a:noFill/>
          </a:ln>
        </p:spPr>
        <p:txBody>
          <a:bodyPr anchorCtr="0"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495300" y="1600200"/>
            <a:ext cx="437514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5035550" y="1600200"/>
            <a:ext cx="437514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495300" y="1535112"/>
            <a:ext cx="4376870"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95300" y="2174875"/>
            <a:ext cx="4376870"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5032110" y="1535112"/>
            <a:ext cx="4378589"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5032110" y="2174875"/>
            <a:ext cx="4378589"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495300" y="273050"/>
            <a:ext cx="3259005" cy="1162049"/>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3872971" y="273051"/>
            <a:ext cx="5537729" cy="5853112"/>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95300" y="1435100"/>
            <a:ext cx="3259005" cy="4691063"/>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1941644" y="4800600"/>
            <a:ext cx="5943599" cy="56673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1941644" y="612775"/>
            <a:ext cx="5943599" cy="41148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941644" y="5367337"/>
            <a:ext cx="5943599" cy="804861"/>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495300" y="1600200"/>
            <a:ext cx="89154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0" name="Shape 80"/>
        <p:cNvGrpSpPr/>
        <p:nvPr/>
      </p:nvGrpSpPr>
      <p:grpSpPr>
        <a:xfrm>
          <a:off x="0" y="0"/>
          <a:ext cx="0" cy="0"/>
          <a:chOff x="0" y="0"/>
          <a:chExt cx="0" cy="0"/>
        </a:xfrm>
      </p:grpSpPr>
      <p:sp>
        <p:nvSpPr>
          <p:cNvPr id="81" name="Shape 81"/>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82" name="Shape 82"/>
          <p:cNvSpPr txBox="1"/>
          <p:nvPr>
            <p:ph idx="1" type="body"/>
          </p:nvPr>
        </p:nvSpPr>
        <p:spPr>
          <a:xfrm>
            <a:off x="495300" y="1600200"/>
            <a:ext cx="8915400" cy="4526100"/>
          </a:xfrm>
          <a:prstGeom prst="rect">
            <a:avLst/>
          </a:prstGeom>
          <a:noFill/>
          <a:ln>
            <a:noFill/>
          </a:ln>
        </p:spPr>
        <p:txBody>
          <a:bodyPr anchorCtr="0" anchor="t" bIns="91425" lIns="91425" rIns="91425" tIns="91425"/>
          <a:lstStyle>
            <a:lvl1pPr indent="-139700" lvl="0" marL="342900" marR="0" rtl="0" algn="l">
              <a:lnSpc>
                <a:spcPct val="100000"/>
              </a:lnSpc>
              <a:spcBef>
                <a:spcPts val="640"/>
              </a:spcBef>
              <a:spcAft>
                <a:spcPts val="0"/>
              </a:spcAft>
              <a:buClr>
                <a:schemeClr val="dk1"/>
              </a:buClr>
              <a:buFont typeface="Calibri"/>
              <a:buChar char="●"/>
              <a:defRPr b="0" i="0" sz="3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Font typeface="Calibri"/>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Font typeface="Calibri"/>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Font typeface="Calibri"/>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Font typeface="Calibri"/>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Font typeface="Calibri"/>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Font typeface="Calibri"/>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Font typeface="Calibri"/>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Font typeface="Calibri"/>
              <a:buChar char="■"/>
              <a:defRPr b="0" i="0" sz="2000" u="none" cap="none" strike="noStrike">
                <a:solidFill>
                  <a:schemeClr val="dk1"/>
                </a:solidFill>
                <a:latin typeface="Calibri"/>
                <a:ea typeface="Calibri"/>
                <a:cs typeface="Calibri"/>
                <a:sym typeface="Calibri"/>
              </a:defRPr>
            </a:lvl9pPr>
          </a:lstStyle>
          <a:p/>
        </p:txBody>
      </p:sp>
      <p:sp>
        <p:nvSpPr>
          <p:cNvPr id="83" name="Shape 83"/>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4" name="Shape 84"/>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idx="1" type="body"/>
          </p:nvPr>
        </p:nvSpPr>
        <p:spPr>
          <a:xfrm>
            <a:off x="101500" y="885425"/>
            <a:ext cx="9691200" cy="5258700"/>
          </a:xfrm>
          <a:prstGeom prst="rect">
            <a:avLst/>
          </a:prstGeom>
          <a:noFill/>
          <a:ln>
            <a:noFill/>
          </a:ln>
        </p:spPr>
        <p:txBody>
          <a:bodyPr anchorCtr="0" anchor="t" bIns="45700" lIns="91425" rIns="91425" tIns="45700">
            <a:noAutofit/>
          </a:bodyPr>
          <a:lstStyle/>
          <a:p>
            <a:pPr indent="0" lvl="0" marL="0" marR="0" rtl="0" algn="l">
              <a:spcBef>
                <a:spcPts val="900"/>
              </a:spcBef>
              <a:buClr>
                <a:schemeClr val="dk1"/>
              </a:buClr>
              <a:buSzPct val="25000"/>
              <a:buFont typeface="Arial"/>
              <a:buNone/>
            </a:pPr>
            <a:r>
              <a:rPr b="1" lang="en-AU" sz="2000"/>
              <a:t>Admin </a:t>
            </a:r>
            <a:r>
              <a:rPr lang="en-AU" sz="2000"/>
              <a:t>- Registered account able to use all features of the website</a:t>
            </a:r>
          </a:p>
          <a:p>
            <a:pPr indent="0" lvl="0" marL="0" marR="0" rtl="0" algn="l">
              <a:spcBef>
                <a:spcPts val="900"/>
              </a:spcBef>
              <a:buClr>
                <a:schemeClr val="dk1"/>
              </a:buClr>
              <a:buSzPct val="25000"/>
              <a:buFont typeface="Arial"/>
              <a:buNone/>
            </a:pPr>
            <a:r>
              <a:rPr b="1" lang="en-AU" sz="2000"/>
              <a:t>Visitor </a:t>
            </a:r>
            <a:r>
              <a:rPr lang="en-AU" sz="2000"/>
              <a:t>- Unregistered individuals able to access public features of the website</a:t>
            </a:r>
          </a:p>
          <a:p>
            <a:pPr indent="0" lvl="0" marL="0" marR="0" rtl="0" algn="l">
              <a:spcBef>
                <a:spcPts val="900"/>
              </a:spcBef>
              <a:buClr>
                <a:schemeClr val="dk1"/>
              </a:buClr>
              <a:buSzPct val="25000"/>
              <a:buFont typeface="Arial"/>
              <a:buNone/>
            </a:pPr>
            <a:r>
              <a:rPr b="1" lang="en-AU" sz="2000"/>
              <a:t>Client </a:t>
            </a:r>
            <a:r>
              <a:rPr lang="en-AU" sz="2000"/>
              <a:t>- All non-admin registered accounts on the website</a:t>
            </a:r>
          </a:p>
          <a:p>
            <a:pPr indent="0" lvl="0" marL="0" marR="0" rtl="0" algn="l">
              <a:spcBef>
                <a:spcPts val="900"/>
              </a:spcBef>
              <a:buClr>
                <a:schemeClr val="dk1"/>
              </a:buClr>
              <a:buSzPct val="25000"/>
              <a:buFont typeface="Arial"/>
              <a:buNone/>
            </a:pPr>
            <a:r>
              <a:rPr b="1" lang="en-AU" sz="2000"/>
              <a:t>Account Holder </a:t>
            </a:r>
            <a:r>
              <a:rPr lang="en-AU" sz="2000"/>
              <a:t>(Admin + Client + Premium Client) - All registered accounts</a:t>
            </a:r>
          </a:p>
          <a:p>
            <a:pPr indent="0" lvl="0" marL="0" marR="0" rtl="0" algn="l">
              <a:spcBef>
                <a:spcPts val="900"/>
              </a:spcBef>
              <a:buClr>
                <a:schemeClr val="dk1"/>
              </a:buClr>
              <a:buSzPct val="25000"/>
              <a:buFont typeface="Arial"/>
              <a:buNone/>
            </a:pPr>
            <a:r>
              <a:rPr b="1" lang="en-AU" sz="2000"/>
              <a:t>User </a:t>
            </a:r>
            <a:r>
              <a:rPr lang="en-AU" sz="2000"/>
              <a:t>(Account Holder + Visitor) - Both registered users and visitors</a:t>
            </a:r>
          </a:p>
          <a:p>
            <a:pPr indent="0" lvl="0" marL="0" marR="0" rtl="0" algn="l">
              <a:spcBef>
                <a:spcPts val="900"/>
              </a:spcBef>
              <a:buClr>
                <a:schemeClr val="dk1"/>
              </a:buClr>
              <a:buSzPct val="25000"/>
              <a:buFont typeface="Arial"/>
              <a:buNone/>
            </a:pPr>
            <a:r>
              <a:rPr b="1" lang="en-AU" sz="2000"/>
              <a:t>Premium Client: </a:t>
            </a:r>
            <a:r>
              <a:rPr lang="en-AU" sz="2000"/>
              <a:t>Client with a paid subscription containing extended access to the website</a:t>
            </a:r>
          </a:p>
        </p:txBody>
      </p:sp>
      <p:sp>
        <p:nvSpPr>
          <p:cNvPr id="160" name="Shape 160"/>
          <p:cNvSpPr/>
          <p:nvPr/>
        </p:nvSpPr>
        <p:spPr>
          <a:xfrm>
            <a:off x="101504" y="109409"/>
            <a:ext cx="969117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AU" sz="2800" u="none" cap="none" strike="noStrike">
                <a:solidFill>
                  <a:schemeClr val="lt1"/>
                </a:solidFill>
                <a:latin typeface="Calibri"/>
                <a:ea typeface="Calibri"/>
                <a:cs typeface="Calibri"/>
                <a:sym typeface="Calibri"/>
              </a:rPr>
              <a:t>System Roles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9</a:t>
            </a:r>
          </a:p>
        </p:txBody>
      </p:sp>
      <p:sp>
        <p:nvSpPr>
          <p:cNvPr id="254" name="Shape 254"/>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AU" sz="2800" u="none" cap="none" strike="noStrike">
                <a:solidFill>
                  <a:schemeClr val="lt1"/>
                </a:solidFill>
                <a:latin typeface="Calibri"/>
                <a:ea typeface="Calibri"/>
                <a:cs typeface="Calibri"/>
                <a:sym typeface="Calibri"/>
              </a:rPr>
              <a:t>Search Locations</a:t>
            </a:r>
          </a:p>
        </p:txBody>
      </p:sp>
      <p:sp>
        <p:nvSpPr>
          <p:cNvPr id="255" name="Shape 255"/>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Account Holder I want to search for locations so that I can find something specific or outside my default options</a:t>
            </a:r>
          </a:p>
        </p:txBody>
      </p:sp>
      <p:sp>
        <p:nvSpPr>
          <p:cNvPr id="256" name="Shape 256"/>
          <p:cNvSpPr/>
          <p:nvPr/>
        </p:nvSpPr>
        <p:spPr>
          <a:xfrm>
            <a:off x="39151"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Search bar is displayed when logged in</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User can type search terms into </a:t>
            </a:r>
            <a:r>
              <a:rPr lang="en-AU" sz="2000">
                <a:solidFill>
                  <a:schemeClr val="dk1"/>
                </a:solidFill>
                <a:latin typeface="Calibri"/>
                <a:ea typeface="Calibri"/>
                <a:cs typeface="Calibri"/>
                <a:sym typeface="Calibri"/>
              </a:rPr>
              <a:t>the search bar</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Entries relevant to terms are found</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Results are displayed to</a:t>
            </a:r>
            <a:r>
              <a:rPr lang="en-AU" sz="2000">
                <a:solidFill>
                  <a:schemeClr val="dk1"/>
                </a:solidFill>
                <a:latin typeface="Calibri"/>
                <a:ea typeface="Calibri"/>
                <a:cs typeface="Calibri"/>
                <a:sym typeface="Calibri"/>
              </a:rPr>
              <a:t> account holder</a:t>
            </a:r>
          </a:p>
        </p:txBody>
      </p:sp>
      <p:sp>
        <p:nvSpPr>
          <p:cNvPr id="257" name="Shape 257"/>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Points</a:t>
            </a:r>
          </a:p>
        </p:txBody>
      </p:sp>
      <p:sp>
        <p:nvSpPr>
          <p:cNvPr id="258" name="Shape 258"/>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a:t>
            </a:r>
          </a:p>
          <a:p>
            <a:pPr indent="0" lvl="0" marL="0" marR="0" rtl="0" algn="ctr">
              <a:lnSpc>
                <a:spcPct val="100000"/>
              </a:lnSpc>
              <a:spcBef>
                <a:spcPts val="0"/>
              </a:spcBef>
              <a:spcAft>
                <a:spcPts val="0"/>
              </a:spcAft>
              <a:buClr>
                <a:schemeClr val="dk1"/>
              </a:buClr>
              <a:buFont typeface="Calibri"/>
              <a:buNone/>
            </a:pPr>
            <a:r>
              <a:t/>
            </a:r>
            <a:endParaRPr sz="2000">
              <a:solidFill>
                <a:schemeClr val="dk1"/>
              </a:solidFill>
              <a:latin typeface="Calibri"/>
              <a:ea typeface="Calibri"/>
              <a:cs typeface="Calibri"/>
              <a:sym typeface="Calibri"/>
            </a:endParaRPr>
          </a:p>
        </p:txBody>
      </p:sp>
      <p:sp>
        <p:nvSpPr>
          <p:cNvPr id="259" name="Shape 259"/>
          <p:cNvSpPr/>
          <p:nvPr/>
        </p:nvSpPr>
        <p:spPr>
          <a:xfrm>
            <a:off x="39151"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10</a:t>
            </a:r>
          </a:p>
        </p:txBody>
      </p:sp>
      <p:sp>
        <p:nvSpPr>
          <p:cNvPr id="265" name="Shape 265"/>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Change Account Information</a:t>
            </a:r>
          </a:p>
        </p:txBody>
      </p:sp>
      <p:sp>
        <p:nvSpPr>
          <p:cNvPr id="266" name="Shape 266"/>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an Account Holder I want to be able edit my account details so I can keep them up to date</a:t>
            </a: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sz="2400">
              <a:latin typeface="Calibri"/>
              <a:ea typeface="Calibri"/>
              <a:cs typeface="Calibri"/>
              <a:sym typeface="Calibri"/>
            </a:endParaRPr>
          </a:p>
        </p:txBody>
      </p:sp>
      <p:sp>
        <p:nvSpPr>
          <p:cNvPr id="267" name="Shape 267"/>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Account details input form</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Reconfirm password details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Overwrite account details in database</a:t>
            </a: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268" name="Shape 268"/>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269" name="Shape 269"/>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M</a:t>
            </a:r>
          </a:p>
        </p:txBody>
      </p:sp>
      <p:sp>
        <p:nvSpPr>
          <p:cNvPr id="270" name="Shape 270"/>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Additional: Adding form validation</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Additional: Adding personal picture to profile</a:t>
            </a:r>
          </a:p>
          <a:p>
            <a:pPr lvl="0" marR="0" rtl="0" algn="l">
              <a:spcBef>
                <a:spcPts val="0"/>
              </a:spcBef>
              <a:buNone/>
            </a:pPr>
            <a:r>
              <a:rPr lang="en-AU" sz="2000">
                <a:solidFill>
                  <a:schemeClr val="dk1"/>
                </a:solidFill>
                <a:latin typeface="Calibri"/>
                <a:ea typeface="Calibri"/>
                <a:cs typeface="Calibri"/>
                <a:sym typeface="Calibri"/>
              </a:rPr>
              <a:t>Time of Implementation: *</a:t>
            </a:r>
          </a:p>
          <a:p>
            <a:pPr lvl="0" rtl="0">
              <a:spcBef>
                <a:spcPts val="0"/>
              </a:spcBef>
              <a:buClr>
                <a:schemeClr val="dk1"/>
              </a:buClr>
              <a:buSzPct val="25000"/>
              <a:buFont typeface="Arial"/>
              <a:buNone/>
            </a:pPr>
            <a:r>
              <a:rPr lang="en-AU" sz="2400">
                <a:solidFill>
                  <a:schemeClr val="dk1"/>
                </a:solidFill>
                <a:latin typeface="Calibri"/>
                <a:ea typeface="Calibri"/>
                <a:cs typeface="Calibri"/>
                <a:sym typeface="Calibri"/>
              </a:rPr>
              <a:t>(password, name, address, phone etc)</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11</a:t>
            </a:r>
          </a:p>
        </p:txBody>
      </p:sp>
      <p:sp>
        <p:nvSpPr>
          <p:cNvPr id="276" name="Shape 276"/>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AU" sz="2800" u="none" cap="none" strike="noStrike">
                <a:solidFill>
                  <a:schemeClr val="lt1"/>
                </a:solidFill>
                <a:latin typeface="Calibri"/>
                <a:ea typeface="Calibri"/>
                <a:cs typeface="Calibri"/>
                <a:sym typeface="Calibri"/>
              </a:rPr>
              <a:t>View City Information</a:t>
            </a:r>
          </a:p>
        </p:txBody>
      </p:sp>
      <p:sp>
        <p:nvSpPr>
          <p:cNvPr id="277" name="Shape 277"/>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Account Holder I want to view a city’s information so that I can get a basic understanding of the city</a:t>
            </a:r>
          </a:p>
        </p:txBody>
      </p:sp>
      <p:sp>
        <p:nvSpPr>
          <p:cNvPr id="278" name="Shape 278"/>
          <p:cNvSpPr/>
          <p:nvPr/>
        </p:nvSpPr>
        <p:spPr>
          <a:xfrm>
            <a:off x="39151"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City information pulled from database</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Information and map is displayed</a:t>
            </a:r>
          </a:p>
        </p:txBody>
      </p:sp>
      <p:sp>
        <p:nvSpPr>
          <p:cNvPr id="279" name="Shape 279"/>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Points</a:t>
            </a:r>
          </a:p>
        </p:txBody>
      </p:sp>
      <p:sp>
        <p:nvSpPr>
          <p:cNvPr id="280" name="Shape 280"/>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a:t>
            </a:r>
          </a:p>
          <a:p>
            <a:pPr indent="0" lvl="0" marL="0" marR="0" rtl="0" algn="ctr">
              <a:lnSpc>
                <a:spcPct val="100000"/>
              </a:lnSpc>
              <a:spcBef>
                <a:spcPts val="0"/>
              </a:spcBef>
              <a:spcAft>
                <a:spcPts val="0"/>
              </a:spcAft>
              <a:buClr>
                <a:schemeClr val="dk1"/>
              </a:buClr>
              <a:buFont typeface="Calibri"/>
              <a:buNone/>
            </a:pPr>
            <a:r>
              <a:t/>
            </a:r>
            <a:endParaRPr sz="2000">
              <a:solidFill>
                <a:schemeClr val="dk1"/>
              </a:solidFill>
              <a:latin typeface="Calibri"/>
              <a:ea typeface="Calibri"/>
              <a:cs typeface="Calibri"/>
              <a:sym typeface="Calibri"/>
            </a:endParaRPr>
          </a:p>
        </p:txBody>
      </p:sp>
      <p:sp>
        <p:nvSpPr>
          <p:cNvPr id="281" name="Shape 281"/>
          <p:cNvSpPr/>
          <p:nvPr/>
        </p:nvSpPr>
        <p:spPr>
          <a:xfrm>
            <a:off x="39151"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I’m guessing the paragraph can probably just be hidden and displayed on a trigger, but further testing with Django will need to be done.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2</a:t>
            </a:r>
            <a:r>
              <a:rPr b="0" i="0" lang="en-AU" sz="2000" u="none" cap="none" strike="noStrike">
                <a:solidFill>
                  <a:schemeClr val="dk1"/>
                </a:solidFill>
                <a:latin typeface="Calibri"/>
                <a:ea typeface="Calibri"/>
                <a:cs typeface="Calibri"/>
                <a:sym typeface="Calibri"/>
              </a:rPr>
              <a:t> </a:t>
            </a:r>
          </a:p>
        </p:txBody>
      </p:sp>
      <p:sp>
        <p:nvSpPr>
          <p:cNvPr id="287" name="Shape 287"/>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Modify Location Data</a:t>
            </a:r>
          </a:p>
        </p:txBody>
      </p:sp>
      <p:sp>
        <p:nvSpPr>
          <p:cNvPr id="288" name="Shape 288"/>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an </a:t>
            </a:r>
            <a:r>
              <a:rPr lang="en-AU" sz="2400">
                <a:solidFill>
                  <a:schemeClr val="dk1"/>
                </a:solidFill>
                <a:latin typeface="Calibri"/>
                <a:ea typeface="Calibri"/>
                <a:cs typeface="Calibri"/>
                <a:sym typeface="Calibri"/>
              </a:rPr>
              <a:t>A</a:t>
            </a:r>
            <a:r>
              <a:rPr lang="en-AU" sz="2400">
                <a:solidFill>
                  <a:schemeClr val="dk1"/>
                </a:solidFill>
                <a:latin typeface="Calibri"/>
                <a:ea typeface="Calibri"/>
                <a:cs typeface="Calibri"/>
                <a:sym typeface="Calibri"/>
              </a:rPr>
              <a:t>dmin </a:t>
            </a:r>
            <a:r>
              <a:rPr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modify data about a location </a:t>
            </a:r>
            <a:r>
              <a:rPr i="0" lang="en-AU" sz="2400" u="none" cap="none" strike="noStrike">
                <a:solidFill>
                  <a:schemeClr val="dk1"/>
                </a:solidFill>
                <a:latin typeface="Calibri"/>
                <a:ea typeface="Calibri"/>
                <a:cs typeface="Calibri"/>
                <a:sym typeface="Calibri"/>
              </a:rPr>
              <a:t>so that </a:t>
            </a:r>
            <a:r>
              <a:rPr lang="en-AU" sz="2400">
                <a:solidFill>
                  <a:schemeClr val="dk1"/>
                </a:solidFill>
                <a:latin typeface="Calibri"/>
                <a:ea typeface="Calibri"/>
                <a:cs typeface="Calibri"/>
                <a:sym typeface="Calibri"/>
              </a:rPr>
              <a:t>information accessed by users is as up-to-date as possible</a:t>
            </a:r>
          </a:p>
        </p:txBody>
      </p:sp>
      <p:sp>
        <p:nvSpPr>
          <p:cNvPr id="289" name="Shape 289"/>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Input fields for location information</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Save modifications to database</a:t>
            </a:r>
          </a:p>
        </p:txBody>
      </p:sp>
      <p:sp>
        <p:nvSpPr>
          <p:cNvPr id="290" name="Shape 290"/>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291" name="Shape 291"/>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292" name="Shape 292"/>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Site will require access to the database to retrieve information about the location</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Modification will likely be easiest by presenting all data in editable text fields </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Best method of saving changes is with a cancel and save button at the bottom of the page</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Possibly have a “history” feature - roll back location information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13</a:t>
            </a:r>
          </a:p>
        </p:txBody>
      </p:sp>
      <p:sp>
        <p:nvSpPr>
          <p:cNvPr id="298" name="Shape 298"/>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rgbClr val="FFFFFF"/>
                </a:solidFill>
                <a:latin typeface="Calibri"/>
                <a:ea typeface="Calibri"/>
                <a:cs typeface="Calibri"/>
                <a:sym typeface="Calibri"/>
              </a:rPr>
              <a:t>Favourite Places </a:t>
            </a:r>
          </a:p>
        </p:txBody>
      </p:sp>
      <p:sp>
        <p:nvSpPr>
          <p:cNvPr id="299" name="Shape 299"/>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lnSpc>
                <a:spcPct val="115000"/>
              </a:lnSpc>
              <a:spcBef>
                <a:spcPts val="0"/>
              </a:spcBef>
              <a:buClr>
                <a:schemeClr val="dk1"/>
              </a:buClr>
              <a:buSzPct val="45833"/>
              <a:buFont typeface="Arial"/>
              <a:buNone/>
            </a:pPr>
            <a:r>
              <a:rPr lang="en-AU" sz="2400">
                <a:solidFill>
                  <a:schemeClr val="dk1"/>
                </a:solidFill>
                <a:latin typeface="Calibri"/>
                <a:ea typeface="Calibri"/>
                <a:cs typeface="Calibri"/>
                <a:sym typeface="Calibri"/>
              </a:rPr>
              <a:t>As a Premium Client I want to be able to favourite locations so that I can easily revisit them in the future.</a:t>
            </a:r>
          </a:p>
        </p:txBody>
      </p:sp>
      <p:sp>
        <p:nvSpPr>
          <p:cNvPr id="300" name="Shape 300"/>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lnSpc>
                <a:spcPct val="115000"/>
              </a:lnSpc>
              <a:spcBef>
                <a:spcPts val="0"/>
              </a:spcBef>
              <a:buClr>
                <a:schemeClr val="dk1"/>
              </a:buClr>
              <a:buSzPct val="100000"/>
              <a:buFont typeface="Calibri"/>
              <a:buChar char="•"/>
            </a:pPr>
            <a:r>
              <a:rPr lang="en-AU" sz="2000">
                <a:solidFill>
                  <a:schemeClr val="dk1"/>
                </a:solidFill>
                <a:latin typeface="Calibri"/>
                <a:ea typeface="Calibri"/>
                <a:cs typeface="Calibri"/>
                <a:sym typeface="Calibri"/>
              </a:rPr>
              <a:t>Button to favourite a location</a:t>
            </a:r>
          </a:p>
          <a:p>
            <a:pPr indent="-179387" lvl="0" marL="179387" rtl="0">
              <a:lnSpc>
                <a:spcPct val="115000"/>
              </a:lnSpc>
              <a:spcBef>
                <a:spcPts val="0"/>
              </a:spcBef>
              <a:buClr>
                <a:schemeClr val="dk1"/>
              </a:buClr>
              <a:buSzPct val="100000"/>
              <a:buFont typeface="Calibri"/>
              <a:buChar char="•"/>
            </a:pPr>
            <a:r>
              <a:rPr lang="en-AU" sz="2000">
                <a:solidFill>
                  <a:schemeClr val="dk1"/>
                </a:solidFill>
                <a:latin typeface="Calibri"/>
                <a:ea typeface="Calibri"/>
                <a:cs typeface="Calibri"/>
                <a:sym typeface="Calibri"/>
              </a:rPr>
              <a:t>Separate webpage for favourite places</a:t>
            </a:r>
          </a:p>
          <a:p>
            <a:pPr indent="-179387" lvl="0" marL="179387" rtl="0">
              <a:lnSpc>
                <a:spcPct val="115000"/>
              </a:lnSpc>
              <a:spcBef>
                <a:spcPts val="0"/>
              </a:spcBef>
              <a:buClr>
                <a:schemeClr val="dk1"/>
              </a:buClr>
              <a:buSzPct val="100000"/>
              <a:buFont typeface="Calibri"/>
              <a:buChar char="•"/>
            </a:pPr>
            <a:r>
              <a:rPr lang="en-AU" sz="2000">
                <a:solidFill>
                  <a:schemeClr val="dk1"/>
                </a:solidFill>
                <a:latin typeface="Calibri"/>
                <a:ea typeface="Calibri"/>
                <a:cs typeface="Calibri"/>
                <a:sym typeface="Calibri"/>
              </a:rPr>
              <a:t>Display locations in a list</a:t>
            </a: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301" name="Shape 301"/>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302" name="Shape 302"/>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None/>
            </a:pPr>
            <a:r>
              <a:t/>
            </a:r>
            <a:endParaRPr sz="2000">
              <a:solidFill>
                <a:schemeClr val="dk1"/>
              </a:solidFill>
              <a:latin typeface="Calibri"/>
              <a:ea typeface="Calibri"/>
              <a:cs typeface="Calibri"/>
              <a:sym typeface="Calibri"/>
            </a:endParaRPr>
          </a:p>
        </p:txBody>
      </p:sp>
      <p:sp>
        <p:nvSpPr>
          <p:cNvPr id="303" name="Shape 303"/>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User can choose whether or not their favourites list is public (visible on their profile)</a:t>
            </a:r>
          </a:p>
          <a:p>
            <a:pPr lvl="0" marR="0" rtl="0" algn="l">
              <a:spcBef>
                <a:spcPts val="0"/>
              </a:spcBef>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14</a:t>
            </a:r>
          </a:p>
        </p:txBody>
      </p:sp>
      <p:sp>
        <p:nvSpPr>
          <p:cNvPr id="309" name="Shape 309"/>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lang="en-AU" sz="2800">
                <a:solidFill>
                  <a:schemeClr val="lt1"/>
                </a:solidFill>
                <a:latin typeface="Calibri"/>
                <a:ea typeface="Calibri"/>
                <a:cs typeface="Calibri"/>
                <a:sym typeface="Calibri"/>
              </a:rPr>
              <a:t>Website Customisation</a:t>
            </a:r>
          </a:p>
        </p:txBody>
      </p:sp>
      <p:sp>
        <p:nvSpPr>
          <p:cNvPr id="310" name="Shape 310"/>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t>
            </a:r>
            <a:r>
              <a:rPr lang="en-AU" sz="2400">
                <a:solidFill>
                  <a:schemeClr val="dk1"/>
                </a:solidFill>
                <a:latin typeface="Calibri"/>
                <a:ea typeface="Calibri"/>
                <a:cs typeface="Calibri"/>
                <a:sym typeface="Calibri"/>
              </a:rPr>
              <a:t>Premium Client</a:t>
            </a:r>
            <a:r>
              <a:rPr b="0" i="0" lang="en-AU" sz="2400" u="none" cap="none" strike="noStrike">
                <a:solidFill>
                  <a:schemeClr val="dk1"/>
                </a:solidFill>
                <a:latin typeface="Calibri"/>
                <a:ea typeface="Calibri"/>
                <a:cs typeface="Calibri"/>
                <a:sym typeface="Calibri"/>
              </a:rPr>
              <a:t> I want to change the layout of the website so that it looks best according to my </a:t>
            </a:r>
            <a:r>
              <a:rPr lang="en-AU" sz="2400">
                <a:solidFill>
                  <a:schemeClr val="dk1"/>
                </a:solidFill>
                <a:latin typeface="Calibri"/>
                <a:ea typeface="Calibri"/>
                <a:cs typeface="Calibri"/>
                <a:sym typeface="Calibri"/>
              </a:rPr>
              <a:t>preferences</a:t>
            </a:r>
          </a:p>
        </p:txBody>
      </p:sp>
      <p:sp>
        <p:nvSpPr>
          <p:cNvPr id="311" name="Shape 311"/>
          <p:cNvSpPr/>
          <p:nvPr/>
        </p:nvSpPr>
        <p:spPr>
          <a:xfrm>
            <a:off x="39151"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b="0" i="0" lang="en-AU" sz="1800" u="none" cap="none" strike="noStrike">
                <a:solidFill>
                  <a:schemeClr val="dk1"/>
                </a:solidFill>
                <a:latin typeface="Calibri"/>
                <a:ea typeface="Calibri"/>
                <a:cs typeface="Calibri"/>
                <a:sym typeface="Calibri"/>
              </a:rPr>
              <a:t>Acceptance C</a:t>
            </a:r>
            <a:r>
              <a:rPr i="0" lang="en-AU" sz="1800" u="none" cap="none" strike="noStrike">
                <a:solidFill>
                  <a:schemeClr val="dk1"/>
                </a:solidFill>
                <a:latin typeface="Calibri"/>
                <a:ea typeface="Calibri"/>
                <a:cs typeface="Calibri"/>
                <a:sym typeface="Calibri"/>
              </a:rPr>
              <a:t>riteria</a:t>
            </a:r>
          </a:p>
          <a:p>
            <a:pPr indent="-166687" lvl="0" marL="179387" marR="0" rtl="0" algn="l">
              <a:lnSpc>
                <a:spcPct val="100000"/>
              </a:lnSpc>
              <a:spcBef>
                <a:spcPts val="0"/>
              </a:spcBef>
              <a:spcAft>
                <a:spcPts val="0"/>
              </a:spcAft>
              <a:buClr>
                <a:schemeClr val="dk1"/>
              </a:buClr>
              <a:buSzPct val="100000"/>
              <a:buFont typeface="Calibri"/>
              <a:buChar char="•"/>
            </a:pPr>
            <a:r>
              <a:rPr lang="en-AU" sz="1800">
                <a:solidFill>
                  <a:schemeClr val="dk1"/>
                </a:solidFill>
                <a:latin typeface="Calibri"/>
                <a:ea typeface="Calibri"/>
                <a:cs typeface="Calibri"/>
                <a:sym typeface="Calibri"/>
              </a:rPr>
              <a:t>Customisation tools are shown</a:t>
            </a:r>
          </a:p>
          <a:p>
            <a:pPr indent="-166687" lvl="0" marL="179387" marR="0" rtl="0" algn="l">
              <a:lnSpc>
                <a:spcPct val="100000"/>
              </a:lnSpc>
              <a:spcBef>
                <a:spcPts val="0"/>
              </a:spcBef>
              <a:spcAft>
                <a:spcPts val="0"/>
              </a:spcAft>
              <a:buClr>
                <a:schemeClr val="dk1"/>
              </a:buClr>
              <a:buSzPct val="100000"/>
              <a:buFont typeface="Calibri"/>
              <a:buChar char="•"/>
            </a:pPr>
            <a:r>
              <a:rPr lang="en-AU" sz="1800">
                <a:solidFill>
                  <a:schemeClr val="dk1"/>
                </a:solidFill>
                <a:latin typeface="Calibri"/>
                <a:ea typeface="Calibri"/>
                <a:cs typeface="Calibri"/>
                <a:sym typeface="Calibri"/>
              </a:rPr>
              <a:t>Font size can be changed</a:t>
            </a:r>
          </a:p>
          <a:p>
            <a:pPr indent="-166687" lvl="0" marL="179387" marR="0" rtl="0" algn="l">
              <a:lnSpc>
                <a:spcPct val="100000"/>
              </a:lnSpc>
              <a:spcBef>
                <a:spcPts val="0"/>
              </a:spcBef>
              <a:spcAft>
                <a:spcPts val="0"/>
              </a:spcAft>
              <a:buClr>
                <a:schemeClr val="dk1"/>
              </a:buClr>
              <a:buSzPct val="100000"/>
              <a:buFont typeface="Calibri"/>
              <a:buChar char="•"/>
            </a:pPr>
            <a:r>
              <a:rPr lang="en-AU" sz="1800">
                <a:solidFill>
                  <a:schemeClr val="dk1"/>
                </a:solidFill>
                <a:latin typeface="Calibri"/>
                <a:ea typeface="Calibri"/>
                <a:cs typeface="Calibri"/>
                <a:sym typeface="Calibri"/>
              </a:rPr>
              <a:t>Page colour can be changed</a:t>
            </a:r>
          </a:p>
          <a:p>
            <a:pPr indent="-166687" lvl="0" marL="179387" marR="0" rtl="0" algn="l">
              <a:lnSpc>
                <a:spcPct val="100000"/>
              </a:lnSpc>
              <a:spcBef>
                <a:spcPts val="0"/>
              </a:spcBef>
              <a:spcAft>
                <a:spcPts val="0"/>
              </a:spcAft>
              <a:buClr>
                <a:schemeClr val="dk1"/>
              </a:buClr>
              <a:buSzPct val="100000"/>
              <a:buFont typeface="Calibri"/>
              <a:buChar char="•"/>
            </a:pPr>
            <a:r>
              <a:rPr lang="en-AU" sz="1800">
                <a:latin typeface="Calibri"/>
                <a:ea typeface="Calibri"/>
                <a:cs typeface="Calibri"/>
                <a:sym typeface="Calibri"/>
              </a:rPr>
              <a:t>Settings are saved to database</a:t>
            </a:r>
          </a:p>
          <a:p>
            <a:pPr indent="-179387" lvl="0" marL="179387" marR="0" rtl="0" algn="l">
              <a:lnSpc>
                <a:spcPct val="100000"/>
              </a:lnSpc>
              <a:spcBef>
                <a:spcPts val="0"/>
              </a:spcBef>
              <a:spcAft>
                <a:spcPts val="0"/>
              </a:spcAft>
              <a:buClr>
                <a:schemeClr val="dk1"/>
              </a:buClr>
              <a:buFont typeface="Arial"/>
              <a:buNone/>
            </a:pPr>
            <a:r>
              <a:t/>
            </a:r>
            <a:endParaRPr i="0" sz="2000" u="none" cap="none" strike="noStrike">
              <a:solidFill>
                <a:schemeClr val="dk1"/>
              </a:solidFill>
              <a:latin typeface="Calibri"/>
              <a:ea typeface="Calibri"/>
              <a:cs typeface="Calibri"/>
              <a:sym typeface="Calibri"/>
            </a:endParaRPr>
          </a:p>
        </p:txBody>
      </p:sp>
      <p:sp>
        <p:nvSpPr>
          <p:cNvPr id="312" name="Shape 312"/>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Points</a:t>
            </a:r>
          </a:p>
        </p:txBody>
      </p:sp>
      <p:sp>
        <p:nvSpPr>
          <p:cNvPr id="313" name="Shape 313"/>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a:t>
            </a:r>
          </a:p>
          <a:p>
            <a:pPr indent="0" lvl="0" marL="0" marR="0" rtl="0" algn="ctr">
              <a:lnSpc>
                <a:spcPct val="100000"/>
              </a:lnSpc>
              <a:spcBef>
                <a:spcPts val="0"/>
              </a:spcBef>
              <a:spcAft>
                <a:spcPts val="0"/>
              </a:spcAft>
              <a:buClr>
                <a:schemeClr val="dk1"/>
              </a:buClr>
              <a:buFont typeface="Calibri"/>
              <a:buNone/>
            </a:pPr>
            <a:r>
              <a:t/>
            </a:r>
            <a:endParaRPr sz="2000">
              <a:solidFill>
                <a:schemeClr val="dk1"/>
              </a:solidFill>
              <a:latin typeface="Calibri"/>
              <a:ea typeface="Calibri"/>
              <a:cs typeface="Calibri"/>
              <a:sym typeface="Calibri"/>
            </a:endParaRPr>
          </a:p>
        </p:txBody>
      </p:sp>
      <p:sp>
        <p:nvSpPr>
          <p:cNvPr id="314" name="Shape 314"/>
          <p:cNvSpPr/>
          <p:nvPr/>
        </p:nvSpPr>
        <p:spPr>
          <a:xfrm>
            <a:off x="39151"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I’m not sure how well we can incorporate real time colour changes. I assume we’d probably have to have a set list of available colours.</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Tools will include changing page colours, font size</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Will this feature be accessed through the account management page?</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Will this feature have it’s own page or will the tools work on any logged in page?</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Potentially show changes in real time?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ID: 15</a:t>
            </a:r>
          </a:p>
        </p:txBody>
      </p:sp>
      <p:sp>
        <p:nvSpPr>
          <p:cNvPr id="320" name="Shape 320"/>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GPS</a:t>
            </a:r>
          </a:p>
        </p:txBody>
      </p:sp>
      <p:sp>
        <p:nvSpPr>
          <p:cNvPr id="321" name="Shape 321"/>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Premium Client I want to be able to view my location on the city map so I can see where I am in respect to the locations on the website</a:t>
            </a:r>
          </a:p>
        </p:txBody>
      </p:sp>
      <p:sp>
        <p:nvSpPr>
          <p:cNvPr id="322" name="Shape 322"/>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User locational data is visible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Establishment locational data is visible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Map supports direction feature</a:t>
            </a:r>
          </a:p>
        </p:txBody>
      </p:sp>
      <p:sp>
        <p:nvSpPr>
          <p:cNvPr id="323" name="Shape 323"/>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None/>
            </a:pPr>
            <a:r>
              <a:t/>
            </a:r>
            <a:endParaRPr/>
          </a:p>
        </p:txBody>
      </p:sp>
      <p:sp>
        <p:nvSpPr>
          <p:cNvPr id="324" name="Shape 324"/>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None/>
            </a:pPr>
            <a:r>
              <a:t/>
            </a:r>
            <a:endParaRPr/>
          </a:p>
        </p:txBody>
      </p:sp>
      <p:sp>
        <p:nvSpPr>
          <p:cNvPr id="325" name="Shape 325"/>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**Temporary Notes** Depending on how compressed you want the acceptance criteria to be I can drop it to like one line per user-story. I think this is alright for now though. </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Directions feature has an “ETA/Estimated Time of Arrival”</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ID: 16</a:t>
            </a:r>
          </a:p>
        </p:txBody>
      </p:sp>
      <p:sp>
        <p:nvSpPr>
          <p:cNvPr id="331" name="Shape 331"/>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Account Customisation</a:t>
            </a:r>
          </a:p>
        </p:txBody>
      </p:sp>
      <p:sp>
        <p:nvSpPr>
          <p:cNvPr id="332" name="Shape 332"/>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Premium Client I want to customise my social profile so that my profile is up to date and represents me accurately </a:t>
            </a:r>
          </a:p>
        </p:txBody>
      </p:sp>
      <p:sp>
        <p:nvSpPr>
          <p:cNvPr id="333" name="Shape 333"/>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Profile picture can be uploaded</a:t>
            </a:r>
          </a:p>
          <a:p>
            <a:pPr indent="-179387" lvl="0" marL="179387" marR="0" rtl="0" algn="l">
              <a:spcBef>
                <a:spcPts val="0"/>
              </a:spcBef>
              <a:buClr>
                <a:schemeClr val="dk1"/>
              </a:buClr>
              <a:buSzPct val="100000"/>
              <a:buFont typeface="Calibri"/>
              <a:buChar char="•"/>
            </a:pPr>
            <a:r>
              <a:rPr lang="en-AU" sz="2000">
                <a:latin typeface="Calibri"/>
                <a:ea typeface="Calibri"/>
                <a:cs typeface="Calibri"/>
                <a:sym typeface="Calibri"/>
              </a:rPr>
              <a:t>Input fields for profile information</a:t>
            </a:r>
          </a:p>
          <a:p>
            <a:pPr indent="-179387" lvl="0" marL="179387" marR="0" rtl="0" algn="l">
              <a:spcBef>
                <a:spcPts val="0"/>
              </a:spcBef>
              <a:buClr>
                <a:schemeClr val="dk1"/>
              </a:buClr>
              <a:buSzPct val="100000"/>
              <a:buFont typeface="Calibri"/>
              <a:buChar char="•"/>
            </a:pPr>
            <a:r>
              <a:rPr lang="en-AU" sz="2000">
                <a:latin typeface="Calibri"/>
                <a:ea typeface="Calibri"/>
                <a:cs typeface="Calibri"/>
                <a:sym typeface="Calibri"/>
              </a:rPr>
              <a:t>Can share or hide data submitted to website </a:t>
            </a:r>
          </a:p>
        </p:txBody>
      </p:sp>
      <p:sp>
        <p:nvSpPr>
          <p:cNvPr id="334" name="Shape 334"/>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None/>
            </a:pPr>
            <a:r>
              <a:t/>
            </a:r>
            <a:endParaRPr/>
          </a:p>
        </p:txBody>
      </p:sp>
      <p:sp>
        <p:nvSpPr>
          <p:cNvPr id="335" name="Shape 335"/>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None/>
            </a:pPr>
            <a:r>
              <a:t/>
            </a:r>
            <a:endParaRPr/>
          </a:p>
        </p:txBody>
      </p:sp>
      <p:sp>
        <p:nvSpPr>
          <p:cNvPr id="336" name="Shape 336"/>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Parts of a profile: Profile picture, list of favourite locations, reviews submitted by a client, short biography, pictures of locations submitted by client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ID: 17</a:t>
            </a:r>
          </a:p>
        </p:txBody>
      </p:sp>
      <p:sp>
        <p:nvSpPr>
          <p:cNvPr id="342" name="Shape 342"/>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Receive emails about locations/options</a:t>
            </a:r>
          </a:p>
        </p:txBody>
      </p:sp>
      <p:sp>
        <p:nvSpPr>
          <p:cNvPr id="343" name="Shape 343"/>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Premium Client I want to receive emails about newly added nearby locations before non-paying clients do</a:t>
            </a:r>
          </a:p>
        </p:txBody>
      </p:sp>
      <p:sp>
        <p:nvSpPr>
          <p:cNvPr id="344" name="Shape 344"/>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Email is sent out when location is added</a:t>
            </a:r>
          </a:p>
          <a:p>
            <a:pPr indent="-179387" lvl="0" marL="179387" marR="0" rtl="0" algn="l">
              <a:spcBef>
                <a:spcPts val="0"/>
              </a:spcBef>
              <a:buClr>
                <a:schemeClr val="dk1"/>
              </a:buClr>
              <a:buSzPct val="100000"/>
              <a:buFont typeface="Calibri"/>
              <a:buChar char="•"/>
            </a:pPr>
            <a:r>
              <a:rPr lang="en-AU" sz="2000">
                <a:latin typeface="Calibri"/>
                <a:ea typeface="Calibri"/>
                <a:cs typeface="Calibri"/>
                <a:sym typeface="Calibri"/>
              </a:rPr>
              <a:t>Email contains</a:t>
            </a:r>
            <a:r>
              <a:rPr lang="en-AU" sz="2000">
                <a:latin typeface="Calibri"/>
                <a:ea typeface="Calibri"/>
                <a:cs typeface="Calibri"/>
                <a:sym typeface="Calibri"/>
              </a:rPr>
              <a:t> information about location</a:t>
            </a:r>
          </a:p>
          <a:p>
            <a:pPr indent="-179387" lvl="0" marL="179387" marR="0" rtl="0" algn="l">
              <a:spcBef>
                <a:spcPts val="0"/>
              </a:spcBef>
              <a:buClr>
                <a:schemeClr val="dk1"/>
              </a:buClr>
              <a:buSzPct val="100000"/>
              <a:buFont typeface="Calibri"/>
              <a:buChar char="•"/>
            </a:pPr>
            <a:r>
              <a:rPr lang="en-AU" sz="2000">
                <a:latin typeface="Calibri"/>
                <a:ea typeface="Calibri"/>
                <a:cs typeface="Calibri"/>
                <a:sym typeface="Calibri"/>
              </a:rPr>
              <a:t>Link in email takes user to website</a:t>
            </a:r>
          </a:p>
        </p:txBody>
      </p:sp>
      <p:sp>
        <p:nvSpPr>
          <p:cNvPr id="345" name="Shape 345"/>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None/>
            </a:pPr>
            <a:r>
              <a:t/>
            </a:r>
            <a:endParaRPr/>
          </a:p>
        </p:txBody>
      </p:sp>
      <p:sp>
        <p:nvSpPr>
          <p:cNvPr id="346" name="Shape 346"/>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None/>
            </a:pPr>
            <a:r>
              <a:t/>
            </a:r>
            <a:endParaRPr/>
          </a:p>
        </p:txBody>
      </p:sp>
      <p:sp>
        <p:nvSpPr>
          <p:cNvPr id="347" name="Shape 347"/>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Emails could also be sent out about new site features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If user is logged in, they are taken directly to page with location info. If user is not logged in, they are taken to the login page, and then are taken to location info</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18</a:t>
            </a:r>
          </a:p>
        </p:txBody>
      </p:sp>
      <p:sp>
        <p:nvSpPr>
          <p:cNvPr id="353" name="Shape 353"/>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Recommended Locations</a:t>
            </a:r>
          </a:p>
        </p:txBody>
      </p:sp>
      <p:sp>
        <p:nvSpPr>
          <p:cNvPr id="354" name="Shape 354"/>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Client I want to be recommended locations based on my search history so that I can easily discover locations relevant to me </a:t>
            </a:r>
          </a:p>
          <a:p>
            <a:pPr indent="0" lvl="0" marL="0" marR="0" rtl="0" algn="l">
              <a:spcBef>
                <a:spcPts val="0"/>
              </a:spcBef>
              <a:buNone/>
            </a:pPr>
            <a:r>
              <a:t/>
            </a:r>
            <a:endParaRPr sz="2400">
              <a:latin typeface="Calibri"/>
              <a:ea typeface="Calibri"/>
              <a:cs typeface="Calibri"/>
              <a:sym typeface="Calibri"/>
            </a:endParaRPr>
          </a:p>
        </p:txBody>
      </p:sp>
      <p:sp>
        <p:nvSpPr>
          <p:cNvPr id="355" name="Shape 355"/>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Locations are found in database using algorithm</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Location information is presented to client</a:t>
            </a:r>
          </a:p>
        </p:txBody>
      </p:sp>
      <p:sp>
        <p:nvSpPr>
          <p:cNvPr id="356" name="Shape 356"/>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357" name="Shape 357"/>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358" name="Shape 358"/>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Algorithm will take into account such things as: Proximity to client, average review score, location type, relevance to client search history</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Most likely medium for this at the moment is via email</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We’ll have to consider the frequency of these recommendations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1</a:t>
            </a:r>
          </a:p>
        </p:txBody>
      </p:sp>
      <p:sp>
        <p:nvSpPr>
          <p:cNvPr id="166" name="Shape 166"/>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lang="en-AU" sz="2800">
                <a:solidFill>
                  <a:schemeClr val="lt1"/>
                </a:solidFill>
                <a:latin typeface="Calibri"/>
                <a:ea typeface="Calibri"/>
                <a:cs typeface="Calibri"/>
                <a:sym typeface="Calibri"/>
              </a:rPr>
              <a:t>Account </a:t>
            </a:r>
            <a:r>
              <a:rPr b="0" i="0" lang="en-AU" sz="2800" u="none" cap="none" strike="noStrike">
                <a:solidFill>
                  <a:schemeClr val="lt1"/>
                </a:solidFill>
                <a:latin typeface="Calibri"/>
                <a:ea typeface="Calibri"/>
                <a:cs typeface="Calibri"/>
                <a:sym typeface="Calibri"/>
              </a:rPr>
              <a:t>Log</a:t>
            </a:r>
            <a:r>
              <a:rPr lang="en-AU" sz="2800">
                <a:solidFill>
                  <a:schemeClr val="lt1"/>
                </a:solidFill>
                <a:latin typeface="Calibri"/>
                <a:ea typeface="Calibri"/>
                <a:cs typeface="Calibri"/>
                <a:sym typeface="Calibri"/>
              </a:rPr>
              <a:t>i</a:t>
            </a:r>
            <a:r>
              <a:rPr b="0" i="0" lang="en-AU" sz="2800" u="none" cap="none" strike="noStrike">
                <a:solidFill>
                  <a:schemeClr val="lt1"/>
                </a:solidFill>
                <a:latin typeface="Calibri"/>
                <a:ea typeface="Calibri"/>
                <a:cs typeface="Calibri"/>
                <a:sym typeface="Calibri"/>
              </a:rPr>
              <a:t>n</a:t>
            </a:r>
          </a:p>
        </p:txBody>
      </p:sp>
      <p:sp>
        <p:nvSpPr>
          <p:cNvPr id="167" name="Shape 167"/>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Account Holder I want to log in to my account so that I can use the website’s features</a:t>
            </a:r>
          </a:p>
        </p:txBody>
      </p:sp>
      <p:sp>
        <p:nvSpPr>
          <p:cNvPr id="168" name="Shape 168"/>
          <p:cNvSpPr/>
          <p:nvPr/>
        </p:nvSpPr>
        <p:spPr>
          <a:xfrm>
            <a:off x="39151"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Input for account login credentials</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Account logged in if credentials correct</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Error message if credentials incorrect</a:t>
            </a:r>
          </a:p>
        </p:txBody>
      </p:sp>
      <p:sp>
        <p:nvSpPr>
          <p:cNvPr id="169" name="Shape 169"/>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Points</a:t>
            </a:r>
          </a:p>
        </p:txBody>
      </p:sp>
      <p:sp>
        <p:nvSpPr>
          <p:cNvPr id="170" name="Shape 170"/>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a:t>
            </a:r>
          </a:p>
        </p:txBody>
      </p:sp>
      <p:sp>
        <p:nvSpPr>
          <p:cNvPr id="171" name="Shape 171"/>
          <p:cNvSpPr/>
          <p:nvPr/>
        </p:nvSpPr>
        <p:spPr>
          <a:xfrm>
            <a:off x="39151"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Login information stored in</a:t>
            </a:r>
            <a:r>
              <a:rPr lang="en-AU" sz="2000">
                <a:solidFill>
                  <a:schemeClr val="dk1"/>
                </a:solidFill>
                <a:latin typeface="Calibri"/>
                <a:ea typeface="Calibri"/>
                <a:cs typeface="Calibri"/>
                <a:sym typeface="Calibri"/>
              </a:rPr>
              <a:t> database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19</a:t>
            </a:r>
          </a:p>
        </p:txBody>
      </p:sp>
      <p:sp>
        <p:nvSpPr>
          <p:cNvPr id="364" name="Shape 364"/>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Recommend a Friend</a:t>
            </a:r>
          </a:p>
        </p:txBody>
      </p:sp>
      <p:sp>
        <p:nvSpPr>
          <p:cNvPr id="365" name="Shape 365"/>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Client I want to be able to recommend the website to a friend to gain a website perk for myself</a:t>
            </a:r>
          </a:p>
          <a:p>
            <a:pPr indent="0" lvl="0" marL="0" marR="0" rtl="0" algn="l">
              <a:spcBef>
                <a:spcPts val="0"/>
              </a:spcBef>
              <a:buNone/>
            </a:pPr>
            <a:r>
              <a:t/>
            </a:r>
            <a:endParaRPr sz="2400">
              <a:latin typeface="Calibri"/>
              <a:ea typeface="Calibri"/>
              <a:cs typeface="Calibri"/>
              <a:sym typeface="Calibri"/>
            </a:endParaRPr>
          </a:p>
        </p:txBody>
      </p:sp>
      <p:sp>
        <p:nvSpPr>
          <p:cNvPr id="366" name="Shape 366"/>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Input form for friend’s email address </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Client can customise referral message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Client receives reward if friend signs up.</a:t>
            </a:r>
          </a:p>
        </p:txBody>
      </p:sp>
      <p:sp>
        <p:nvSpPr>
          <p:cNvPr id="367" name="Shape 367"/>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368" name="Shape 368"/>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369" name="Shape 369"/>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Implementing the voucher to profile could be difficult. Alternative would be referring a friend would give that friend the voucher and not existing client.</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Rewards can be vouchers/coupons, temp access to premium features etc.</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Shape 374"/>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20</a:t>
            </a:r>
          </a:p>
        </p:txBody>
      </p:sp>
      <p:sp>
        <p:nvSpPr>
          <p:cNvPr id="375" name="Shape 375"/>
          <p:cNvSpPr/>
          <p:nvPr/>
        </p:nvSpPr>
        <p:spPr>
          <a:xfrm>
            <a:off x="831153" y="109409"/>
            <a:ext cx="7380000" cy="540000"/>
          </a:xfrm>
          <a:prstGeom prst="rect">
            <a:avLst/>
          </a:prstGeom>
          <a:solidFill>
            <a:schemeClr val="accent1"/>
          </a:solidFill>
          <a:ln cap="flat" cmpd="sng" w="25400">
            <a:solidFill>
              <a:srgbClr val="000000"/>
            </a:solidFill>
            <a:prstDash val="solid"/>
            <a:round/>
            <a:headEnd len="med" w="med" type="none"/>
            <a:tailEnd len="med" w="med" type="none"/>
          </a:ln>
        </p:spPr>
        <p:txBody>
          <a:bodyPr anchorCtr="0" anchor="ctr" bIns="45700" lIns="91425" rIns="91425" tIns="45700">
            <a:noAutofit/>
          </a:bodyPr>
          <a:lstStyle/>
          <a:p>
            <a:pPr lvl="0" rtl="0" algn="ctr">
              <a:lnSpc>
                <a:spcPct val="115000"/>
              </a:lnSpc>
              <a:spcBef>
                <a:spcPts val="0"/>
              </a:spcBef>
              <a:buClr>
                <a:schemeClr val="dk1"/>
              </a:buClr>
              <a:buSzPct val="39285"/>
              <a:buFont typeface="Arial"/>
              <a:buNone/>
            </a:pPr>
            <a:r>
              <a:rPr lang="en-AU" sz="2800">
                <a:solidFill>
                  <a:srgbClr val="FFFFFF"/>
                </a:solidFill>
                <a:latin typeface="Calibri"/>
                <a:ea typeface="Calibri"/>
                <a:cs typeface="Calibri"/>
                <a:sym typeface="Calibri"/>
              </a:rPr>
              <a:t>Recommend a Location</a:t>
            </a:r>
          </a:p>
        </p:txBody>
      </p:sp>
      <p:sp>
        <p:nvSpPr>
          <p:cNvPr id="376" name="Shape 376"/>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lnSpc>
                <a:spcPct val="115000"/>
              </a:lnSpc>
              <a:spcBef>
                <a:spcPts val="0"/>
              </a:spcBef>
              <a:buClr>
                <a:schemeClr val="dk1"/>
              </a:buClr>
              <a:buSzPct val="45833"/>
              <a:buFont typeface="Arial"/>
              <a:buNone/>
            </a:pPr>
            <a:r>
              <a:rPr lang="en-AU" sz="2400">
                <a:solidFill>
                  <a:schemeClr val="dk1"/>
                </a:solidFill>
                <a:latin typeface="Calibri"/>
                <a:ea typeface="Calibri"/>
                <a:cs typeface="Calibri"/>
                <a:sym typeface="Calibri"/>
              </a:rPr>
              <a:t>As a Client I want to be able to recommend a business location to the admins so that I have the option to explore more alternatives. </a:t>
            </a:r>
            <a:br>
              <a:rPr lang="en-AU" sz="2400">
                <a:solidFill>
                  <a:schemeClr val="dk1"/>
                </a:solidFill>
                <a:latin typeface="Calibri"/>
                <a:ea typeface="Calibri"/>
                <a:cs typeface="Calibri"/>
                <a:sym typeface="Calibri"/>
              </a:rPr>
            </a:br>
          </a:p>
          <a:p>
            <a:pPr lvl="0" rtl="0">
              <a:lnSpc>
                <a:spcPct val="115000"/>
              </a:lnSpc>
              <a:spcBef>
                <a:spcPts val="0"/>
              </a:spcBef>
              <a:buClr>
                <a:schemeClr val="dk1"/>
              </a:buClr>
              <a:buFont typeface="Arial"/>
              <a:buNone/>
            </a:pPr>
            <a:r>
              <a:t/>
            </a:r>
            <a:endParaRPr sz="2400">
              <a:solidFill>
                <a:schemeClr val="dk1"/>
              </a:solidFill>
              <a:latin typeface="Calibri"/>
              <a:ea typeface="Calibri"/>
              <a:cs typeface="Calibri"/>
              <a:sym typeface="Calibri"/>
            </a:endParaRPr>
          </a:p>
        </p:txBody>
      </p:sp>
      <p:sp>
        <p:nvSpPr>
          <p:cNvPr id="377" name="Shape 377"/>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lnSpc>
                <a:spcPct val="115000"/>
              </a:lnSpc>
              <a:spcBef>
                <a:spcPts val="0"/>
              </a:spcBef>
              <a:buClr>
                <a:schemeClr val="dk1"/>
              </a:buClr>
              <a:buSzPct val="100000"/>
              <a:buFont typeface="Calibri"/>
              <a:buChar char="•"/>
            </a:pPr>
            <a:r>
              <a:rPr lang="en-AU" sz="2000">
                <a:solidFill>
                  <a:schemeClr val="dk1"/>
                </a:solidFill>
                <a:latin typeface="Calibri"/>
                <a:ea typeface="Calibri"/>
                <a:cs typeface="Calibri"/>
                <a:sym typeface="Calibri"/>
              </a:rPr>
              <a:t>Input form for Location info</a:t>
            </a:r>
          </a:p>
          <a:p>
            <a:pPr indent="-179387" lvl="0" marL="179387" rtl="0">
              <a:lnSpc>
                <a:spcPct val="115000"/>
              </a:lnSpc>
              <a:spcBef>
                <a:spcPts val="0"/>
              </a:spcBef>
              <a:buClr>
                <a:schemeClr val="dk1"/>
              </a:buClr>
              <a:buSzPct val="100000"/>
              <a:buFont typeface="Calibri"/>
              <a:buChar char="•"/>
            </a:pPr>
            <a:r>
              <a:rPr lang="en-AU" sz="2000">
                <a:solidFill>
                  <a:schemeClr val="dk1"/>
                </a:solidFill>
                <a:latin typeface="Calibri"/>
                <a:ea typeface="Calibri"/>
                <a:cs typeface="Calibri"/>
                <a:sym typeface="Calibri"/>
              </a:rPr>
              <a:t>Location saved to database</a:t>
            </a: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378" name="Shape 378"/>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379" name="Shape 379"/>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c</a:t>
            </a:r>
          </a:p>
        </p:txBody>
      </p:sp>
      <p:sp>
        <p:nvSpPr>
          <p:cNvPr id="380" name="Shape 380"/>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Would locations be saved to the locations table and given an “invisible” tag? Or would they be saved to a separate table?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21</a:t>
            </a:r>
          </a:p>
        </p:txBody>
      </p:sp>
      <p:sp>
        <p:nvSpPr>
          <p:cNvPr id="386" name="Shape 386"/>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Change Site Language	</a:t>
            </a:r>
          </a:p>
        </p:txBody>
      </p:sp>
      <p:sp>
        <p:nvSpPr>
          <p:cNvPr id="387" name="Shape 387"/>
          <p:cNvSpPr/>
          <p:nvPr/>
        </p:nvSpPr>
        <p:spPr>
          <a:xfrm>
            <a:off x="11520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to change the </a:t>
            </a:r>
            <a:r>
              <a:rPr lang="en-AU" sz="2400">
                <a:solidFill>
                  <a:schemeClr val="dk1"/>
                </a:solidFill>
                <a:latin typeface="Calibri"/>
                <a:ea typeface="Calibri"/>
                <a:cs typeface="Calibri"/>
                <a:sym typeface="Calibri"/>
              </a:rPr>
              <a:t>language</a:t>
            </a:r>
            <a:r>
              <a:rPr lang="en-AU" sz="2400">
                <a:solidFill>
                  <a:schemeClr val="dk1"/>
                </a:solidFill>
                <a:latin typeface="Calibri"/>
                <a:ea typeface="Calibri"/>
                <a:cs typeface="Calibri"/>
                <a:sym typeface="Calibri"/>
              </a:rPr>
              <a:t> of the website so that I can read in my preferred language.</a:t>
            </a:r>
          </a:p>
        </p:txBody>
      </p:sp>
      <p:sp>
        <p:nvSpPr>
          <p:cNvPr id="388" name="Shape 388"/>
          <p:cNvSpPr/>
          <p:nvPr/>
        </p:nvSpPr>
        <p:spPr>
          <a:xfrm>
            <a:off x="11520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Drop down menu button on each page </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Displays list of languages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Website refreshes and changes to selected language</a:t>
            </a:r>
          </a:p>
          <a:p>
            <a:pPr lvl="0" marR="0" rtl="0" algn="l">
              <a:spcBef>
                <a:spcPts val="0"/>
              </a:spcBef>
              <a:buNone/>
            </a:pPr>
            <a:r>
              <a:t/>
            </a:r>
            <a:endParaRPr sz="2000">
              <a:solidFill>
                <a:schemeClr val="dk1"/>
              </a:solidFill>
              <a:latin typeface="Calibri"/>
              <a:ea typeface="Calibri"/>
              <a:cs typeface="Calibri"/>
              <a:sym typeface="Calibri"/>
            </a:endParaRPr>
          </a:p>
        </p:txBody>
      </p:sp>
      <p:sp>
        <p:nvSpPr>
          <p:cNvPr id="389" name="Shape 389"/>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390" name="Shape 390"/>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391" name="Shape 391"/>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Possible s</a:t>
            </a:r>
            <a:r>
              <a:rPr lang="en-AU" sz="2000">
                <a:solidFill>
                  <a:schemeClr val="dk1"/>
                </a:solidFill>
                <a:latin typeface="Calibri"/>
                <a:ea typeface="Calibri"/>
                <a:cs typeface="Calibri"/>
                <a:sym typeface="Calibri"/>
              </a:rPr>
              <a:t>ave feature for the language so when the user logs back in they are on their preferred language.  The users database language column corresponds to what language the website will display.</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22</a:t>
            </a:r>
          </a:p>
        </p:txBody>
      </p:sp>
      <p:sp>
        <p:nvSpPr>
          <p:cNvPr id="397" name="Shape 397"/>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Accessibility Options</a:t>
            </a:r>
          </a:p>
        </p:txBody>
      </p:sp>
      <p:sp>
        <p:nvSpPr>
          <p:cNvPr id="398" name="Shape 398"/>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lnSpc>
                <a:spcPct val="115000"/>
              </a:lnSpc>
              <a:spcBef>
                <a:spcPts val="0"/>
              </a:spcBef>
              <a:buSzPct val="45833"/>
              <a:buNone/>
            </a:pPr>
            <a:r>
              <a:rPr lang="en-AU" sz="2400">
                <a:solidFill>
                  <a:schemeClr val="dk1"/>
                </a:solidFill>
                <a:latin typeface="Calibri"/>
                <a:ea typeface="Calibri"/>
                <a:cs typeface="Calibri"/>
                <a:sym typeface="Calibri"/>
              </a:rPr>
              <a:t>As a User I want to have website accessibility options so that website navigation is more accessible.</a:t>
            </a:r>
          </a:p>
          <a:p>
            <a:pPr lvl="0" rtl="0">
              <a:lnSpc>
                <a:spcPct val="115000"/>
              </a:lnSpc>
              <a:spcBef>
                <a:spcPts val="0"/>
              </a:spcBef>
              <a:buClr>
                <a:schemeClr val="dk1"/>
              </a:buClr>
              <a:buFont typeface="Arial"/>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a:p>
        </p:txBody>
      </p:sp>
      <p:sp>
        <p:nvSpPr>
          <p:cNvPr id="399" name="Shape 399"/>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Global </a:t>
            </a:r>
            <a:r>
              <a:rPr lang="en-AU" sz="2000">
                <a:solidFill>
                  <a:schemeClr val="dk1"/>
                </a:solidFill>
                <a:latin typeface="Calibri"/>
                <a:ea typeface="Calibri"/>
                <a:cs typeface="Calibri"/>
                <a:sym typeface="Calibri"/>
              </a:rPr>
              <a:t>toolbar</a:t>
            </a:r>
            <a:r>
              <a:rPr lang="en-AU" sz="2000">
                <a:solidFill>
                  <a:schemeClr val="dk1"/>
                </a:solidFill>
                <a:latin typeface="Calibri"/>
                <a:ea typeface="Calibri"/>
                <a:cs typeface="Calibri"/>
                <a:sym typeface="Calibri"/>
              </a:rPr>
              <a:t> with buttons for options</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When option is clicked, website changes dynamically </a:t>
            </a:r>
          </a:p>
          <a:p>
            <a:pPr lvl="0" marR="0" rtl="0" algn="l">
              <a:spcBef>
                <a:spcPts val="0"/>
              </a:spcBef>
              <a:buNone/>
            </a:pPr>
            <a:r>
              <a:t/>
            </a:r>
            <a:endParaRPr sz="2000">
              <a:solidFill>
                <a:schemeClr val="dk1"/>
              </a:solidFill>
              <a:latin typeface="Calibri"/>
              <a:ea typeface="Calibri"/>
              <a:cs typeface="Calibri"/>
              <a:sym typeface="Calibri"/>
            </a:endParaRPr>
          </a:p>
          <a:p>
            <a:pPr lvl="0" rtl="0">
              <a:lnSpc>
                <a:spcPct val="115000"/>
              </a:lnSpc>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400" name="Shape 400"/>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401" name="Shape 401"/>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c</a:t>
            </a:r>
          </a:p>
        </p:txBody>
      </p:sp>
      <p:sp>
        <p:nvSpPr>
          <p:cNvPr id="402" name="Shape 402"/>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lvl="0" rtl="0">
              <a:lnSpc>
                <a:spcPct val="115000"/>
              </a:lnSpc>
              <a:spcBef>
                <a:spcPts val="0"/>
              </a:spcBef>
              <a:buClr>
                <a:schemeClr val="dk1"/>
              </a:buClr>
              <a:buSzPct val="55000"/>
              <a:buFont typeface="Arial"/>
              <a:buNone/>
            </a:pPr>
            <a:r>
              <a:rPr lang="en-AU" sz="2000">
                <a:solidFill>
                  <a:schemeClr val="dk1"/>
                </a:solidFill>
                <a:latin typeface="Calibri"/>
                <a:ea typeface="Calibri"/>
                <a:cs typeface="Calibri"/>
                <a:sym typeface="Calibri"/>
              </a:rPr>
              <a:t>This option should be for everyone that accesses the website</a:t>
            </a:r>
          </a:p>
          <a:p>
            <a:pPr indent="-355600" lvl="0" marL="457200" rtl="0">
              <a:lnSpc>
                <a:spcPct val="115000"/>
              </a:lnSpc>
              <a:spcBef>
                <a:spcPts val="0"/>
              </a:spcBef>
              <a:buClr>
                <a:schemeClr val="dk1"/>
              </a:buClr>
              <a:buSzPct val="100000"/>
              <a:buFont typeface="Calibri"/>
              <a:buChar char="●"/>
            </a:pPr>
            <a:r>
              <a:rPr lang="en-AU" sz="2000">
                <a:solidFill>
                  <a:schemeClr val="dk1"/>
                </a:solidFill>
                <a:latin typeface="Calibri"/>
                <a:ea typeface="Calibri"/>
                <a:cs typeface="Calibri"/>
                <a:sym typeface="Calibri"/>
              </a:rPr>
              <a:t>Potential options:</a:t>
            </a:r>
          </a:p>
          <a:p>
            <a:pPr indent="-355600" lvl="1" marL="914400" rtl="0">
              <a:lnSpc>
                <a:spcPct val="115000"/>
              </a:lnSpc>
              <a:spcBef>
                <a:spcPts val="0"/>
              </a:spcBef>
              <a:buClr>
                <a:schemeClr val="dk1"/>
              </a:buClr>
              <a:buSzPct val="83333"/>
              <a:buFont typeface="Calibri"/>
              <a:buChar char="○"/>
            </a:pPr>
            <a:r>
              <a:rPr lang="en-AU" sz="2400">
                <a:solidFill>
                  <a:schemeClr val="dk1"/>
                </a:solidFill>
                <a:latin typeface="Calibri"/>
                <a:ea typeface="Calibri"/>
                <a:cs typeface="Calibri"/>
                <a:sym typeface="Calibri"/>
              </a:rPr>
              <a:t>alternative text, colour blind mode and magnification</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Shape 407"/>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23</a:t>
            </a:r>
          </a:p>
        </p:txBody>
      </p:sp>
      <p:sp>
        <p:nvSpPr>
          <p:cNvPr id="408" name="Shape 408"/>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Mobile Version</a:t>
            </a:r>
          </a:p>
        </p:txBody>
      </p:sp>
      <p:sp>
        <p:nvSpPr>
          <p:cNvPr id="409" name="Shape 409"/>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Website resizes according to screen size</a:t>
            </a:r>
          </a:p>
        </p:txBody>
      </p:sp>
      <p:sp>
        <p:nvSpPr>
          <p:cNvPr id="410" name="Shape 410"/>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to view the website on a phone so I can browse without a computer.</a:t>
            </a: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sz="2400">
              <a:latin typeface="Calibri"/>
              <a:ea typeface="Calibri"/>
              <a:cs typeface="Calibri"/>
              <a:sym typeface="Calibri"/>
            </a:endParaRPr>
          </a:p>
        </p:txBody>
      </p:sp>
      <p:sp>
        <p:nvSpPr>
          <p:cNvPr id="411" name="Shape 411"/>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412" name="Shape 412"/>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None/>
            </a:pPr>
            <a:r>
              <a:t/>
            </a:r>
            <a:endParaRPr sz="2000">
              <a:solidFill>
                <a:schemeClr val="dk1"/>
              </a:solidFill>
              <a:latin typeface="Calibri"/>
              <a:ea typeface="Calibri"/>
              <a:cs typeface="Calibri"/>
              <a:sym typeface="Calibri"/>
            </a:endParaRPr>
          </a:p>
        </p:txBody>
      </p:sp>
      <p:sp>
        <p:nvSpPr>
          <p:cNvPr id="413" name="Shape 413"/>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Correct use of media screen queries/commands throughout the entire website. </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Correct use of dynamic units to keep the site responsive.</a:t>
            </a:r>
          </a:p>
          <a:p>
            <a:pPr lvl="0" marR="0" rtl="0" algn="l">
              <a:spcBef>
                <a:spcPts val="0"/>
              </a:spcBef>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24</a:t>
            </a:r>
          </a:p>
        </p:txBody>
      </p:sp>
      <p:sp>
        <p:nvSpPr>
          <p:cNvPr id="419" name="Shape 419"/>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AU" sz="2800" u="none" cap="none" strike="noStrike">
                <a:solidFill>
                  <a:schemeClr val="lt1"/>
                </a:solidFill>
                <a:latin typeface="Calibri"/>
                <a:ea typeface="Calibri"/>
                <a:cs typeface="Calibri"/>
                <a:sym typeface="Calibri"/>
              </a:rPr>
              <a:t>View Location Reviews</a:t>
            </a:r>
          </a:p>
        </p:txBody>
      </p:sp>
      <p:sp>
        <p:nvSpPr>
          <p:cNvPr id="420" name="Shape 420"/>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Account Holder I want to view the reviews of locations so that I can see which locations are </a:t>
            </a:r>
            <a:r>
              <a:rPr lang="en-AU" sz="2400">
                <a:solidFill>
                  <a:schemeClr val="dk1"/>
                </a:solidFill>
                <a:latin typeface="Calibri"/>
                <a:ea typeface="Calibri"/>
                <a:cs typeface="Calibri"/>
                <a:sym typeface="Calibri"/>
              </a:rPr>
              <a:t>more popular among clients.</a:t>
            </a:r>
          </a:p>
        </p:txBody>
      </p:sp>
      <p:sp>
        <p:nvSpPr>
          <p:cNvPr id="421" name="Shape 421"/>
          <p:cNvSpPr/>
          <p:nvPr/>
        </p:nvSpPr>
        <p:spPr>
          <a:xfrm>
            <a:off x="39151"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Reviews are displayed </a:t>
            </a:r>
            <a:r>
              <a:rPr lang="en-AU" sz="2000">
                <a:solidFill>
                  <a:schemeClr val="dk1"/>
                </a:solidFill>
                <a:latin typeface="Calibri"/>
                <a:ea typeface="Calibri"/>
                <a:cs typeface="Calibri"/>
                <a:sym typeface="Calibri"/>
              </a:rPr>
              <a:t>on page</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Average review score is calculated and displayed</a:t>
            </a:r>
          </a:p>
        </p:txBody>
      </p:sp>
      <p:sp>
        <p:nvSpPr>
          <p:cNvPr id="422" name="Shape 422"/>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Points</a:t>
            </a:r>
          </a:p>
        </p:txBody>
      </p:sp>
      <p:sp>
        <p:nvSpPr>
          <p:cNvPr id="423" name="Shape 423"/>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a:t>
            </a:r>
          </a:p>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S</a:t>
            </a:r>
          </a:p>
        </p:txBody>
      </p:sp>
      <p:sp>
        <p:nvSpPr>
          <p:cNvPr id="424" name="Shape 424"/>
          <p:cNvSpPr/>
          <p:nvPr/>
        </p:nvSpPr>
        <p:spPr>
          <a:xfrm>
            <a:off x="39151"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0-5 star</a:t>
            </a:r>
            <a:r>
              <a:rPr lang="en-AU" sz="2000">
                <a:solidFill>
                  <a:schemeClr val="dk1"/>
                </a:solidFill>
                <a:latin typeface="Calibri"/>
                <a:ea typeface="Calibri"/>
                <a:cs typeface="Calibri"/>
                <a:sym typeface="Calibri"/>
              </a:rPr>
              <a:t> system</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Locations with an average of 3+ score are eligible for being recommended to premium users via email</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Shape 429"/>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2</a:t>
            </a:r>
            <a:r>
              <a:rPr lang="en-AU" sz="2000">
                <a:solidFill>
                  <a:schemeClr val="dk1"/>
                </a:solidFill>
                <a:latin typeface="Calibri"/>
                <a:ea typeface="Calibri"/>
                <a:cs typeface="Calibri"/>
                <a:sym typeface="Calibri"/>
              </a:rPr>
              <a:t>5</a:t>
            </a:r>
          </a:p>
        </p:txBody>
      </p:sp>
      <p:sp>
        <p:nvSpPr>
          <p:cNvPr id="430" name="Shape 430"/>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Submit Review</a:t>
            </a:r>
          </a:p>
        </p:txBody>
      </p:sp>
      <p:sp>
        <p:nvSpPr>
          <p:cNvPr id="431" name="Shape 431"/>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Client I want to be able to submit a review on a location so I can inform other customers about my experience.</a:t>
            </a: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sz="2400">
              <a:latin typeface="Calibri"/>
              <a:ea typeface="Calibri"/>
              <a:cs typeface="Calibri"/>
              <a:sym typeface="Calibri"/>
            </a:endParaRPr>
          </a:p>
        </p:txBody>
      </p:sp>
      <p:sp>
        <p:nvSpPr>
          <p:cNvPr id="432" name="Shape 432"/>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Input form for review</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Submit button</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Website refreshes with submitted review</a:t>
            </a: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433" name="Shape 433"/>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434" name="Shape 434"/>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C</a:t>
            </a:r>
          </a:p>
        </p:txBody>
      </p:sp>
      <p:sp>
        <p:nvSpPr>
          <p:cNvPr id="435" name="Shape 435"/>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Might need to separate this into two stories if task is to difficult.</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Star system allows increments of .5 stars</a:t>
            </a: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rPr lang="en-AU" sz="2000">
                <a:solidFill>
                  <a:schemeClr val="dk1"/>
                </a:solidFill>
                <a:latin typeface="Calibri"/>
                <a:ea typeface="Calibri"/>
                <a:cs typeface="Calibri"/>
                <a:sym typeface="Calibri"/>
              </a:rPr>
              <a:t>Time of Implementation: *</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Shape 440"/>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26</a:t>
            </a:r>
          </a:p>
        </p:txBody>
      </p:sp>
      <p:sp>
        <p:nvSpPr>
          <p:cNvPr id="441" name="Shape 441"/>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Bug Report</a:t>
            </a:r>
          </a:p>
        </p:txBody>
      </p:sp>
      <p:sp>
        <p:nvSpPr>
          <p:cNvPr id="442" name="Shape 442"/>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to report a bug on the website so that the developers can be notified of the problem.</a:t>
            </a:r>
          </a:p>
          <a:p>
            <a:pPr indent="0" lvl="0" marL="0" marR="0" rtl="0" algn="l">
              <a:spcBef>
                <a:spcPts val="0"/>
              </a:spcBef>
              <a:buNone/>
            </a:pPr>
            <a:r>
              <a:t/>
            </a:r>
            <a:endParaRPr sz="2400">
              <a:latin typeface="Calibri"/>
              <a:ea typeface="Calibri"/>
              <a:cs typeface="Calibri"/>
              <a:sym typeface="Calibri"/>
            </a:endParaRPr>
          </a:p>
        </p:txBody>
      </p:sp>
      <p:sp>
        <p:nvSpPr>
          <p:cNvPr id="443" name="Shape 443"/>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Input form for bug report</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Submit button</a:t>
            </a:r>
          </a:p>
          <a:p>
            <a:pPr lvl="0" marR="0" rtl="0" algn="l">
              <a:spcBef>
                <a:spcPts val="0"/>
              </a:spcBef>
              <a:buNone/>
            </a:pPr>
            <a:r>
              <a:t/>
            </a:r>
            <a:endParaRPr sz="2000">
              <a:solidFill>
                <a:schemeClr val="dk1"/>
              </a:solidFill>
              <a:latin typeface="Calibri"/>
              <a:ea typeface="Calibri"/>
              <a:cs typeface="Calibri"/>
              <a:sym typeface="Calibri"/>
            </a:endParaRPr>
          </a:p>
        </p:txBody>
      </p:sp>
      <p:sp>
        <p:nvSpPr>
          <p:cNvPr id="444" name="Shape 444"/>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445" name="Shape 445"/>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446" name="Shape 446"/>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Reporting a bug should be in its own page. </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Maybe a Drop down menu for the severity of bug</a:t>
            </a:r>
          </a:p>
          <a:p>
            <a:pPr lvl="0" rtl="0">
              <a:spcBef>
                <a:spcPts val="0"/>
              </a:spcBef>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Shape 451"/>
          <p:cNvSpPr/>
          <p:nvPr/>
        </p:nvSpPr>
        <p:spPr>
          <a:xfrm>
            <a:off x="39152" y="109409"/>
            <a:ext cx="719999"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ID: 27</a:t>
            </a:r>
          </a:p>
        </p:txBody>
      </p:sp>
      <p:sp>
        <p:nvSpPr>
          <p:cNvPr id="452" name="Shape 452"/>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Location Sharing</a:t>
            </a:r>
          </a:p>
        </p:txBody>
      </p:sp>
      <p:sp>
        <p:nvSpPr>
          <p:cNvPr id="453" name="Shape 453"/>
          <p:cNvSpPr/>
          <p:nvPr/>
        </p:nvSpPr>
        <p:spPr>
          <a:xfrm>
            <a:off x="39152" y="822470"/>
            <a:ext cx="9828000" cy="2339999"/>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Client I want to be able to share a location to my social media so that I can share</a:t>
            </a:r>
            <a:r>
              <a:rPr lang="en-AU" sz="2400">
                <a:solidFill>
                  <a:schemeClr val="dk1"/>
                </a:solidFill>
                <a:latin typeface="Calibri"/>
                <a:ea typeface="Calibri"/>
                <a:cs typeface="Calibri"/>
                <a:sym typeface="Calibri"/>
              </a:rPr>
              <a:t> information with my friends/followers</a:t>
            </a:r>
          </a:p>
        </p:txBody>
      </p:sp>
      <p:sp>
        <p:nvSpPr>
          <p:cNvPr id="454" name="Shape 454"/>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Share button on location pages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Social media plugins logs in client</a:t>
            </a:r>
          </a:p>
          <a:p>
            <a:pPr indent="-179388" lvl="0" marL="179388"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Post is made with link to website</a:t>
            </a:r>
          </a:p>
        </p:txBody>
      </p:sp>
      <p:sp>
        <p:nvSpPr>
          <p:cNvPr id="455" name="Shape 455"/>
          <p:cNvSpPr/>
          <p:nvPr/>
        </p:nvSpPr>
        <p:spPr>
          <a:xfrm>
            <a:off x="9147153" y="109409"/>
            <a:ext cx="719999"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6</a:t>
            </a:r>
          </a:p>
        </p:txBody>
      </p:sp>
      <p:sp>
        <p:nvSpPr>
          <p:cNvPr id="456" name="Shape 456"/>
          <p:cNvSpPr/>
          <p:nvPr/>
        </p:nvSpPr>
        <p:spPr>
          <a:xfrm>
            <a:off x="8283153" y="109409"/>
            <a:ext cx="791999"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a:t>
            </a:r>
          </a:p>
        </p:txBody>
      </p:sp>
      <p:sp>
        <p:nvSpPr>
          <p:cNvPr id="457" name="Shape 457"/>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8" lvl="0" marL="179388"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Shape 462"/>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28</a:t>
            </a:r>
          </a:p>
        </p:txBody>
      </p:sp>
      <p:sp>
        <p:nvSpPr>
          <p:cNvPr id="463" name="Shape 463"/>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Upload Pictures of Locations</a:t>
            </a:r>
          </a:p>
        </p:txBody>
      </p:sp>
      <p:sp>
        <p:nvSpPr>
          <p:cNvPr id="464" name="Shape 464"/>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an</a:t>
            </a:r>
            <a:r>
              <a:rPr lang="en-AU" sz="2400">
                <a:solidFill>
                  <a:schemeClr val="dk1"/>
                </a:solidFill>
                <a:latin typeface="Calibri"/>
                <a:ea typeface="Calibri"/>
                <a:cs typeface="Calibri"/>
                <a:sym typeface="Calibri"/>
              </a:rPr>
              <a:t> Account Holder </a:t>
            </a:r>
            <a:r>
              <a:rPr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upload a picture of a location so</a:t>
            </a:r>
            <a:r>
              <a:rPr lang="en-AU" sz="2400">
                <a:solidFill>
                  <a:schemeClr val="dk1"/>
                </a:solidFill>
                <a:latin typeface="Calibri"/>
                <a:ea typeface="Calibri"/>
                <a:cs typeface="Calibri"/>
                <a:sym typeface="Calibri"/>
              </a:rPr>
              <a:t> other users can view a location before going in person</a:t>
            </a:r>
          </a:p>
        </p:txBody>
      </p:sp>
      <p:sp>
        <p:nvSpPr>
          <p:cNvPr id="465" name="Shape 465"/>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“Upload picture” button on location page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Confirm upload of picture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Preview of picture before saving</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Picture attached to location’s page</a:t>
            </a:r>
          </a:p>
        </p:txBody>
      </p:sp>
      <p:sp>
        <p:nvSpPr>
          <p:cNvPr id="466" name="Shape 466"/>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467" name="Shape 467"/>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S</a:t>
            </a:r>
          </a:p>
        </p:txBody>
      </p:sp>
      <p:sp>
        <p:nvSpPr>
          <p:cNvPr id="468" name="Shape 468"/>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Database will need to store images and the location they are attached to</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When uploading a picture, use a file browser and display the selected image on the page, if the person wishes to upload they then need to press an “upload” button on the page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2</a:t>
            </a:r>
          </a:p>
        </p:txBody>
      </p:sp>
      <p:sp>
        <p:nvSpPr>
          <p:cNvPr id="177" name="Shape 177"/>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lang="en-AU" sz="2800">
                <a:solidFill>
                  <a:schemeClr val="lt1"/>
                </a:solidFill>
                <a:latin typeface="Calibri"/>
                <a:ea typeface="Calibri"/>
                <a:cs typeface="Calibri"/>
                <a:sym typeface="Calibri"/>
              </a:rPr>
              <a:t>Account </a:t>
            </a:r>
            <a:r>
              <a:rPr b="0" i="0" lang="en-AU" sz="2800" u="none" cap="none" strike="noStrike">
                <a:solidFill>
                  <a:schemeClr val="lt1"/>
                </a:solidFill>
                <a:latin typeface="Calibri"/>
                <a:ea typeface="Calibri"/>
                <a:cs typeface="Calibri"/>
                <a:sym typeface="Calibri"/>
              </a:rPr>
              <a:t>Log</a:t>
            </a:r>
            <a:r>
              <a:rPr lang="en-AU" sz="2800">
                <a:solidFill>
                  <a:schemeClr val="lt1"/>
                </a:solidFill>
                <a:latin typeface="Calibri"/>
                <a:ea typeface="Calibri"/>
                <a:cs typeface="Calibri"/>
                <a:sym typeface="Calibri"/>
              </a:rPr>
              <a:t>o</a:t>
            </a:r>
            <a:r>
              <a:rPr b="0" i="0" lang="en-AU" sz="2800" u="none" cap="none" strike="noStrike">
                <a:solidFill>
                  <a:schemeClr val="lt1"/>
                </a:solidFill>
                <a:latin typeface="Calibri"/>
                <a:ea typeface="Calibri"/>
                <a:cs typeface="Calibri"/>
                <a:sym typeface="Calibri"/>
              </a:rPr>
              <a:t>ut</a:t>
            </a:r>
          </a:p>
        </p:txBody>
      </p:sp>
      <p:sp>
        <p:nvSpPr>
          <p:cNvPr id="178" name="Shape 178"/>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Account Holder I want to </a:t>
            </a:r>
            <a:r>
              <a:rPr lang="en-AU" sz="2400">
                <a:solidFill>
                  <a:schemeClr val="dk1"/>
                </a:solidFill>
                <a:latin typeface="Calibri"/>
                <a:ea typeface="Calibri"/>
                <a:cs typeface="Calibri"/>
                <a:sym typeface="Calibri"/>
              </a:rPr>
              <a:t>log out</a:t>
            </a:r>
            <a:r>
              <a:rPr b="0" i="0" lang="en-AU" sz="2400" u="none" cap="none" strike="noStrike">
                <a:solidFill>
                  <a:schemeClr val="dk1"/>
                </a:solidFill>
                <a:latin typeface="Calibri"/>
                <a:ea typeface="Calibri"/>
                <a:cs typeface="Calibri"/>
                <a:sym typeface="Calibri"/>
              </a:rPr>
              <a:t> of my account so that my account is not compromised whil</a:t>
            </a:r>
            <a:r>
              <a:rPr lang="en-AU" sz="2400">
                <a:solidFill>
                  <a:schemeClr val="dk1"/>
                </a:solidFill>
                <a:latin typeface="Calibri"/>
                <a:ea typeface="Calibri"/>
                <a:cs typeface="Calibri"/>
                <a:sym typeface="Calibri"/>
              </a:rPr>
              <a:t>st</a:t>
            </a:r>
            <a:r>
              <a:rPr b="0" i="0" lang="en-AU" sz="2400" u="none" cap="none" strike="noStrike">
                <a:solidFill>
                  <a:schemeClr val="dk1"/>
                </a:solidFill>
                <a:latin typeface="Calibri"/>
                <a:ea typeface="Calibri"/>
                <a:cs typeface="Calibri"/>
                <a:sym typeface="Calibri"/>
              </a:rPr>
              <a:t> I’m away from </a:t>
            </a:r>
            <a:r>
              <a:rPr lang="en-AU" sz="2400">
                <a:solidFill>
                  <a:schemeClr val="dk1"/>
                </a:solidFill>
                <a:latin typeface="Calibri"/>
                <a:ea typeface="Calibri"/>
                <a:cs typeface="Calibri"/>
                <a:sym typeface="Calibri"/>
              </a:rPr>
              <a:t>the computer</a:t>
            </a:r>
          </a:p>
        </p:txBody>
      </p:sp>
      <p:sp>
        <p:nvSpPr>
          <p:cNvPr id="179" name="Shape 179"/>
          <p:cNvSpPr/>
          <p:nvPr/>
        </p:nvSpPr>
        <p:spPr>
          <a:xfrm>
            <a:off x="39151"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Logout button present on all pages</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When clicked,</a:t>
            </a:r>
            <a:r>
              <a:rPr lang="en-AU" sz="2000">
                <a:solidFill>
                  <a:schemeClr val="dk1"/>
                </a:solidFill>
                <a:latin typeface="Calibri"/>
                <a:ea typeface="Calibri"/>
                <a:cs typeface="Calibri"/>
                <a:sym typeface="Calibri"/>
              </a:rPr>
              <a:t> account</a:t>
            </a:r>
            <a:r>
              <a:rPr i="0" lang="en-AU" sz="2000" u="none" cap="none" strike="noStrike">
                <a:solidFill>
                  <a:schemeClr val="dk1"/>
                </a:solidFill>
                <a:latin typeface="Calibri"/>
                <a:ea typeface="Calibri"/>
                <a:cs typeface="Calibri"/>
                <a:sym typeface="Calibri"/>
              </a:rPr>
              <a:t> is logged out</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Account Holder </a:t>
            </a:r>
            <a:r>
              <a:rPr i="0" lang="en-AU" sz="2000" u="none" cap="none" strike="noStrike">
                <a:solidFill>
                  <a:schemeClr val="dk1"/>
                </a:solidFill>
                <a:latin typeface="Calibri"/>
                <a:ea typeface="Calibri"/>
                <a:cs typeface="Calibri"/>
                <a:sym typeface="Calibri"/>
              </a:rPr>
              <a:t>redirected to welcome page</a:t>
            </a:r>
          </a:p>
        </p:txBody>
      </p:sp>
      <p:sp>
        <p:nvSpPr>
          <p:cNvPr id="180" name="Shape 180"/>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Points</a:t>
            </a:r>
          </a:p>
        </p:txBody>
      </p:sp>
      <p:sp>
        <p:nvSpPr>
          <p:cNvPr id="181" name="Shape 181"/>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a:t>
            </a:r>
          </a:p>
        </p:txBody>
      </p:sp>
      <p:sp>
        <p:nvSpPr>
          <p:cNvPr id="182" name="Shape 182"/>
          <p:cNvSpPr/>
          <p:nvPr/>
        </p:nvSpPr>
        <p:spPr>
          <a:xfrm>
            <a:off x="39151"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a:t>
            </a:r>
            <a:r>
              <a:rPr lang="en-AU" sz="2000">
                <a:solidFill>
                  <a:schemeClr val="dk1"/>
                </a:solidFill>
                <a:latin typeface="Calibri"/>
                <a:ea typeface="Calibri"/>
                <a:cs typeface="Calibri"/>
                <a:sym typeface="Calibri"/>
              </a:rPr>
              <a:t>Maybe use cookies to store a session?</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Shape 473"/>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29</a:t>
            </a:r>
          </a:p>
        </p:txBody>
      </p:sp>
      <p:sp>
        <p:nvSpPr>
          <p:cNvPr id="474" name="Shape 474"/>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Admin User Viewer</a:t>
            </a:r>
          </a:p>
        </p:txBody>
      </p:sp>
      <p:sp>
        <p:nvSpPr>
          <p:cNvPr id="475" name="Shape 475"/>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an</a:t>
            </a:r>
            <a:r>
              <a:rPr lang="en-AU" sz="2400">
                <a:solidFill>
                  <a:schemeClr val="dk1"/>
                </a:solidFill>
                <a:latin typeface="Calibri"/>
                <a:ea typeface="Calibri"/>
                <a:cs typeface="Calibri"/>
                <a:sym typeface="Calibri"/>
              </a:rPr>
              <a:t> Admin </a:t>
            </a:r>
            <a:r>
              <a:rPr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view the website as another user</a:t>
            </a:r>
            <a:r>
              <a:rPr i="0" lang="en-AU" sz="2400" u="none" cap="none" strike="noStrik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I can see the website is working for the users as intended</a:t>
            </a:r>
          </a:p>
        </p:txBody>
      </p:sp>
      <p:sp>
        <p:nvSpPr>
          <p:cNvPr id="476" name="Shape 476"/>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Select user type to imitate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View website as user type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Button on page to change back</a:t>
            </a:r>
          </a:p>
        </p:txBody>
      </p:sp>
      <p:sp>
        <p:nvSpPr>
          <p:cNvPr id="477" name="Shape 477"/>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478" name="Shape 478"/>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S</a:t>
            </a:r>
          </a:p>
        </p:txBody>
      </p:sp>
      <p:sp>
        <p:nvSpPr>
          <p:cNvPr id="479" name="Shape 479"/>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Could cheese this by creating fake user accounts and then giving the admin access to those</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Original last criterion read: “</a:t>
            </a:r>
            <a:r>
              <a:rPr lang="en-AU" sz="2000">
                <a:solidFill>
                  <a:schemeClr val="dk1"/>
                </a:solidFill>
                <a:latin typeface="Calibri"/>
                <a:ea typeface="Calibri"/>
                <a:cs typeface="Calibri"/>
                <a:sym typeface="Calibri"/>
              </a:rPr>
              <a:t>Admin abilities bar changing back removed” - what does this mean?</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Shape 484"/>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30</a:t>
            </a:r>
          </a:p>
        </p:txBody>
      </p:sp>
      <p:sp>
        <p:nvSpPr>
          <p:cNvPr id="485" name="Shape 485"/>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AU" sz="2800" u="none" cap="none" strike="noStrike">
                <a:solidFill>
                  <a:schemeClr val="lt1"/>
                </a:solidFill>
                <a:latin typeface="Calibri"/>
                <a:ea typeface="Calibri"/>
                <a:cs typeface="Calibri"/>
                <a:sym typeface="Calibri"/>
              </a:rPr>
              <a:t>Delete Account</a:t>
            </a:r>
          </a:p>
        </p:txBody>
      </p:sp>
      <p:sp>
        <p:nvSpPr>
          <p:cNvPr id="486" name="Shape 486"/>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Account Holder I want to delete my account so that my information is no longer available to the website</a:t>
            </a:r>
          </a:p>
        </p:txBody>
      </p:sp>
      <p:sp>
        <p:nvSpPr>
          <p:cNvPr id="487" name="Shape 487"/>
          <p:cNvSpPr/>
          <p:nvPr/>
        </p:nvSpPr>
        <p:spPr>
          <a:xfrm>
            <a:off x="39150" y="3335525"/>
            <a:ext cx="9828000" cy="17931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Button labeled “Delete My Account”</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Pop up confirms deletion</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Account is removed from database</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User is redirected to welcome page</a:t>
            </a:r>
          </a:p>
        </p:txBody>
      </p:sp>
      <p:sp>
        <p:nvSpPr>
          <p:cNvPr id="488" name="Shape 488"/>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Points</a:t>
            </a:r>
          </a:p>
        </p:txBody>
      </p:sp>
      <p:sp>
        <p:nvSpPr>
          <p:cNvPr id="489" name="Shape 489"/>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a:t>
            </a:r>
          </a:p>
        </p:txBody>
      </p:sp>
      <p:sp>
        <p:nvSpPr>
          <p:cNvPr id="490" name="Shape 490"/>
          <p:cNvSpPr/>
          <p:nvPr/>
        </p:nvSpPr>
        <p:spPr>
          <a:xfrm>
            <a:off x="39151"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Shape 495"/>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31</a:t>
            </a:r>
          </a:p>
        </p:txBody>
      </p:sp>
      <p:sp>
        <p:nvSpPr>
          <p:cNvPr id="496" name="Shape 496"/>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Change City</a:t>
            </a:r>
          </a:p>
        </p:txBody>
      </p:sp>
      <p:sp>
        <p:nvSpPr>
          <p:cNvPr id="497" name="Shape 497"/>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Account Holder</a:t>
            </a:r>
            <a:r>
              <a:rPr lang="en-AU" sz="2400">
                <a:solidFill>
                  <a:schemeClr val="dk1"/>
                </a:solidFill>
                <a:latin typeface="Calibri"/>
                <a:ea typeface="Calibri"/>
                <a:cs typeface="Calibri"/>
                <a:sym typeface="Calibri"/>
              </a:rPr>
              <a:t> </a:t>
            </a:r>
            <a:r>
              <a:rPr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change which city I am in so that I can view locations that are more relevant to my current city</a:t>
            </a:r>
          </a:p>
        </p:txBody>
      </p:sp>
      <p:sp>
        <p:nvSpPr>
          <p:cNvPr id="498" name="Shape 498"/>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List of Australian cities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Chosen city is set as account’s “current city”</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Locations shown to user are within current city.</a:t>
            </a:r>
          </a:p>
        </p:txBody>
      </p:sp>
      <p:sp>
        <p:nvSpPr>
          <p:cNvPr id="499" name="Shape 499"/>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500" name="Shape 500"/>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501" name="Shape 501"/>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I’m guessing we could tag accounts and locations with a city tag and only show locations to accounts with the same tag.</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Shape 506"/>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32</a:t>
            </a:r>
          </a:p>
        </p:txBody>
      </p:sp>
      <p:sp>
        <p:nvSpPr>
          <p:cNvPr id="507" name="Shape 507"/>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Delete a Location</a:t>
            </a:r>
          </a:p>
        </p:txBody>
      </p:sp>
      <p:sp>
        <p:nvSpPr>
          <p:cNvPr id="508" name="Shape 508"/>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A</a:t>
            </a:r>
            <a:r>
              <a:rPr lang="en-AU" sz="2400">
                <a:solidFill>
                  <a:schemeClr val="dk1"/>
                </a:solidFill>
                <a:latin typeface="Calibri"/>
                <a:ea typeface="Calibri"/>
                <a:cs typeface="Calibri"/>
                <a:sym typeface="Calibri"/>
              </a:rPr>
              <a:t>dmin </a:t>
            </a:r>
            <a:r>
              <a:rPr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remove a location</a:t>
            </a:r>
            <a:r>
              <a:rPr i="0" lang="en-AU" sz="2400" u="none" cap="none" strike="noStrik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non-existent locations won’t be shown to users</a:t>
            </a:r>
          </a:p>
        </p:txBody>
      </p:sp>
      <p:sp>
        <p:nvSpPr>
          <p:cNvPr id="509" name="Shape 509"/>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Delete button displayed on location’s page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Pop up confirms deletion</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Location is removed from database</a:t>
            </a:r>
          </a:p>
        </p:txBody>
      </p:sp>
      <p:sp>
        <p:nvSpPr>
          <p:cNvPr id="510" name="Shape 510"/>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511" name="Shape 511"/>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512" name="Shape 512"/>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Site will require access to the database to retrieve and delete information stored in the database</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Delete button with a further confirmation pop-up is best method</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Shape 517"/>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3</a:t>
            </a:r>
            <a:r>
              <a:rPr lang="en-AU" sz="2000">
                <a:solidFill>
                  <a:schemeClr val="dk1"/>
                </a:solidFill>
                <a:latin typeface="Calibri"/>
                <a:ea typeface="Calibri"/>
                <a:cs typeface="Calibri"/>
                <a:sym typeface="Calibri"/>
              </a:rPr>
              <a:t>3</a:t>
            </a:r>
          </a:p>
        </p:txBody>
      </p:sp>
      <p:sp>
        <p:nvSpPr>
          <p:cNvPr id="518" name="Shape 518"/>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AU" sz="2800" u="none" cap="none" strike="noStrike">
                <a:solidFill>
                  <a:schemeClr val="lt1"/>
                </a:solidFill>
                <a:latin typeface="Calibri"/>
                <a:ea typeface="Calibri"/>
                <a:cs typeface="Calibri"/>
                <a:sym typeface="Calibri"/>
              </a:rPr>
              <a:t>Delete </a:t>
            </a:r>
            <a:r>
              <a:rPr lang="en-AU" sz="2800">
                <a:solidFill>
                  <a:schemeClr val="lt1"/>
                </a:solidFill>
                <a:latin typeface="Calibri"/>
                <a:ea typeface="Calibri"/>
                <a:cs typeface="Calibri"/>
                <a:sym typeface="Calibri"/>
              </a:rPr>
              <a:t>Account Holder’s</a:t>
            </a:r>
            <a:r>
              <a:rPr b="0" i="0" lang="en-AU" sz="2800" u="none" cap="none" strike="noStrike">
                <a:solidFill>
                  <a:schemeClr val="lt1"/>
                </a:solidFill>
                <a:latin typeface="Calibri"/>
                <a:ea typeface="Calibri"/>
                <a:cs typeface="Calibri"/>
                <a:sym typeface="Calibri"/>
              </a:rPr>
              <a:t> Account</a:t>
            </a:r>
          </a:p>
        </p:txBody>
      </p:sp>
      <p:sp>
        <p:nvSpPr>
          <p:cNvPr id="519" name="Shape 519"/>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t>
            </a:r>
            <a:r>
              <a:rPr lang="en-AU" sz="2400">
                <a:solidFill>
                  <a:schemeClr val="dk1"/>
                </a:solidFill>
                <a:latin typeface="Calibri"/>
                <a:ea typeface="Calibri"/>
                <a:cs typeface="Calibri"/>
                <a:sym typeface="Calibri"/>
              </a:rPr>
              <a:t>Admin</a:t>
            </a:r>
            <a:r>
              <a:rPr b="0" i="0" lang="en-AU" sz="2400" u="none" cap="none" strike="noStrike">
                <a:solidFill>
                  <a:schemeClr val="dk1"/>
                </a:solidFill>
                <a:latin typeface="Calibri"/>
                <a:ea typeface="Calibri"/>
                <a:cs typeface="Calibri"/>
                <a:sym typeface="Calibri"/>
              </a:rPr>
              <a:t> I want to delete </a:t>
            </a:r>
            <a:r>
              <a:rPr lang="en-AU" sz="2400">
                <a:solidFill>
                  <a:schemeClr val="dk1"/>
                </a:solidFill>
                <a:latin typeface="Calibri"/>
                <a:ea typeface="Calibri"/>
                <a:cs typeface="Calibri"/>
                <a:sym typeface="Calibri"/>
              </a:rPr>
              <a:t>an Account Holder’s</a:t>
            </a:r>
            <a:r>
              <a:rPr b="0" i="0" lang="en-AU" sz="2400" u="none" cap="none" strike="noStrike">
                <a:solidFill>
                  <a:schemeClr val="dk1"/>
                </a:solidFill>
                <a:latin typeface="Calibri"/>
                <a:ea typeface="Calibri"/>
                <a:cs typeface="Calibri"/>
                <a:sym typeface="Calibri"/>
              </a:rPr>
              <a:t> account so that </a:t>
            </a:r>
            <a:r>
              <a:rPr lang="en-AU" sz="2400">
                <a:solidFill>
                  <a:schemeClr val="dk1"/>
                </a:solidFill>
                <a:latin typeface="Calibri"/>
                <a:ea typeface="Calibri"/>
                <a:cs typeface="Calibri"/>
                <a:sym typeface="Calibri"/>
              </a:rPr>
              <a:t>the website is not cluttered with spam or rule breakers</a:t>
            </a:r>
          </a:p>
        </p:txBody>
      </p:sp>
      <p:sp>
        <p:nvSpPr>
          <p:cNvPr id="520" name="Shape 520"/>
          <p:cNvSpPr/>
          <p:nvPr/>
        </p:nvSpPr>
        <p:spPr>
          <a:xfrm>
            <a:off x="39150" y="3335525"/>
            <a:ext cx="9828000" cy="17931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Button labelled “Delete Account” on user’s account profile</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Account is removed from database</a:t>
            </a:r>
          </a:p>
        </p:txBody>
      </p:sp>
      <p:sp>
        <p:nvSpPr>
          <p:cNvPr id="521" name="Shape 521"/>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Points</a:t>
            </a:r>
          </a:p>
        </p:txBody>
      </p:sp>
      <p:sp>
        <p:nvSpPr>
          <p:cNvPr id="522" name="Shape 522"/>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a:t>
            </a:r>
          </a:p>
        </p:txBody>
      </p:sp>
      <p:sp>
        <p:nvSpPr>
          <p:cNvPr id="523" name="Shape 523"/>
          <p:cNvSpPr/>
          <p:nvPr/>
        </p:nvSpPr>
        <p:spPr>
          <a:xfrm>
            <a:off x="39151"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Should we have </a:t>
            </a:r>
            <a:r>
              <a:rPr lang="en-AU" sz="2000">
                <a:solidFill>
                  <a:schemeClr val="dk1"/>
                </a:solidFill>
                <a:latin typeface="Calibri"/>
                <a:ea typeface="Calibri"/>
                <a:cs typeface="Calibri"/>
                <a:sym typeface="Calibri"/>
              </a:rPr>
              <a:t>an appeal system of some kind as well? So that people can get their accounts back?</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p:nvPr/>
        </p:nvSpPr>
        <p:spPr>
          <a:xfrm>
            <a:off x="39152" y="109409"/>
            <a:ext cx="719999"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3</a:t>
            </a:r>
          </a:p>
        </p:txBody>
      </p:sp>
      <p:sp>
        <p:nvSpPr>
          <p:cNvPr id="188" name="Shape 188"/>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Register Account</a:t>
            </a:r>
          </a:p>
        </p:txBody>
      </p:sp>
      <p:sp>
        <p:nvSpPr>
          <p:cNvPr id="189" name="Shape 189"/>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Visitor </a:t>
            </a:r>
            <a:r>
              <a:rPr i="0" lang="en-AU" sz="2400" u="none" cap="none" strike="noStrike">
                <a:solidFill>
                  <a:schemeClr val="dk1"/>
                </a:solidFill>
                <a:latin typeface="Calibri"/>
                <a:ea typeface="Calibri"/>
                <a:cs typeface="Calibri"/>
                <a:sym typeface="Calibri"/>
              </a:rPr>
              <a:t>I want to be able to register an account</a:t>
            </a:r>
            <a:r>
              <a:rPr lang="en-AU" sz="2400">
                <a:solidFill>
                  <a:schemeClr val="dk1"/>
                </a:solidFill>
                <a:latin typeface="Calibri"/>
                <a:ea typeface="Calibri"/>
                <a:cs typeface="Calibri"/>
                <a:sym typeface="Calibri"/>
              </a:rPr>
              <a:t> </a:t>
            </a:r>
            <a:r>
              <a:rPr i="0" lang="en-AU" sz="2400" u="none" cap="none" strike="noStrike">
                <a:solidFill>
                  <a:schemeClr val="dk1"/>
                </a:solidFill>
                <a:latin typeface="Calibri"/>
                <a:ea typeface="Calibri"/>
                <a:cs typeface="Calibri"/>
                <a:sym typeface="Calibri"/>
              </a:rPr>
              <a:t>so that I can access the </a:t>
            </a:r>
            <a:r>
              <a:rPr lang="en-AU" sz="2400">
                <a:solidFill>
                  <a:schemeClr val="dk1"/>
                </a:solidFill>
                <a:latin typeface="Calibri"/>
                <a:ea typeface="Calibri"/>
                <a:cs typeface="Calibri"/>
                <a:sym typeface="Calibri"/>
              </a:rPr>
              <a:t>client specific</a:t>
            </a:r>
            <a:r>
              <a:rPr i="0" lang="en-AU" sz="2400" u="none" cap="none" strike="noStrike">
                <a:solidFill>
                  <a:schemeClr val="dk1"/>
                </a:solidFill>
                <a:latin typeface="Calibri"/>
                <a:ea typeface="Calibri"/>
                <a:cs typeface="Calibri"/>
                <a:sym typeface="Calibri"/>
              </a:rPr>
              <a:t> </a:t>
            </a:r>
            <a:r>
              <a:rPr lang="en-AU" sz="2400">
                <a:solidFill>
                  <a:schemeClr val="dk1"/>
                </a:solidFill>
                <a:latin typeface="Calibri"/>
                <a:ea typeface="Calibri"/>
                <a:cs typeface="Calibri"/>
                <a:sym typeface="Calibri"/>
              </a:rPr>
              <a:t>features the website has to offer.</a:t>
            </a:r>
          </a:p>
        </p:txBody>
      </p:sp>
      <p:sp>
        <p:nvSpPr>
          <p:cNvPr id="190" name="Shape 190"/>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Registration input form</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Confirm account details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Save account details into database</a:t>
            </a:r>
          </a:p>
          <a:p>
            <a:pPr indent="-179388" lvl="0" marL="179388"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Redirect to account welcome page</a:t>
            </a:r>
          </a:p>
        </p:txBody>
      </p:sp>
      <p:sp>
        <p:nvSpPr>
          <p:cNvPr id="191" name="Shape 191"/>
          <p:cNvSpPr/>
          <p:nvPr/>
        </p:nvSpPr>
        <p:spPr>
          <a:xfrm>
            <a:off x="9147153" y="109409"/>
            <a:ext cx="719999"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192" name="Shape 192"/>
          <p:cNvSpPr/>
          <p:nvPr/>
        </p:nvSpPr>
        <p:spPr>
          <a:xfrm>
            <a:off x="8283153" y="109409"/>
            <a:ext cx="791999"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 </a:t>
            </a:r>
          </a:p>
        </p:txBody>
      </p:sp>
      <p:sp>
        <p:nvSpPr>
          <p:cNvPr id="193" name="Shape 193"/>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Input Form fields are dependent on what the database table contains. </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Password/email validation should also be implemented making sure there is no faults.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4</a:t>
            </a:r>
          </a:p>
        </p:txBody>
      </p:sp>
      <p:sp>
        <p:nvSpPr>
          <p:cNvPr id="199" name="Shape 199"/>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Public Access Pages</a:t>
            </a:r>
          </a:p>
        </p:txBody>
      </p:sp>
      <p:sp>
        <p:nvSpPr>
          <p:cNvPr id="200" name="Shape 200"/>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latin typeface="Calibri"/>
                <a:ea typeface="Calibri"/>
                <a:cs typeface="Calibri"/>
                <a:sym typeface="Calibri"/>
              </a:rPr>
              <a:t>As a User I want to be able to view the public access pages so that I can inform myself about the website and its services</a:t>
            </a:r>
          </a:p>
        </p:txBody>
      </p:sp>
      <p:sp>
        <p:nvSpPr>
          <p:cNvPr id="201" name="Shape 201"/>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Home Page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ToS Contract Page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About Us Page</a:t>
            </a:r>
          </a:p>
        </p:txBody>
      </p:sp>
      <p:sp>
        <p:nvSpPr>
          <p:cNvPr id="202" name="Shape 202"/>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203" name="Shape 203"/>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 Must</a:t>
            </a:r>
          </a:p>
        </p:txBody>
      </p:sp>
      <p:sp>
        <p:nvSpPr>
          <p:cNvPr id="204" name="Shape 204"/>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lvl="0" marR="0" rtl="0" algn="l">
              <a:spcBef>
                <a:spcPts val="0"/>
              </a:spcBef>
              <a:buNone/>
            </a:pPr>
            <a:r>
              <a:rPr lang="en-AU" sz="2000">
                <a:solidFill>
                  <a:schemeClr val="dk1"/>
                </a:solidFill>
                <a:latin typeface="Calibri"/>
                <a:ea typeface="Calibri"/>
                <a:cs typeface="Calibri"/>
                <a:sym typeface="Calibri"/>
              </a:rPr>
              <a:t>Basic static websites, ToS may include a FAQ section as well</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5</a:t>
            </a:r>
          </a:p>
        </p:txBody>
      </p:sp>
      <p:sp>
        <p:nvSpPr>
          <p:cNvPr id="210" name="Shape 210"/>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Add a location</a:t>
            </a:r>
          </a:p>
        </p:txBody>
      </p:sp>
      <p:sp>
        <p:nvSpPr>
          <p:cNvPr id="211" name="Shape 211"/>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A</a:t>
            </a:r>
            <a:r>
              <a:rPr lang="en-AU" sz="2400">
                <a:solidFill>
                  <a:schemeClr val="dk1"/>
                </a:solidFill>
                <a:latin typeface="Calibri"/>
                <a:ea typeface="Calibri"/>
                <a:cs typeface="Calibri"/>
                <a:sym typeface="Calibri"/>
              </a:rPr>
              <a:t>dmin </a:t>
            </a:r>
            <a:r>
              <a:rPr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add a new location to the system </a:t>
            </a:r>
            <a:r>
              <a:rPr i="0" lang="en-AU" sz="2400" u="none" cap="none" strike="noStrike">
                <a:solidFill>
                  <a:schemeClr val="dk1"/>
                </a:solidFill>
                <a:latin typeface="Calibri"/>
                <a:ea typeface="Calibri"/>
                <a:cs typeface="Calibri"/>
                <a:sym typeface="Calibri"/>
              </a:rPr>
              <a:t>so that </a:t>
            </a:r>
            <a:r>
              <a:rPr lang="en-AU" sz="2400">
                <a:solidFill>
                  <a:schemeClr val="dk1"/>
                </a:solidFill>
                <a:latin typeface="Calibri"/>
                <a:ea typeface="Calibri"/>
                <a:cs typeface="Calibri"/>
                <a:sym typeface="Calibri"/>
              </a:rPr>
              <a:t>account holders </a:t>
            </a:r>
            <a:r>
              <a:rPr lang="en-AU" sz="2400">
                <a:solidFill>
                  <a:schemeClr val="dk1"/>
                </a:solidFill>
                <a:latin typeface="Calibri"/>
                <a:ea typeface="Calibri"/>
                <a:cs typeface="Calibri"/>
                <a:sym typeface="Calibri"/>
              </a:rPr>
              <a:t>can access more content on the website</a:t>
            </a:r>
          </a:p>
        </p:txBody>
      </p:sp>
      <p:sp>
        <p:nvSpPr>
          <p:cNvPr id="212" name="Shape 212"/>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Input fields for location information</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Save location to database</a:t>
            </a:r>
          </a:p>
        </p:txBody>
      </p:sp>
      <p:sp>
        <p:nvSpPr>
          <p:cNvPr id="213" name="Shape 213"/>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214" name="Shape 214"/>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215" name="Shape 215"/>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Will need to interface with the database to store information</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Could implement large number of webpages by using url to request the information from the database, returning a 404 if not found, and generate the page as needed</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6</a:t>
            </a:r>
          </a:p>
        </p:txBody>
      </p:sp>
      <p:sp>
        <p:nvSpPr>
          <p:cNvPr id="221" name="Shape 221"/>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Register Admin Account</a:t>
            </a:r>
          </a:p>
        </p:txBody>
      </p:sp>
      <p:sp>
        <p:nvSpPr>
          <p:cNvPr id="222" name="Shape 222"/>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a:t>
            </a:r>
            <a:r>
              <a:rPr lang="en-AU" sz="2400">
                <a:solidFill>
                  <a:schemeClr val="dk1"/>
                </a:solidFill>
                <a:latin typeface="Calibri"/>
                <a:ea typeface="Calibri"/>
                <a:cs typeface="Calibri"/>
                <a:sym typeface="Calibri"/>
              </a:rPr>
              <a:t> A</a:t>
            </a:r>
            <a:r>
              <a:rPr lang="en-AU" sz="2400">
                <a:solidFill>
                  <a:schemeClr val="dk1"/>
                </a:solidFill>
                <a:latin typeface="Calibri"/>
                <a:ea typeface="Calibri"/>
                <a:cs typeface="Calibri"/>
                <a:sym typeface="Calibri"/>
              </a:rPr>
              <a:t>dmin </a:t>
            </a:r>
            <a:r>
              <a:rPr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create additional admins</a:t>
            </a:r>
            <a:r>
              <a:rPr i="0" lang="en-AU" sz="2400" u="none" cap="none" strike="noStrike">
                <a:solidFill>
                  <a:schemeClr val="dk1"/>
                </a:solidFill>
                <a:latin typeface="Calibri"/>
                <a:ea typeface="Calibri"/>
                <a:cs typeface="Calibri"/>
                <a:sym typeface="Calibri"/>
              </a:rPr>
              <a:t> so that more </a:t>
            </a:r>
            <a:r>
              <a:rPr lang="en-AU" sz="2400">
                <a:solidFill>
                  <a:schemeClr val="dk1"/>
                </a:solidFill>
                <a:latin typeface="Calibri"/>
                <a:ea typeface="Calibri"/>
                <a:cs typeface="Calibri"/>
                <a:sym typeface="Calibri"/>
              </a:rPr>
              <a:t>up to date information can be produced for</a:t>
            </a:r>
            <a:r>
              <a:rPr i="0" lang="en-AU" sz="2400" u="none" cap="none" strike="noStrike">
                <a:solidFill>
                  <a:schemeClr val="dk1"/>
                </a:solidFill>
                <a:latin typeface="Calibri"/>
                <a:ea typeface="Calibri"/>
                <a:cs typeface="Calibri"/>
                <a:sym typeface="Calibri"/>
              </a:rPr>
              <a:t> </a:t>
            </a:r>
            <a:r>
              <a:rPr lang="en-AU" sz="2400">
                <a:solidFill>
                  <a:schemeClr val="dk1"/>
                </a:solidFill>
                <a:latin typeface="Calibri"/>
                <a:ea typeface="Calibri"/>
                <a:cs typeface="Calibri"/>
                <a:sym typeface="Calibri"/>
              </a:rPr>
              <a:t>the website</a:t>
            </a:r>
          </a:p>
        </p:txBody>
      </p:sp>
      <p:sp>
        <p:nvSpPr>
          <p:cNvPr id="223" name="Shape 223"/>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Registration input form</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Confirm account details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Save account details into database</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New account has admin privileges</a:t>
            </a:r>
          </a:p>
        </p:txBody>
      </p:sp>
      <p:sp>
        <p:nvSpPr>
          <p:cNvPr id="224" name="Shape 224"/>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225" name="Shape 225"/>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226" name="Shape 226"/>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7</a:t>
            </a:r>
          </a:p>
        </p:txBody>
      </p:sp>
      <p:sp>
        <p:nvSpPr>
          <p:cNvPr id="232" name="Shape 232"/>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Upload</a:t>
            </a:r>
            <a:r>
              <a:rPr lang="en-AU" sz="2800">
                <a:solidFill>
                  <a:schemeClr val="lt1"/>
                </a:solidFill>
                <a:latin typeface="Calibri"/>
                <a:ea typeface="Calibri"/>
                <a:cs typeface="Calibri"/>
                <a:sym typeface="Calibri"/>
              </a:rPr>
              <a:t> City Map</a:t>
            </a:r>
          </a:p>
        </p:txBody>
      </p:sp>
      <p:sp>
        <p:nvSpPr>
          <p:cNvPr id="233" name="Shape 233"/>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A</a:t>
            </a:r>
            <a:r>
              <a:rPr lang="en-AU" sz="2400">
                <a:solidFill>
                  <a:schemeClr val="dk1"/>
                </a:solidFill>
                <a:latin typeface="Calibri"/>
                <a:ea typeface="Calibri"/>
                <a:cs typeface="Calibri"/>
                <a:sym typeface="Calibri"/>
              </a:rPr>
              <a:t>dmin </a:t>
            </a:r>
            <a:r>
              <a:rPr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upload a map of the of the city</a:t>
            </a:r>
            <a:r>
              <a:rPr i="0" lang="en-AU" sz="2400" u="none" cap="none" strike="noStrik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users can visualise the locations of places on the website in the city</a:t>
            </a:r>
          </a:p>
        </p:txBody>
      </p:sp>
      <p:sp>
        <p:nvSpPr>
          <p:cNvPr id="234" name="Shape 234"/>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Specify which city</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Upload map of city</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Stored locations viewable on map / Doesnt show locations if not google maps</a:t>
            </a:r>
          </a:p>
        </p:txBody>
      </p:sp>
      <p:sp>
        <p:nvSpPr>
          <p:cNvPr id="235" name="Shape 235"/>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236" name="Shape 236"/>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237" name="Shape 237"/>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Map could be stored on a database so that rollbacks of the image could be performed</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To add city information to the website, either the map needs to be manually created or a google maps plugin is used (https://batchgeo.com/features/store-locator/)</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ID: 8</a:t>
            </a:r>
          </a:p>
        </p:txBody>
      </p:sp>
      <p:sp>
        <p:nvSpPr>
          <p:cNvPr id="243" name="Shape 243"/>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View Locations</a:t>
            </a:r>
          </a:p>
        </p:txBody>
      </p:sp>
      <p:sp>
        <p:nvSpPr>
          <p:cNvPr id="244" name="Shape 244"/>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an Account Holder I want to be able to view locations in my selected city so that I can make informed judgements based on the available information</a:t>
            </a:r>
          </a:p>
        </p:txBody>
      </p:sp>
      <p:sp>
        <p:nvSpPr>
          <p:cNvPr id="245" name="Shape 245"/>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1800">
                <a:solidFill>
                  <a:schemeClr val="dk1"/>
                </a:solidFill>
                <a:latin typeface="Calibri"/>
                <a:ea typeface="Calibri"/>
                <a:cs typeface="Calibri"/>
                <a:sym typeface="Calibri"/>
              </a:rPr>
              <a:t>Acceptance Criteria</a:t>
            </a:r>
          </a:p>
          <a:p>
            <a:pPr indent="-166687" lvl="0" marL="179387" marR="0" rtl="0" algn="l">
              <a:spcBef>
                <a:spcPts val="0"/>
              </a:spcBef>
              <a:buClr>
                <a:schemeClr val="dk1"/>
              </a:buClr>
              <a:buSzPct val="100000"/>
              <a:buFont typeface="Calibri"/>
              <a:buChar char="•"/>
            </a:pPr>
            <a:r>
              <a:rPr lang="en-AU" sz="1800">
                <a:solidFill>
                  <a:schemeClr val="dk1"/>
                </a:solidFill>
                <a:latin typeface="Calibri"/>
                <a:ea typeface="Calibri"/>
                <a:cs typeface="Calibri"/>
                <a:sym typeface="Calibri"/>
              </a:rPr>
              <a:t>Users can view locations based on account and location type</a:t>
            </a:r>
          </a:p>
          <a:p>
            <a:pPr indent="-166687" lvl="0" marL="179387" marR="0" rtl="0" algn="l">
              <a:spcBef>
                <a:spcPts val="0"/>
              </a:spcBef>
              <a:buClr>
                <a:schemeClr val="dk1"/>
              </a:buClr>
              <a:buSzPct val="100000"/>
              <a:buFont typeface="Calibri"/>
              <a:buChar char="•"/>
            </a:pPr>
            <a:r>
              <a:rPr lang="en-AU" sz="1800">
                <a:solidFill>
                  <a:schemeClr val="dk1"/>
                </a:solidFill>
                <a:latin typeface="Calibri"/>
                <a:ea typeface="Calibri"/>
                <a:cs typeface="Calibri"/>
                <a:sym typeface="Calibri"/>
              </a:rPr>
              <a:t>Page contains basic information about location</a:t>
            </a:r>
          </a:p>
        </p:txBody>
      </p:sp>
      <p:sp>
        <p:nvSpPr>
          <p:cNvPr id="246" name="Shape 246"/>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None/>
            </a:pPr>
            <a:r>
              <a:t/>
            </a:r>
            <a:endParaRPr/>
          </a:p>
        </p:txBody>
      </p:sp>
      <p:sp>
        <p:nvSpPr>
          <p:cNvPr id="247" name="Shape 247"/>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None/>
            </a:pPr>
            <a:r>
              <a:t/>
            </a:r>
            <a:endParaRPr/>
          </a:p>
        </p:txBody>
      </p:sp>
      <p:sp>
        <p:nvSpPr>
          <p:cNvPr id="248" name="Shape 248"/>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