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Char char="●"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01500" y="885425"/>
            <a:ext cx="96912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AU" sz="2000"/>
              <a:t>Admin </a:t>
            </a:r>
            <a:r>
              <a:rPr lang="en-AU" sz="2000"/>
              <a:t>- Registered account able to use all features of the website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AU" sz="2000"/>
              <a:t>Student </a:t>
            </a:r>
            <a:r>
              <a:rPr lang="en-AU" sz="2000"/>
              <a:t>- Registered account able to use some features of the website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AU" sz="2000"/>
              <a:t>Businessman </a:t>
            </a:r>
            <a:r>
              <a:rPr lang="en-AU" sz="2000"/>
              <a:t>- Registered account able to use some features of the website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AU" sz="2000"/>
              <a:t>Tourist </a:t>
            </a:r>
            <a:r>
              <a:rPr lang="en-AU" sz="2000"/>
              <a:t>- Registered account able to use some features of the website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AU" sz="2000"/>
              <a:t>Visitor </a:t>
            </a:r>
            <a:r>
              <a:rPr lang="en-AU" sz="2000"/>
              <a:t>- Individual able to access public features of the website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AU" sz="2000"/>
              <a:t>Clients </a:t>
            </a:r>
            <a:r>
              <a:rPr lang="en-AU" sz="2000"/>
              <a:t>- All non admin registered accounts on the website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AU" sz="2000"/>
              <a:t>Account Holder</a:t>
            </a:r>
            <a:r>
              <a:rPr lang="en-AU" sz="2000"/>
              <a:t>(Admin + student + business man + tourist) All registered accounts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AU" sz="2000"/>
              <a:t>User </a:t>
            </a:r>
            <a:r>
              <a:rPr lang="en-AU" sz="2000"/>
              <a:t>(All People) - Both registered users and visitors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AU" sz="2000"/>
              <a:t>Non-Domestic </a:t>
            </a:r>
            <a:r>
              <a:rPr lang="en-AU" sz="2000"/>
              <a:t>(Tourist + Businessman) - Tourist and Businessman accounts</a:t>
            </a:r>
          </a:p>
        </p:txBody>
      </p:sp>
      <p:sp>
        <p:nvSpPr>
          <p:cNvPr id="85" name="Shape 85"/>
          <p:cNvSpPr/>
          <p:nvPr/>
        </p:nvSpPr>
        <p:spPr>
          <a:xfrm>
            <a:off x="101504" y="109409"/>
            <a:ext cx="969117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-35825" y="0"/>
            <a:ext cx="9906000" cy="68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AU" sz="1200"/>
              <a:t>Questions for fahd: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Is the site going to be social eg. Can users recommend each other stuff/leave reviews/connect to facebook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How can a user temporarily access the other locations stored on the website (eg. Student views Zoos)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Will location reviews allow people to post 0-5 star reviews or a 0-5 star plus a description of the person's experience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What would popular locations be based on? (views from other users, user reviews etc.)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AU" sz="1200"/>
              <a:t>Assignment Features: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Login (Account Holder) -&gt; Acceptance Criteria = User Identifying features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Logout (Account Holder)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Delete Account (Account Holder)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Register (Visitor)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Public Pages (User) -&gt; Acceptance Criteria = About Us Page, Public Welcome Page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Create Data (Admin)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Modify Data (Admin)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Remove Data (Admin) *Check Fahd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Register Admin (Admin)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Add Location Map (Admin)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View City Information (Account Holder)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View Hotel (Non-Domestic)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View Industries (Businessman)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View Colleges (Student)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View Libraries (Student)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Search Locations (Account Holder)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AU" sz="1200"/>
              <a:t>Potential Features: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Favourite Locations (Personal)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Popular Locations (Recent Interest)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Recommended Locations (Based on search history)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Recommend a Friend (Client)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Recommend a Business/Location (Client)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Change page layout (colour, font)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Change page language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Website accessibility options (invert colour, magnification,...)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Mobile Version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View Location Reviews (0-5 Stars)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Submit Location Reviews (“ “)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Website Bug Report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Location Sharing (Sharing on social media)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GPS (Google maps)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AU" sz="1200"/>
              <a:t>Upload Pictures of Locations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buNone/>
            </a:pPr>
            <a:r>
              <a:rPr lang="en-AU" sz="1200"/>
              <a:t>As a student i want to see colleges libraries and city information (Immediately available)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AU" sz="1200"/>
              <a:t>As a student i want to search about Industries, Hotels, Parks, Zoos, Museums, Restaurants, Malls. (Temporary access) *Check Fahd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96" name="Shape 9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97" name="Shape 9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98" name="Shape 9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99" name="Shape 9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00" name="Shape 10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01" name="Shape 10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107" name="Shape 10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an Account</a:t>
            </a:r>
          </a:p>
        </p:txBody>
      </p:sp>
      <p:sp>
        <p:nvSpPr>
          <p:cNvPr id="108" name="Shape 108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create an account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login to the website and use its services.</a:t>
            </a:r>
          </a:p>
        </p:txBody>
      </p:sp>
      <p:sp>
        <p:nvSpPr>
          <p:cNvPr id="109" name="Shape 10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input credentials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account is made with these credentials</a:t>
            </a:r>
          </a:p>
        </p:txBody>
      </p:sp>
      <p:sp>
        <p:nvSpPr>
          <p:cNvPr id="110" name="Shape 110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11" name="Shape 111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12" name="Shape 11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