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900"/>
              </a:spcBef>
              <a:buClr>
                <a:schemeClr val="dk1"/>
              </a:buClr>
              <a:buSzPct val="25000"/>
              <a:buFont typeface="Arial"/>
              <a:buNone/>
            </a:pPr>
            <a:r>
              <a:rPr b="1" lang="en-AU" sz="1200">
                <a:solidFill>
                  <a:schemeClr val="dk1"/>
                </a:solidFill>
                <a:latin typeface="Calibri"/>
                <a:ea typeface="Calibri"/>
                <a:cs typeface="Calibri"/>
                <a:sym typeface="Calibri"/>
              </a:rPr>
              <a:t>Student </a:t>
            </a:r>
            <a:r>
              <a:rPr lang="en-AU" sz="1200">
                <a:solidFill>
                  <a:schemeClr val="dk1"/>
                </a:solidFill>
                <a:latin typeface="Calibri"/>
                <a:ea typeface="Calibri"/>
                <a:cs typeface="Calibri"/>
                <a:sym typeface="Calibri"/>
              </a:rPr>
              <a:t>- Registered account able to use some features of the website</a:t>
            </a:r>
          </a:p>
          <a:p>
            <a:pPr lvl="0" rtl="0">
              <a:spcBef>
                <a:spcPts val="900"/>
              </a:spcBef>
              <a:buClr>
                <a:schemeClr val="dk1"/>
              </a:buClr>
              <a:buSzPct val="25000"/>
              <a:buFont typeface="Arial"/>
              <a:buNone/>
            </a:pPr>
            <a:r>
              <a:rPr b="1" lang="en-AU" sz="1200">
                <a:solidFill>
                  <a:schemeClr val="dk1"/>
                </a:solidFill>
                <a:latin typeface="Calibri"/>
                <a:ea typeface="Calibri"/>
                <a:cs typeface="Calibri"/>
                <a:sym typeface="Calibri"/>
              </a:rPr>
              <a:t>Businessman </a:t>
            </a:r>
            <a:r>
              <a:rPr lang="en-AU" sz="1200">
                <a:solidFill>
                  <a:schemeClr val="dk1"/>
                </a:solidFill>
                <a:latin typeface="Calibri"/>
                <a:ea typeface="Calibri"/>
                <a:cs typeface="Calibri"/>
                <a:sym typeface="Calibri"/>
              </a:rPr>
              <a:t>- Registered account able to use some features of the website</a:t>
            </a:r>
          </a:p>
          <a:p>
            <a:pPr lvl="0" rtl="0">
              <a:spcBef>
                <a:spcPts val="900"/>
              </a:spcBef>
              <a:buNone/>
            </a:pPr>
            <a:r>
              <a:rPr b="1" lang="en-AU" sz="1200">
                <a:solidFill>
                  <a:schemeClr val="dk1"/>
                </a:solidFill>
                <a:latin typeface="Calibri"/>
                <a:ea typeface="Calibri"/>
                <a:cs typeface="Calibri"/>
                <a:sym typeface="Calibri"/>
              </a:rPr>
              <a:t>Tourist </a:t>
            </a:r>
            <a:r>
              <a:rPr lang="en-AU" sz="1200">
                <a:solidFill>
                  <a:schemeClr val="dk1"/>
                </a:solidFill>
                <a:latin typeface="Calibri"/>
                <a:ea typeface="Calibri"/>
                <a:cs typeface="Calibri"/>
                <a:sym typeface="Calibri"/>
              </a:rPr>
              <a:t>- Registered account able to use some features of the website</a:t>
            </a:r>
          </a:p>
          <a:p>
            <a:pPr lvl="0" rtl="0">
              <a:spcBef>
                <a:spcPts val="900"/>
              </a:spcBef>
              <a:buClr>
                <a:schemeClr val="dk1"/>
              </a:buClr>
              <a:buSzPct val="25000"/>
              <a:buFont typeface="Arial"/>
              <a:buNone/>
            </a:pPr>
            <a:r>
              <a:rPr b="1" lang="en-AU" sz="1200">
                <a:solidFill>
                  <a:schemeClr val="dk1"/>
                </a:solidFill>
                <a:latin typeface="Calibri"/>
                <a:ea typeface="Calibri"/>
                <a:cs typeface="Calibri"/>
                <a:sym typeface="Calibri"/>
              </a:rPr>
              <a:t>Non-Domestic</a:t>
            </a:r>
            <a:r>
              <a:rPr lang="en-AU" sz="1200">
                <a:solidFill>
                  <a:schemeClr val="dk1"/>
                </a:solidFill>
                <a:latin typeface="Calibri"/>
                <a:ea typeface="Calibri"/>
                <a:cs typeface="Calibri"/>
                <a:sym typeface="Calibri"/>
              </a:rPr>
              <a:t> (Tourist + Businessman) - Tourist and Businessman accounts</a:t>
            </a: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1" i="0" sz="1100" u="none" cap="none" strike="noStrike">
              <a:solidFill>
                <a:schemeClr val="dk1"/>
              </a:solidFill>
            </a:endParaRPr>
          </a:p>
        </p:txBody>
      </p:sp>
      <p:sp>
        <p:nvSpPr>
          <p:cNvPr id="262" name="Shape 26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i="0" sz="1100" u="none" cap="none" strike="noStrike">
              <a:solidFill>
                <a:schemeClr val="dk1"/>
              </a:solidFill>
            </a:endParaRPr>
          </a:p>
        </p:txBody>
      </p:sp>
      <p:sp>
        <p:nvSpPr>
          <p:cNvPr id="284" name="Shape 284"/>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jl</a:t>
            </a:r>
          </a:p>
        </p:txBody>
      </p:sp>
      <p:sp>
        <p:nvSpPr>
          <p:cNvPr id="295" name="Shape 2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jl</a:t>
            </a:r>
          </a:p>
        </p:txBody>
      </p:sp>
      <p:sp>
        <p:nvSpPr>
          <p:cNvPr id="306" name="Shape 3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jl</a:t>
            </a:r>
          </a:p>
        </p:txBody>
      </p:sp>
      <p:sp>
        <p:nvSpPr>
          <p:cNvPr id="317" name="Shape 3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339" name="Shape 3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350" name="Shape 3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1" i="0" sz="1100" u="none" cap="none" strike="noStrike">
              <a:solidFill>
                <a:schemeClr val="dk1"/>
              </a:solidFill>
            </a:endParaRPr>
          </a:p>
        </p:txBody>
      </p:sp>
      <p:sp>
        <p:nvSpPr>
          <p:cNvPr id="163" name="Shape 163"/>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361" name="Shape 3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372" name="Shape 3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383" name="Shape 3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AU" sz="1100">
                <a:solidFill>
                  <a:schemeClr val="dk1"/>
                </a:solidFill>
              </a:rPr>
              <a:t>The Ash Mash-ter signs here</a:t>
            </a:r>
          </a:p>
        </p:txBody>
      </p:sp>
      <p:sp>
        <p:nvSpPr>
          <p:cNvPr id="394" name="Shape 394"/>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405" name="Shape 4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416" name="Shape 4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7" name="Shape 4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38" name="Shape 4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49" name="Shape 4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sz="1100">
              <a:solidFill>
                <a:schemeClr val="dk1"/>
              </a:solidFill>
            </a:endParaRPr>
          </a:p>
        </p:txBody>
      </p:sp>
      <p:sp>
        <p:nvSpPr>
          <p:cNvPr id="460" name="Shape 460"/>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sz="1100">
              <a:solidFill>
                <a:schemeClr val="dk1"/>
              </a:solidFill>
            </a:endParaRPr>
          </a:p>
        </p:txBody>
      </p:sp>
      <p:sp>
        <p:nvSpPr>
          <p:cNvPr id="471" name="Shape 471"/>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sz="1100">
              <a:solidFill>
                <a:schemeClr val="dk1"/>
              </a:solidFill>
            </a:endParaRPr>
          </a:p>
        </p:txBody>
      </p:sp>
      <p:sp>
        <p:nvSpPr>
          <p:cNvPr id="482" name="Shape 48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18" name="Shape 218"/>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AU" sz="1100">
                <a:solidFill>
                  <a:schemeClr val="dk1"/>
                </a:solidFill>
              </a:rPr>
              <a:t>Born into this world by Ashley</a:t>
            </a:r>
          </a:p>
        </p:txBody>
      </p:sp>
      <p:sp>
        <p:nvSpPr>
          <p:cNvPr id="240" name="Shape 240"/>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690018" y="-594517"/>
            <a:ext cx="4525963" cy="89154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86" name="Shape 86"/>
        <p:cNvGrpSpPr/>
        <p:nvPr/>
      </p:nvGrpSpPr>
      <p:grpSpPr>
        <a:xfrm>
          <a:off x="0" y="0"/>
          <a:ext cx="0" cy="0"/>
          <a:chOff x="0" y="0"/>
          <a:chExt cx="0" cy="0"/>
        </a:xfrm>
      </p:grpSpPr>
      <p:sp>
        <p:nvSpPr>
          <p:cNvPr id="87" name="Shape 87"/>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88" name="Shape 88"/>
          <p:cNvSpPr txBox="1"/>
          <p:nvPr>
            <p:ph idx="1" type="body"/>
          </p:nvPr>
        </p:nvSpPr>
        <p:spPr>
          <a:xfrm>
            <a:off x="495300" y="1600200"/>
            <a:ext cx="8915400" cy="45261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89" name="Shape 89"/>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2" name="Shape 92"/>
        <p:cNvGrpSpPr/>
        <p:nvPr/>
      </p:nvGrpSpPr>
      <p:grpSpPr>
        <a:xfrm>
          <a:off x="0" y="0"/>
          <a:ext cx="0" cy="0"/>
          <a:chOff x="0" y="0"/>
          <a:chExt cx="0" cy="0"/>
        </a:xfrm>
      </p:grpSpPr>
      <p:sp>
        <p:nvSpPr>
          <p:cNvPr id="93" name="Shape 93"/>
          <p:cNvSpPr txBox="1"/>
          <p:nvPr>
            <p:ph type="ctrTitle"/>
          </p:nvPr>
        </p:nvSpPr>
        <p:spPr>
          <a:xfrm>
            <a:off x="742950" y="2130425"/>
            <a:ext cx="8420100" cy="1470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94" name="Shape 94"/>
          <p:cNvSpPr txBox="1"/>
          <p:nvPr>
            <p:ph idx="1" type="subTitle"/>
          </p:nvPr>
        </p:nvSpPr>
        <p:spPr>
          <a:xfrm>
            <a:off x="1485900" y="3886200"/>
            <a:ext cx="6934200" cy="175260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lnSpc>
                <a:spcPct val="100000"/>
              </a:lnSpc>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95" name="Shape 95"/>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98" name="Shape 98"/>
        <p:cNvGrpSpPr/>
        <p:nvPr/>
      </p:nvGrpSpPr>
      <p:grpSpPr>
        <a:xfrm>
          <a:off x="0" y="0"/>
          <a:ext cx="0" cy="0"/>
          <a:chOff x="0" y="0"/>
          <a:chExt cx="0" cy="0"/>
        </a:xfrm>
      </p:grpSpPr>
      <p:sp>
        <p:nvSpPr>
          <p:cNvPr id="99" name="Shape 99"/>
          <p:cNvSpPr txBox="1"/>
          <p:nvPr>
            <p:ph type="title"/>
          </p:nvPr>
        </p:nvSpPr>
        <p:spPr>
          <a:xfrm>
            <a:off x="782506" y="4406901"/>
            <a:ext cx="8420100" cy="1362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00" name="Shape 100"/>
          <p:cNvSpPr txBox="1"/>
          <p:nvPr>
            <p:ph idx="1" type="body"/>
          </p:nvPr>
        </p:nvSpPr>
        <p:spPr>
          <a:xfrm>
            <a:off x="782506" y="2906713"/>
            <a:ext cx="8420100" cy="1500300"/>
          </a:xfrm>
          <a:prstGeom prst="rect">
            <a:avLst/>
          </a:prstGeom>
          <a:noFill/>
          <a:ln>
            <a:noFill/>
          </a:ln>
        </p:spPr>
        <p:txBody>
          <a:bodyPr anchorCtr="0" anchor="b" bIns="91425" lIns="91425" rIns="91425" tIns="91425"/>
          <a:lstStyle>
            <a:lvl1pPr indent="127000" lvl="0" marL="0" marR="0" rtl="0" algn="l">
              <a:lnSpc>
                <a:spcPct val="100000"/>
              </a:lnSpc>
              <a:spcBef>
                <a:spcPts val="400"/>
              </a:spcBef>
              <a:spcAft>
                <a:spcPts val="0"/>
              </a:spcAft>
              <a:buClr>
                <a:srgbClr val="888888"/>
              </a:buClr>
              <a:buSzPct val="100000"/>
              <a:buFont typeface="Arial"/>
              <a:buChar char="●"/>
              <a:defRPr b="0" i="0" sz="2000" u="none" cap="none" strike="noStrike">
                <a:solidFill>
                  <a:srgbClr val="888888"/>
                </a:solidFill>
                <a:latin typeface="Calibri"/>
                <a:ea typeface="Calibri"/>
                <a:cs typeface="Calibri"/>
                <a:sym typeface="Calibri"/>
              </a:defRPr>
            </a:lvl1pPr>
            <a:lvl2pPr indent="114300" lvl="1" marL="457200" marR="0" rtl="0" algn="l">
              <a:lnSpc>
                <a:spcPct val="100000"/>
              </a:lnSpc>
              <a:spcBef>
                <a:spcPts val="360"/>
              </a:spcBef>
              <a:spcAft>
                <a:spcPts val="0"/>
              </a:spcAft>
              <a:buClr>
                <a:srgbClr val="888888"/>
              </a:buClr>
              <a:buSzPct val="100000"/>
              <a:buFont typeface="Arial"/>
              <a:buChar char="○"/>
              <a:defRPr b="0" i="0" sz="1800" u="none" cap="none" strike="noStrike">
                <a:solidFill>
                  <a:srgbClr val="888888"/>
                </a:solidFill>
                <a:latin typeface="Calibri"/>
                <a:ea typeface="Calibri"/>
                <a:cs typeface="Calibri"/>
                <a:sym typeface="Calibri"/>
              </a:defRPr>
            </a:lvl2pPr>
            <a:lvl3pPr indent="101600" lvl="2" marL="914400" marR="0" rtl="0" algn="l">
              <a:lnSpc>
                <a:spcPct val="100000"/>
              </a:lnSpc>
              <a:spcBef>
                <a:spcPts val="320"/>
              </a:spcBef>
              <a:spcAft>
                <a:spcPts val="0"/>
              </a:spcAft>
              <a:buClr>
                <a:srgbClr val="888888"/>
              </a:buClr>
              <a:buSzPct val="100000"/>
              <a:buFont typeface="Arial"/>
              <a:buChar char="■"/>
              <a:defRPr b="0" i="0" sz="1600" u="none" cap="none" strike="noStrike">
                <a:solidFill>
                  <a:srgbClr val="888888"/>
                </a:solidFill>
                <a:latin typeface="Calibri"/>
                <a:ea typeface="Calibri"/>
                <a:cs typeface="Calibri"/>
                <a:sym typeface="Calibri"/>
              </a:defRPr>
            </a:lvl3pPr>
            <a:lvl4pPr indent="88900" lvl="3" marL="13716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4pPr>
            <a:lvl5pPr indent="88900" lvl="4" marL="18288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5pPr>
            <a:lvl6pPr indent="88900" lvl="5" marL="22860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6pPr>
            <a:lvl7pPr indent="88900" lvl="6" marL="27432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7pPr>
            <a:lvl8pPr indent="88900" lvl="7" marL="32004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8pPr>
            <a:lvl9pPr indent="88900" lvl="8" marL="36576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9pPr>
          </a:lstStyle>
          <a:p/>
        </p:txBody>
      </p:sp>
      <p:sp>
        <p:nvSpPr>
          <p:cNvPr id="101" name="Shape 101"/>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2" name="Shape 102"/>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3" name="Shape 103"/>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04" name="Shape 104"/>
        <p:cNvGrpSpPr/>
        <p:nvPr/>
      </p:nvGrpSpPr>
      <p:grpSpPr>
        <a:xfrm>
          <a:off x="0" y="0"/>
          <a:ext cx="0" cy="0"/>
          <a:chOff x="0" y="0"/>
          <a:chExt cx="0" cy="0"/>
        </a:xfrm>
      </p:grpSpPr>
      <p:sp>
        <p:nvSpPr>
          <p:cNvPr id="105" name="Shape 105"/>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06" name="Shape 106"/>
          <p:cNvSpPr txBox="1"/>
          <p:nvPr>
            <p:ph idx="1" type="body"/>
          </p:nvPr>
        </p:nvSpPr>
        <p:spPr>
          <a:xfrm>
            <a:off x="495300" y="1600200"/>
            <a:ext cx="4375200" cy="4526100"/>
          </a:xfrm>
          <a:prstGeom prst="rect">
            <a:avLst/>
          </a:prstGeom>
          <a:noFill/>
          <a:ln>
            <a:noFill/>
          </a:ln>
        </p:spPr>
        <p:txBody>
          <a:bodyPr anchorCtr="0" anchor="t" bIns="91425" lIns="91425" rIns="91425" tIns="91425"/>
          <a:lstStyle>
            <a:lvl1pPr indent="-165100" lvl="0" marL="34290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1pPr>
            <a:lvl2pPr indent="-133350" lvl="1" marL="74295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2pPr>
            <a:lvl3pPr indent="-101600" lvl="2" marL="1143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3pPr>
            <a:lvl4pPr indent="-114300" lvl="3" marL="1600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114300" lvl="4" marL="20574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114300" lvl="5" marL="25146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114300" lvl="6" marL="29718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114300" lvl="7" marL="3429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114300" lvl="8" marL="3886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2" type="body"/>
          </p:nvPr>
        </p:nvSpPr>
        <p:spPr>
          <a:xfrm>
            <a:off x="5035550" y="1600200"/>
            <a:ext cx="4375200" cy="4526100"/>
          </a:xfrm>
          <a:prstGeom prst="rect">
            <a:avLst/>
          </a:prstGeom>
          <a:noFill/>
          <a:ln>
            <a:noFill/>
          </a:ln>
        </p:spPr>
        <p:txBody>
          <a:bodyPr anchorCtr="0" anchor="t" bIns="91425" lIns="91425" rIns="91425" tIns="91425"/>
          <a:lstStyle>
            <a:lvl1pPr indent="-165100" lvl="0" marL="34290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1pPr>
            <a:lvl2pPr indent="-133350" lvl="1" marL="74295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2pPr>
            <a:lvl3pPr indent="-101600" lvl="2" marL="1143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3pPr>
            <a:lvl4pPr indent="-114300" lvl="3" marL="1600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114300" lvl="4" marL="20574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114300" lvl="5" marL="25146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114300" lvl="6" marL="29718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114300" lvl="7" marL="3429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114300" lvl="8" marL="3886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8" name="Shape 108"/>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9" name="Shape 109"/>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13" name="Shape 113"/>
          <p:cNvSpPr txBox="1"/>
          <p:nvPr>
            <p:ph idx="1" type="body"/>
          </p:nvPr>
        </p:nvSpPr>
        <p:spPr>
          <a:xfrm>
            <a:off x="495300" y="1535112"/>
            <a:ext cx="4377000" cy="639900"/>
          </a:xfrm>
          <a:prstGeom prst="rect">
            <a:avLst/>
          </a:prstGeom>
          <a:noFill/>
          <a:ln>
            <a:noFill/>
          </a:ln>
        </p:spPr>
        <p:txBody>
          <a:bodyPr anchorCtr="0" anchor="b" bIns="91425" lIns="91425" rIns="91425" tIns="91425"/>
          <a:lstStyle>
            <a:lvl1pPr indent="152400" lvl="0" marL="0" marR="0" rtl="0" algn="l">
              <a:lnSpc>
                <a:spcPct val="100000"/>
              </a:lnSpc>
              <a:spcBef>
                <a:spcPts val="480"/>
              </a:spcBef>
              <a:spcAft>
                <a:spcPts val="0"/>
              </a:spcAft>
              <a:buClr>
                <a:schemeClr val="dk1"/>
              </a:buClr>
              <a:buSzPct val="100000"/>
              <a:buFont typeface="Arial"/>
              <a:buChar char="●"/>
              <a:defRPr b="1" i="0" sz="2400" u="none" cap="none" strike="noStrike">
                <a:solidFill>
                  <a:schemeClr val="dk1"/>
                </a:solidFill>
                <a:latin typeface="Calibri"/>
                <a:ea typeface="Calibri"/>
                <a:cs typeface="Calibri"/>
                <a:sym typeface="Calibri"/>
              </a:defRPr>
            </a:lvl1pPr>
            <a:lvl2pPr indent="127000" lvl="1" marL="457200" marR="0" rtl="0" algn="l">
              <a:lnSpc>
                <a:spcPct val="100000"/>
              </a:lnSpc>
              <a:spcBef>
                <a:spcPts val="400"/>
              </a:spcBef>
              <a:spcAft>
                <a:spcPts val="0"/>
              </a:spcAft>
              <a:buClr>
                <a:schemeClr val="dk1"/>
              </a:buClr>
              <a:buSzPct val="100000"/>
              <a:buFont typeface="Arial"/>
              <a:buChar char="○"/>
              <a:defRPr b="1" i="0" sz="2000" u="none" cap="none" strike="noStrike">
                <a:solidFill>
                  <a:schemeClr val="dk1"/>
                </a:solidFill>
                <a:latin typeface="Calibri"/>
                <a:ea typeface="Calibri"/>
                <a:cs typeface="Calibri"/>
                <a:sym typeface="Calibri"/>
              </a:defRPr>
            </a:lvl2pPr>
            <a:lvl3pPr indent="114300" lvl="2" marL="914400" marR="0" rtl="0" algn="l">
              <a:lnSpc>
                <a:spcPct val="100000"/>
              </a:lnSpc>
              <a:spcBef>
                <a:spcPts val="360"/>
              </a:spcBef>
              <a:spcAft>
                <a:spcPts val="0"/>
              </a:spcAft>
              <a:buClr>
                <a:schemeClr val="dk1"/>
              </a:buClr>
              <a:buSzPct val="100000"/>
              <a:buFont typeface="Arial"/>
              <a:buChar char="■"/>
              <a:defRPr b="1" i="0" sz="1800" u="none" cap="none" strike="noStrike">
                <a:solidFill>
                  <a:schemeClr val="dk1"/>
                </a:solidFill>
                <a:latin typeface="Calibri"/>
                <a:ea typeface="Calibri"/>
                <a:cs typeface="Calibri"/>
                <a:sym typeface="Calibri"/>
              </a:defRPr>
            </a:lvl3pPr>
            <a:lvl4pPr indent="101600" lvl="3" marL="1371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4pPr>
            <a:lvl5pPr indent="101600" lvl="4" marL="18288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5pPr>
            <a:lvl6pPr indent="101600" lvl="5" marL="22860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6pPr>
            <a:lvl7pPr indent="101600" lvl="6" marL="27432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7pPr>
            <a:lvl8pPr indent="101600" lvl="7" marL="32004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8pPr>
            <a:lvl9pPr indent="101600" lvl="8" marL="3657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9pPr>
          </a:lstStyle>
          <a:p/>
        </p:txBody>
      </p:sp>
      <p:sp>
        <p:nvSpPr>
          <p:cNvPr id="114" name="Shape 114"/>
          <p:cNvSpPr txBox="1"/>
          <p:nvPr>
            <p:ph idx="2" type="body"/>
          </p:nvPr>
        </p:nvSpPr>
        <p:spPr>
          <a:xfrm>
            <a:off x="495300" y="2174875"/>
            <a:ext cx="4377000" cy="3951300"/>
          </a:xfrm>
          <a:prstGeom prst="rect">
            <a:avLst/>
          </a:prstGeom>
          <a:noFill/>
          <a:ln>
            <a:noFill/>
          </a:ln>
        </p:spPr>
        <p:txBody>
          <a:bodyPr anchorCtr="0" anchor="t" bIns="91425" lIns="91425" rIns="91425" tIns="91425"/>
          <a:lstStyle>
            <a:lvl1pPr indent="-190500" lvl="0" marL="3429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1pPr>
            <a:lvl2pPr indent="-158750" lvl="1" marL="74295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2pPr>
            <a:lvl3pPr indent="-114300" lvl="2" marL="1143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127000" lvl="3" marL="1600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4pPr>
            <a:lvl5pPr indent="-127000" lvl="4" marL="20574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5pPr>
            <a:lvl6pPr indent="-127000" lvl="5" marL="25146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6pPr>
            <a:lvl7pPr indent="-127000" lvl="6" marL="29718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7pPr>
            <a:lvl8pPr indent="-127000" lvl="7" marL="34290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8pPr>
            <a:lvl9pPr indent="-127000" lvl="8" marL="3886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9pPr>
          </a:lstStyle>
          <a:p/>
        </p:txBody>
      </p:sp>
      <p:sp>
        <p:nvSpPr>
          <p:cNvPr id="115" name="Shape 115"/>
          <p:cNvSpPr txBox="1"/>
          <p:nvPr>
            <p:ph idx="3" type="body"/>
          </p:nvPr>
        </p:nvSpPr>
        <p:spPr>
          <a:xfrm>
            <a:off x="5032110" y="1535112"/>
            <a:ext cx="4378500" cy="639900"/>
          </a:xfrm>
          <a:prstGeom prst="rect">
            <a:avLst/>
          </a:prstGeom>
          <a:noFill/>
          <a:ln>
            <a:noFill/>
          </a:ln>
        </p:spPr>
        <p:txBody>
          <a:bodyPr anchorCtr="0" anchor="b" bIns="91425" lIns="91425" rIns="91425" tIns="91425"/>
          <a:lstStyle>
            <a:lvl1pPr indent="152400" lvl="0" marL="0" marR="0" rtl="0" algn="l">
              <a:lnSpc>
                <a:spcPct val="100000"/>
              </a:lnSpc>
              <a:spcBef>
                <a:spcPts val="480"/>
              </a:spcBef>
              <a:spcAft>
                <a:spcPts val="0"/>
              </a:spcAft>
              <a:buClr>
                <a:schemeClr val="dk1"/>
              </a:buClr>
              <a:buSzPct val="100000"/>
              <a:buFont typeface="Arial"/>
              <a:buChar char="●"/>
              <a:defRPr b="1" i="0" sz="2400" u="none" cap="none" strike="noStrike">
                <a:solidFill>
                  <a:schemeClr val="dk1"/>
                </a:solidFill>
                <a:latin typeface="Calibri"/>
                <a:ea typeface="Calibri"/>
                <a:cs typeface="Calibri"/>
                <a:sym typeface="Calibri"/>
              </a:defRPr>
            </a:lvl1pPr>
            <a:lvl2pPr indent="127000" lvl="1" marL="457200" marR="0" rtl="0" algn="l">
              <a:lnSpc>
                <a:spcPct val="100000"/>
              </a:lnSpc>
              <a:spcBef>
                <a:spcPts val="400"/>
              </a:spcBef>
              <a:spcAft>
                <a:spcPts val="0"/>
              </a:spcAft>
              <a:buClr>
                <a:schemeClr val="dk1"/>
              </a:buClr>
              <a:buSzPct val="100000"/>
              <a:buFont typeface="Arial"/>
              <a:buChar char="○"/>
              <a:defRPr b="1" i="0" sz="2000" u="none" cap="none" strike="noStrike">
                <a:solidFill>
                  <a:schemeClr val="dk1"/>
                </a:solidFill>
                <a:latin typeface="Calibri"/>
                <a:ea typeface="Calibri"/>
                <a:cs typeface="Calibri"/>
                <a:sym typeface="Calibri"/>
              </a:defRPr>
            </a:lvl2pPr>
            <a:lvl3pPr indent="114300" lvl="2" marL="914400" marR="0" rtl="0" algn="l">
              <a:lnSpc>
                <a:spcPct val="100000"/>
              </a:lnSpc>
              <a:spcBef>
                <a:spcPts val="360"/>
              </a:spcBef>
              <a:spcAft>
                <a:spcPts val="0"/>
              </a:spcAft>
              <a:buClr>
                <a:schemeClr val="dk1"/>
              </a:buClr>
              <a:buSzPct val="100000"/>
              <a:buFont typeface="Arial"/>
              <a:buChar char="■"/>
              <a:defRPr b="1" i="0" sz="1800" u="none" cap="none" strike="noStrike">
                <a:solidFill>
                  <a:schemeClr val="dk1"/>
                </a:solidFill>
                <a:latin typeface="Calibri"/>
                <a:ea typeface="Calibri"/>
                <a:cs typeface="Calibri"/>
                <a:sym typeface="Calibri"/>
              </a:defRPr>
            </a:lvl3pPr>
            <a:lvl4pPr indent="101600" lvl="3" marL="1371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4pPr>
            <a:lvl5pPr indent="101600" lvl="4" marL="18288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5pPr>
            <a:lvl6pPr indent="101600" lvl="5" marL="22860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6pPr>
            <a:lvl7pPr indent="101600" lvl="6" marL="27432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7pPr>
            <a:lvl8pPr indent="101600" lvl="7" marL="32004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8pPr>
            <a:lvl9pPr indent="101600" lvl="8" marL="3657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9pPr>
          </a:lstStyle>
          <a:p/>
        </p:txBody>
      </p:sp>
      <p:sp>
        <p:nvSpPr>
          <p:cNvPr id="116" name="Shape 116"/>
          <p:cNvSpPr txBox="1"/>
          <p:nvPr>
            <p:ph idx="4" type="body"/>
          </p:nvPr>
        </p:nvSpPr>
        <p:spPr>
          <a:xfrm>
            <a:off x="5032110" y="2174875"/>
            <a:ext cx="4378500" cy="3951300"/>
          </a:xfrm>
          <a:prstGeom prst="rect">
            <a:avLst/>
          </a:prstGeom>
          <a:noFill/>
          <a:ln>
            <a:noFill/>
          </a:ln>
        </p:spPr>
        <p:txBody>
          <a:bodyPr anchorCtr="0" anchor="t" bIns="91425" lIns="91425" rIns="91425" tIns="91425"/>
          <a:lstStyle>
            <a:lvl1pPr indent="-190500" lvl="0" marL="3429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1pPr>
            <a:lvl2pPr indent="-158750" lvl="1" marL="74295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2pPr>
            <a:lvl3pPr indent="-114300" lvl="2" marL="1143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127000" lvl="3" marL="1600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4pPr>
            <a:lvl5pPr indent="-127000" lvl="4" marL="20574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5pPr>
            <a:lvl6pPr indent="-127000" lvl="5" marL="25146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6pPr>
            <a:lvl7pPr indent="-127000" lvl="6" marL="29718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7pPr>
            <a:lvl8pPr indent="-127000" lvl="7" marL="34290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8pPr>
            <a:lvl9pPr indent="-127000" lvl="8" marL="3886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9pPr>
          </a:lstStyle>
          <a:p/>
        </p:txBody>
      </p:sp>
      <p:sp>
        <p:nvSpPr>
          <p:cNvPr id="117" name="Shape 117"/>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0" name="Shape 120"/>
        <p:cNvGrpSpPr/>
        <p:nvPr/>
      </p:nvGrpSpPr>
      <p:grpSpPr>
        <a:xfrm>
          <a:off x="0" y="0"/>
          <a:ext cx="0" cy="0"/>
          <a:chOff x="0" y="0"/>
          <a:chExt cx="0" cy="0"/>
        </a:xfrm>
      </p:grpSpPr>
      <p:sp>
        <p:nvSpPr>
          <p:cNvPr id="121" name="Shape 121"/>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22" name="Shape 122"/>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5" name="Shape 125"/>
        <p:cNvGrpSpPr/>
        <p:nvPr/>
      </p:nvGrpSpPr>
      <p:grpSpPr>
        <a:xfrm>
          <a:off x="0" y="0"/>
          <a:ext cx="0" cy="0"/>
          <a:chOff x="0" y="0"/>
          <a:chExt cx="0" cy="0"/>
        </a:xfrm>
      </p:grpSpPr>
      <p:sp>
        <p:nvSpPr>
          <p:cNvPr id="126" name="Shape 126"/>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7" name="Shape 127"/>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8" name="Shape 128"/>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29" name="Shape 129"/>
        <p:cNvGrpSpPr/>
        <p:nvPr/>
      </p:nvGrpSpPr>
      <p:grpSpPr>
        <a:xfrm>
          <a:off x="0" y="0"/>
          <a:ext cx="0" cy="0"/>
          <a:chOff x="0" y="0"/>
          <a:chExt cx="0" cy="0"/>
        </a:xfrm>
      </p:grpSpPr>
      <p:sp>
        <p:nvSpPr>
          <p:cNvPr id="130" name="Shape 130"/>
          <p:cNvSpPr txBox="1"/>
          <p:nvPr>
            <p:ph type="title"/>
          </p:nvPr>
        </p:nvSpPr>
        <p:spPr>
          <a:xfrm>
            <a:off x="495300" y="273050"/>
            <a:ext cx="3258900" cy="11619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31" name="Shape 131"/>
          <p:cNvSpPr txBox="1"/>
          <p:nvPr>
            <p:ph idx="1" type="body"/>
          </p:nvPr>
        </p:nvSpPr>
        <p:spPr>
          <a:xfrm>
            <a:off x="3872971" y="273051"/>
            <a:ext cx="5537700" cy="58530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32" name="Shape 132"/>
          <p:cNvSpPr txBox="1"/>
          <p:nvPr>
            <p:ph idx="2" type="body"/>
          </p:nvPr>
        </p:nvSpPr>
        <p:spPr>
          <a:xfrm>
            <a:off x="495300" y="1435100"/>
            <a:ext cx="3258900" cy="4691100"/>
          </a:xfrm>
          <a:prstGeom prst="rect">
            <a:avLst/>
          </a:prstGeom>
          <a:noFill/>
          <a:ln>
            <a:noFill/>
          </a:ln>
        </p:spPr>
        <p:txBody>
          <a:bodyPr anchorCtr="0" anchor="t" bIns="91425" lIns="91425" rIns="91425" tIns="91425"/>
          <a:lstStyle>
            <a:lvl1pPr indent="88900" lvl="0" marL="0" marR="0" rtl="0" algn="l">
              <a:lnSpc>
                <a:spcPct val="100000"/>
              </a:lnSpc>
              <a:spcBef>
                <a:spcPts val="280"/>
              </a:spcBef>
              <a:spcAft>
                <a:spcPts val="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1pPr>
            <a:lvl2pPr indent="76200" lvl="1" marL="457200" marR="0" rtl="0" algn="l">
              <a:lnSpc>
                <a:spcPct val="100000"/>
              </a:lnSpc>
              <a:spcBef>
                <a:spcPts val="240"/>
              </a:spcBef>
              <a:spcAft>
                <a:spcPts val="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2pPr>
            <a:lvl3pPr indent="63500" lvl="2" marL="914400" marR="0" rtl="0" algn="l">
              <a:lnSpc>
                <a:spcPct val="100000"/>
              </a:lnSpc>
              <a:spcBef>
                <a:spcPts val="200"/>
              </a:spcBef>
              <a:spcAft>
                <a:spcPts val="0"/>
              </a:spcAft>
              <a:buClr>
                <a:schemeClr val="dk1"/>
              </a:buClr>
              <a:buSzPct val="100000"/>
              <a:buFont typeface="Arial"/>
              <a:buChar char="■"/>
              <a:defRPr b="0" i="0" sz="1000" u="none" cap="none" strike="noStrike">
                <a:solidFill>
                  <a:schemeClr val="dk1"/>
                </a:solidFill>
                <a:latin typeface="Calibri"/>
                <a:ea typeface="Calibri"/>
                <a:cs typeface="Calibri"/>
                <a:sym typeface="Calibri"/>
              </a:defRPr>
            </a:lvl3pPr>
            <a:lvl4pPr indent="57150" lvl="3" marL="1371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4pPr>
            <a:lvl5pPr indent="57150" lvl="4" marL="18288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5pPr>
            <a:lvl6pPr indent="57150" lvl="5" marL="22860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6pPr>
            <a:lvl7pPr indent="57150" lvl="6" marL="27432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7pPr>
            <a:lvl8pPr indent="57150" lvl="7" marL="32004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8pPr>
            <a:lvl9pPr indent="57150" lvl="8" marL="3657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9pPr>
          </a:lstStyle>
          <a:p/>
        </p:txBody>
      </p:sp>
      <p:sp>
        <p:nvSpPr>
          <p:cNvPr id="133" name="Shape 133"/>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4" name="Shape 134"/>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5" name="Shape 135"/>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742950" y="2130425"/>
            <a:ext cx="8420099"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485900" y="3886200"/>
            <a:ext cx="69341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36" name="Shape 136"/>
        <p:cNvGrpSpPr/>
        <p:nvPr/>
      </p:nvGrpSpPr>
      <p:grpSpPr>
        <a:xfrm>
          <a:off x="0" y="0"/>
          <a:ext cx="0" cy="0"/>
          <a:chOff x="0" y="0"/>
          <a:chExt cx="0" cy="0"/>
        </a:xfrm>
      </p:grpSpPr>
      <p:sp>
        <p:nvSpPr>
          <p:cNvPr id="137" name="Shape 137"/>
          <p:cNvSpPr txBox="1"/>
          <p:nvPr>
            <p:ph type="title"/>
          </p:nvPr>
        </p:nvSpPr>
        <p:spPr>
          <a:xfrm>
            <a:off x="1941643" y="4800600"/>
            <a:ext cx="5943600" cy="566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38" name="Shape 138"/>
          <p:cNvSpPr/>
          <p:nvPr>
            <p:ph idx="2" type="pic"/>
          </p:nvPr>
        </p:nvSpPr>
        <p:spPr>
          <a:xfrm>
            <a:off x="1941643" y="612775"/>
            <a:ext cx="5943600" cy="4114800"/>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39" name="Shape 139"/>
          <p:cNvSpPr txBox="1"/>
          <p:nvPr>
            <p:ph idx="1" type="body"/>
          </p:nvPr>
        </p:nvSpPr>
        <p:spPr>
          <a:xfrm>
            <a:off x="1941643" y="5367337"/>
            <a:ext cx="5943600" cy="804900"/>
          </a:xfrm>
          <a:prstGeom prst="rect">
            <a:avLst/>
          </a:prstGeom>
          <a:noFill/>
          <a:ln>
            <a:noFill/>
          </a:ln>
        </p:spPr>
        <p:txBody>
          <a:bodyPr anchorCtr="0" anchor="t" bIns="91425" lIns="91425" rIns="91425" tIns="91425"/>
          <a:lstStyle>
            <a:lvl1pPr indent="88900" lvl="0" marL="0" marR="0" rtl="0" algn="l">
              <a:lnSpc>
                <a:spcPct val="100000"/>
              </a:lnSpc>
              <a:spcBef>
                <a:spcPts val="280"/>
              </a:spcBef>
              <a:spcAft>
                <a:spcPts val="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1pPr>
            <a:lvl2pPr indent="76200" lvl="1" marL="457200" marR="0" rtl="0" algn="l">
              <a:lnSpc>
                <a:spcPct val="100000"/>
              </a:lnSpc>
              <a:spcBef>
                <a:spcPts val="240"/>
              </a:spcBef>
              <a:spcAft>
                <a:spcPts val="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2pPr>
            <a:lvl3pPr indent="63500" lvl="2" marL="914400" marR="0" rtl="0" algn="l">
              <a:lnSpc>
                <a:spcPct val="100000"/>
              </a:lnSpc>
              <a:spcBef>
                <a:spcPts val="200"/>
              </a:spcBef>
              <a:spcAft>
                <a:spcPts val="0"/>
              </a:spcAft>
              <a:buClr>
                <a:schemeClr val="dk1"/>
              </a:buClr>
              <a:buSzPct val="100000"/>
              <a:buFont typeface="Arial"/>
              <a:buChar char="■"/>
              <a:defRPr b="0" i="0" sz="1000" u="none" cap="none" strike="noStrike">
                <a:solidFill>
                  <a:schemeClr val="dk1"/>
                </a:solidFill>
                <a:latin typeface="Calibri"/>
                <a:ea typeface="Calibri"/>
                <a:cs typeface="Calibri"/>
                <a:sym typeface="Calibri"/>
              </a:defRPr>
            </a:lvl3pPr>
            <a:lvl4pPr indent="57150" lvl="3" marL="1371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4pPr>
            <a:lvl5pPr indent="57150" lvl="4" marL="18288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5pPr>
            <a:lvl6pPr indent="57150" lvl="5" marL="22860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6pPr>
            <a:lvl7pPr indent="57150" lvl="6" marL="27432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7pPr>
            <a:lvl8pPr indent="57150" lvl="7" marL="32004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8pPr>
            <a:lvl9pPr indent="57150" lvl="8" marL="3657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9pPr>
          </a:lstStyle>
          <a:p/>
        </p:txBody>
      </p:sp>
      <p:sp>
        <p:nvSpPr>
          <p:cNvPr id="140" name="Shape 140"/>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1" name="Shape 141"/>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2" name="Shape 142"/>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43" name="Shape 143"/>
        <p:cNvGrpSpPr/>
        <p:nvPr/>
      </p:nvGrpSpPr>
      <p:grpSpPr>
        <a:xfrm>
          <a:off x="0" y="0"/>
          <a:ext cx="0" cy="0"/>
          <a:chOff x="0" y="0"/>
          <a:chExt cx="0" cy="0"/>
        </a:xfrm>
      </p:grpSpPr>
      <p:sp>
        <p:nvSpPr>
          <p:cNvPr id="144" name="Shape 144"/>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45" name="Shape 145"/>
          <p:cNvSpPr txBox="1"/>
          <p:nvPr>
            <p:ph idx="1" type="body"/>
          </p:nvPr>
        </p:nvSpPr>
        <p:spPr>
          <a:xfrm rot="5400000">
            <a:off x="2689949" y="-594448"/>
            <a:ext cx="4526100" cy="89154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46" name="Shape 146"/>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7" name="Shape 147"/>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8" name="Shape 148"/>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9" name="Shape 149"/>
        <p:cNvGrpSpPr/>
        <p:nvPr/>
      </p:nvGrpSpPr>
      <p:grpSpPr>
        <a:xfrm>
          <a:off x="0" y="0"/>
          <a:ext cx="0" cy="0"/>
          <a:chOff x="0" y="0"/>
          <a:chExt cx="0" cy="0"/>
        </a:xfrm>
      </p:grpSpPr>
      <p:sp>
        <p:nvSpPr>
          <p:cNvPr id="150" name="Shape 150"/>
          <p:cNvSpPr txBox="1"/>
          <p:nvPr>
            <p:ph type="title"/>
          </p:nvPr>
        </p:nvSpPr>
        <p:spPr>
          <a:xfrm rot="5400000">
            <a:off x="5370449" y="2085888"/>
            <a:ext cx="5851500" cy="2229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51" name="Shape 151"/>
          <p:cNvSpPr txBox="1"/>
          <p:nvPr>
            <p:ph idx="1" type="body"/>
          </p:nvPr>
        </p:nvSpPr>
        <p:spPr>
          <a:xfrm rot="5400000">
            <a:off x="830299" y="-60310"/>
            <a:ext cx="5851500" cy="65214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52" name="Shape 152"/>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3" name="Shape 153"/>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4" name="Shape 154"/>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82506" y="4406901"/>
            <a:ext cx="8420099"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82506" y="2906713"/>
            <a:ext cx="8420099"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9530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95300" y="1535112"/>
            <a:ext cx="4376870"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0" y="1535112"/>
            <a:ext cx="4378589"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0" y="2174875"/>
            <a:ext cx="4378589"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5"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872971" y="273051"/>
            <a:ext cx="5537729"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0"/>
            <a:ext cx="3259005"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941644" y="4800600"/>
            <a:ext cx="59435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941644" y="612775"/>
            <a:ext cx="59435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4" y="5367337"/>
            <a:ext cx="59435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82" name="Shape 82"/>
          <p:cNvSpPr txBox="1"/>
          <p:nvPr>
            <p:ph idx="1" type="body"/>
          </p:nvPr>
        </p:nvSpPr>
        <p:spPr>
          <a:xfrm>
            <a:off x="495300" y="1600200"/>
            <a:ext cx="8915400" cy="45261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Char char="●"/>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101500" y="885425"/>
            <a:ext cx="9691200" cy="5258700"/>
          </a:xfrm>
          <a:prstGeom prst="rect">
            <a:avLst/>
          </a:prstGeom>
          <a:noFill/>
          <a:ln>
            <a:noFill/>
          </a:ln>
        </p:spPr>
        <p:txBody>
          <a:bodyPr anchorCtr="0" anchor="t" bIns="45700" lIns="91425" rIns="91425" tIns="45700">
            <a:noAutofit/>
          </a:bodyPr>
          <a:lstStyle/>
          <a:p>
            <a:pPr indent="0" lvl="0" marL="0" marR="0" rtl="0" algn="l">
              <a:spcBef>
                <a:spcPts val="900"/>
              </a:spcBef>
              <a:buClr>
                <a:schemeClr val="dk1"/>
              </a:buClr>
              <a:buSzPct val="25000"/>
              <a:buFont typeface="Arial"/>
              <a:buNone/>
            </a:pPr>
            <a:r>
              <a:rPr b="1" lang="en-AU" sz="2000"/>
              <a:t>Admin </a:t>
            </a:r>
            <a:r>
              <a:rPr lang="en-AU" sz="2000"/>
              <a:t>- Registered account able to use all features of the website</a:t>
            </a:r>
          </a:p>
          <a:p>
            <a:pPr indent="0" lvl="0" marL="0" marR="0" rtl="0" algn="l">
              <a:spcBef>
                <a:spcPts val="900"/>
              </a:spcBef>
              <a:buClr>
                <a:schemeClr val="dk1"/>
              </a:buClr>
              <a:buSzPct val="25000"/>
              <a:buFont typeface="Arial"/>
              <a:buNone/>
            </a:pPr>
            <a:r>
              <a:rPr b="1" lang="en-AU" sz="2000"/>
              <a:t>Visitor </a:t>
            </a:r>
            <a:r>
              <a:rPr lang="en-AU" sz="2000"/>
              <a:t>- Unregistered individuals able to access public features of the website</a:t>
            </a:r>
          </a:p>
          <a:p>
            <a:pPr indent="0" lvl="0" marL="0" marR="0" rtl="0" algn="l">
              <a:spcBef>
                <a:spcPts val="900"/>
              </a:spcBef>
              <a:buClr>
                <a:schemeClr val="dk1"/>
              </a:buClr>
              <a:buSzPct val="25000"/>
              <a:buFont typeface="Arial"/>
              <a:buNone/>
            </a:pPr>
            <a:r>
              <a:rPr b="1" lang="en-AU" sz="2000"/>
              <a:t>Client </a:t>
            </a:r>
            <a:r>
              <a:rPr lang="en-AU" sz="2000"/>
              <a:t>- All non-admin registered accounts on the website</a:t>
            </a:r>
          </a:p>
          <a:p>
            <a:pPr indent="0" lvl="0" marL="0" marR="0" rtl="0" algn="l">
              <a:spcBef>
                <a:spcPts val="900"/>
              </a:spcBef>
              <a:buClr>
                <a:schemeClr val="dk1"/>
              </a:buClr>
              <a:buSzPct val="25000"/>
              <a:buFont typeface="Arial"/>
              <a:buNone/>
            </a:pPr>
            <a:r>
              <a:rPr b="1" lang="en-AU" sz="2000"/>
              <a:t>Account Holder </a:t>
            </a:r>
            <a:r>
              <a:rPr lang="en-AU" sz="2000"/>
              <a:t>(Admin + Client + Premium Client) - All registered accounts</a:t>
            </a:r>
          </a:p>
          <a:p>
            <a:pPr indent="0" lvl="0" marL="0" marR="0" rtl="0" algn="l">
              <a:spcBef>
                <a:spcPts val="900"/>
              </a:spcBef>
              <a:buClr>
                <a:schemeClr val="dk1"/>
              </a:buClr>
              <a:buSzPct val="25000"/>
              <a:buFont typeface="Arial"/>
              <a:buNone/>
            </a:pPr>
            <a:r>
              <a:rPr b="1" lang="en-AU" sz="2000"/>
              <a:t>User </a:t>
            </a:r>
            <a:r>
              <a:rPr lang="en-AU" sz="2000"/>
              <a:t>(Account Holder + Visitor) - Both registered users and visitors</a:t>
            </a:r>
          </a:p>
          <a:p>
            <a:pPr indent="0" lvl="0" marL="0" marR="0" rtl="0" algn="l">
              <a:spcBef>
                <a:spcPts val="900"/>
              </a:spcBef>
              <a:buClr>
                <a:schemeClr val="dk1"/>
              </a:buClr>
              <a:buSzPct val="25000"/>
              <a:buFont typeface="Arial"/>
              <a:buNone/>
            </a:pPr>
            <a:r>
              <a:rPr b="1" lang="en-AU" sz="2000"/>
              <a:t>Premium Client: </a:t>
            </a:r>
            <a:r>
              <a:rPr lang="en-AU" sz="2000"/>
              <a:t>Client with a paid subscription containing extended access to the website</a:t>
            </a:r>
          </a:p>
          <a:p>
            <a:pPr indent="0" lvl="0" marL="0" marR="0" rtl="0" algn="l">
              <a:spcBef>
                <a:spcPts val="900"/>
              </a:spcBef>
              <a:buClr>
                <a:schemeClr val="dk1"/>
              </a:buClr>
              <a:buSzPct val="25000"/>
              <a:buFont typeface="Arial"/>
              <a:buNone/>
            </a:pPr>
            <a:r>
              <a:rPr b="1" lang="en-AU" sz="2000"/>
              <a:t>Website Owner: </a:t>
            </a:r>
            <a:r>
              <a:rPr lang="en-AU" sz="2000"/>
              <a:t>Highest Superior - Gains all access and can assign admin accounts</a:t>
            </a:r>
          </a:p>
        </p:txBody>
      </p:sp>
      <p:sp>
        <p:nvSpPr>
          <p:cNvPr id="160" name="Shape 160"/>
          <p:cNvSpPr/>
          <p:nvPr/>
        </p:nvSpPr>
        <p:spPr>
          <a:xfrm>
            <a:off x="101504" y="109409"/>
            <a:ext cx="969117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AU" sz="2800" u="none" cap="none" strike="noStrike">
                <a:solidFill>
                  <a:schemeClr val="lt1"/>
                </a:solidFill>
                <a:latin typeface="Calibri"/>
                <a:ea typeface="Calibri"/>
                <a:cs typeface="Calibri"/>
                <a:sym typeface="Calibri"/>
              </a:rPr>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9</a:t>
            </a:r>
            <a:r>
              <a:rPr b="0" i="0" lang="en-AU" sz="2000" u="none" cap="none" strike="noStrike">
                <a:solidFill>
                  <a:schemeClr val="dk1"/>
                </a:solidFill>
                <a:latin typeface="Calibri"/>
                <a:ea typeface="Calibri"/>
                <a:cs typeface="Calibri"/>
                <a:sym typeface="Calibri"/>
              </a:rPr>
              <a:t> </a:t>
            </a:r>
          </a:p>
        </p:txBody>
      </p:sp>
      <p:sp>
        <p:nvSpPr>
          <p:cNvPr id="254" name="Shape 25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Modify Location Data</a:t>
            </a:r>
          </a:p>
        </p:txBody>
      </p:sp>
      <p:sp>
        <p:nvSpPr>
          <p:cNvPr id="255" name="Shape 25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A</a:t>
            </a:r>
            <a:r>
              <a:rPr lang="en-AU" sz="2400">
                <a:solidFill>
                  <a:schemeClr val="dk1"/>
                </a:solidFill>
                <a:latin typeface="Calibri"/>
                <a:ea typeface="Calibri"/>
                <a:cs typeface="Calibri"/>
                <a:sym typeface="Calibri"/>
              </a:rPr>
              <a:t>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modify data about a location </a:t>
            </a:r>
            <a:r>
              <a:rPr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information accessed by users is as up-to-date as possible</a:t>
            </a:r>
          </a:p>
        </p:txBody>
      </p:sp>
      <p:sp>
        <p:nvSpPr>
          <p:cNvPr id="256" name="Shape 256"/>
          <p:cNvSpPr/>
          <p:nvPr/>
        </p:nvSpPr>
        <p:spPr>
          <a:xfrm>
            <a:off x="39150" y="3335523"/>
            <a:ext cx="9828000" cy="1958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Search locations in database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fields for location information</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Delete location option - secondary confirmation required</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Create location option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Save modifications to database</a:t>
            </a:r>
          </a:p>
        </p:txBody>
      </p:sp>
      <p:sp>
        <p:nvSpPr>
          <p:cNvPr id="257" name="Shape 25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258" name="Shape 25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S</a:t>
            </a:r>
          </a:p>
        </p:txBody>
      </p:sp>
      <p:sp>
        <p:nvSpPr>
          <p:cNvPr id="259" name="Shape 259"/>
          <p:cNvSpPr/>
          <p:nvPr/>
        </p:nvSpPr>
        <p:spPr>
          <a:xfrm>
            <a:off x="39150" y="5463147"/>
            <a:ext cx="9828000" cy="12855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Site will require access to the database to retrieve information about the location</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Modification will likely be easiest by presenting all data in editable text fields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Best method of saving changes is with a cancel and save button at the bottom of the page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Possibly have a “history” feature - roll back location information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10</a:t>
            </a:r>
          </a:p>
        </p:txBody>
      </p:sp>
      <p:sp>
        <p:nvSpPr>
          <p:cNvPr id="265" name="Shape 265"/>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Website Administrator</a:t>
            </a:r>
          </a:p>
        </p:txBody>
      </p:sp>
      <p:sp>
        <p:nvSpPr>
          <p:cNvPr id="266" name="Shape 266"/>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the Website Owner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be able to create an administrator</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they </a:t>
            </a:r>
            <a:r>
              <a:rPr b="0" i="0" lang="en-AU" sz="2400" u="none" cap="none" strike="noStrike">
                <a:solidFill>
                  <a:schemeClr val="dk1"/>
                </a:solidFill>
                <a:latin typeface="Calibri"/>
                <a:ea typeface="Calibri"/>
                <a:cs typeface="Calibri"/>
                <a:sym typeface="Calibri"/>
              </a:rPr>
              <a:t>can</a:t>
            </a:r>
            <a:r>
              <a:rPr lang="en-AU" sz="2400">
                <a:solidFill>
                  <a:schemeClr val="dk1"/>
                </a:solidFill>
                <a:latin typeface="Calibri"/>
                <a:ea typeface="Calibri"/>
                <a:cs typeface="Calibri"/>
                <a:sym typeface="Calibri"/>
              </a:rPr>
              <a:t> administer the website</a:t>
            </a:r>
          </a:p>
        </p:txBody>
      </p:sp>
      <p:sp>
        <p:nvSpPr>
          <p:cNvPr id="267" name="Shape 267"/>
          <p:cNvSpPr/>
          <p:nvPr/>
        </p:nvSpPr>
        <p:spPr>
          <a:xfrm>
            <a:off x="39150" y="3335523"/>
            <a:ext cx="9828000" cy="19914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Input for account login credentials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Account logged in if credentials correct</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Error message if credentials incorrect</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Admin has all site functionality</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Admin can create admin accounts</a:t>
            </a:r>
          </a:p>
        </p:txBody>
      </p:sp>
      <p:sp>
        <p:nvSpPr>
          <p:cNvPr id="268" name="Shape 268"/>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2</a:t>
            </a:r>
          </a:p>
        </p:txBody>
      </p:sp>
      <p:sp>
        <p:nvSpPr>
          <p:cNvPr id="269" name="Shape 269"/>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 M</a:t>
            </a:r>
          </a:p>
        </p:txBody>
      </p:sp>
      <p:sp>
        <p:nvSpPr>
          <p:cNvPr id="270" name="Shape 270"/>
          <p:cNvSpPr/>
          <p:nvPr/>
        </p:nvSpPr>
        <p:spPr>
          <a:xfrm>
            <a:off x="39150" y="5488047"/>
            <a:ext cx="9828000" cy="12606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Login information stored in</a:t>
            </a:r>
            <a:r>
              <a:rPr lang="en-AU" sz="2000">
                <a:solidFill>
                  <a:schemeClr val="dk1"/>
                </a:solidFill>
                <a:latin typeface="Calibri"/>
                <a:ea typeface="Calibri"/>
                <a:cs typeface="Calibri"/>
                <a:sym typeface="Calibri"/>
              </a:rPr>
              <a:t> database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11</a:t>
            </a:r>
          </a:p>
        </p:txBody>
      </p:sp>
      <p:sp>
        <p:nvSpPr>
          <p:cNvPr id="276" name="Shape 27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rgbClr val="FFFFFF"/>
                </a:solidFill>
                <a:latin typeface="Calibri"/>
                <a:ea typeface="Calibri"/>
                <a:cs typeface="Calibri"/>
                <a:sym typeface="Calibri"/>
              </a:rPr>
              <a:t>Favourite Locations</a:t>
            </a:r>
          </a:p>
        </p:txBody>
      </p:sp>
      <p:sp>
        <p:nvSpPr>
          <p:cNvPr id="277" name="Shape 27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Premium Client I want to be able to favourite locations so that I can easily revisit them in the future.</a:t>
            </a:r>
          </a:p>
        </p:txBody>
      </p:sp>
      <p:sp>
        <p:nvSpPr>
          <p:cNvPr id="278" name="Shape 27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Option to favourite a location</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Display favourite locations in a list</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279" name="Shape 27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sz="2000">
              <a:solidFill>
                <a:schemeClr val="dk1"/>
              </a:solidFill>
              <a:latin typeface="Calibri"/>
              <a:ea typeface="Calibri"/>
              <a:cs typeface="Calibri"/>
              <a:sym typeface="Calibri"/>
            </a:endParaRPr>
          </a:p>
          <a:p>
            <a:pPr indent="0" lvl="0" marL="0" marR="0" rtl="0" algn="ctr">
              <a:spcBef>
                <a:spcPts val="0"/>
              </a:spcBef>
              <a:buSzPct val="25000"/>
              <a:buNone/>
            </a:pPr>
            <a:r>
              <a:rPr lang="en-AU" sz="2000">
                <a:solidFill>
                  <a:schemeClr val="dk1"/>
                </a:solidFill>
                <a:latin typeface="Calibri"/>
                <a:ea typeface="Calibri"/>
                <a:cs typeface="Calibri"/>
                <a:sym typeface="Calibri"/>
              </a:rPr>
              <a:t>Priority C</a:t>
            </a:r>
          </a:p>
          <a:p>
            <a:pPr indent="0" lvl="0" marL="0" marR="0" rtl="0" algn="ctr">
              <a:spcBef>
                <a:spcPts val="0"/>
              </a:spcBef>
              <a:buNone/>
            </a:pPr>
            <a:r>
              <a:t/>
            </a:r>
            <a:endParaRPr sz="2000">
              <a:solidFill>
                <a:schemeClr val="dk1"/>
              </a:solidFill>
              <a:latin typeface="Calibri"/>
              <a:ea typeface="Calibri"/>
              <a:cs typeface="Calibri"/>
              <a:sym typeface="Calibri"/>
            </a:endParaRPr>
          </a:p>
        </p:txBody>
      </p:sp>
      <p:sp>
        <p:nvSpPr>
          <p:cNvPr id="280" name="Shape 28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281" name="Shape 28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User can choose whether or not their favourites list is public (visible on their profile)</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2</a:t>
            </a:r>
          </a:p>
        </p:txBody>
      </p:sp>
      <p:sp>
        <p:nvSpPr>
          <p:cNvPr id="287" name="Shape 287"/>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Website Customisation</a:t>
            </a:r>
          </a:p>
        </p:txBody>
      </p:sp>
      <p:sp>
        <p:nvSpPr>
          <p:cNvPr id="288" name="Shape 288"/>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Premium Client</a:t>
            </a:r>
            <a:r>
              <a:rPr b="0" i="0" lang="en-AU" sz="2400" u="none" cap="none" strike="noStrike">
                <a:solidFill>
                  <a:schemeClr val="dk1"/>
                </a:solidFill>
                <a:latin typeface="Calibri"/>
                <a:ea typeface="Calibri"/>
                <a:cs typeface="Calibri"/>
                <a:sym typeface="Calibri"/>
              </a:rPr>
              <a:t> I want to change the layout of the website so that it looks best according to my </a:t>
            </a:r>
            <a:r>
              <a:rPr lang="en-AU" sz="2400">
                <a:solidFill>
                  <a:schemeClr val="dk1"/>
                </a:solidFill>
                <a:latin typeface="Calibri"/>
                <a:ea typeface="Calibri"/>
                <a:cs typeface="Calibri"/>
                <a:sym typeface="Calibri"/>
              </a:rPr>
              <a:t>preferences</a:t>
            </a:r>
          </a:p>
        </p:txBody>
      </p:sp>
      <p:sp>
        <p:nvSpPr>
          <p:cNvPr id="289" name="Shape 289"/>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b="0" i="0" lang="en-AU" sz="1800" u="none" cap="none" strike="noStrike">
                <a:solidFill>
                  <a:schemeClr val="dk1"/>
                </a:solidFill>
                <a:latin typeface="Calibri"/>
                <a:ea typeface="Calibri"/>
                <a:cs typeface="Calibri"/>
                <a:sym typeface="Calibri"/>
              </a:rPr>
              <a:t>Acceptance C</a:t>
            </a:r>
            <a:r>
              <a:rPr i="0" lang="en-AU" sz="1800" u="none" cap="none" strike="noStrike">
                <a:solidFill>
                  <a:schemeClr val="dk1"/>
                </a:solidFill>
                <a:latin typeface="Calibri"/>
                <a:ea typeface="Calibri"/>
                <a:cs typeface="Calibri"/>
                <a:sym typeface="Calibri"/>
              </a:rPr>
              <a:t>riteria</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Customisation tools are shown</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Font size can be changed</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Page colour can be changed</a:t>
            </a:r>
          </a:p>
          <a:p>
            <a:pPr indent="-166687" lvl="0" marL="179387" marR="0" rtl="0" algn="l">
              <a:lnSpc>
                <a:spcPct val="100000"/>
              </a:lnSpc>
              <a:spcBef>
                <a:spcPts val="0"/>
              </a:spcBef>
              <a:spcAft>
                <a:spcPts val="0"/>
              </a:spcAft>
              <a:buClr>
                <a:schemeClr val="dk1"/>
              </a:buClr>
              <a:buSzPct val="100000"/>
              <a:buFont typeface="Calibri"/>
              <a:buChar char="•"/>
            </a:pPr>
            <a:r>
              <a:rPr lang="en-AU" sz="1800">
                <a:latin typeface="Calibri"/>
                <a:ea typeface="Calibri"/>
                <a:cs typeface="Calibri"/>
                <a:sym typeface="Calibri"/>
              </a:rPr>
              <a:t>Settings are saved to database</a:t>
            </a:r>
          </a:p>
          <a:p>
            <a:pPr indent="-179387" lvl="0" marL="179387" marR="0" rtl="0" algn="l">
              <a:lnSpc>
                <a:spcPct val="100000"/>
              </a:lnSpc>
              <a:spcBef>
                <a:spcPts val="0"/>
              </a:spcBef>
              <a:spcAft>
                <a:spcPts val="0"/>
              </a:spcAft>
              <a:buClr>
                <a:schemeClr val="dk1"/>
              </a:buClr>
              <a:buFont typeface="Arial"/>
              <a:buNone/>
            </a:pPr>
            <a:r>
              <a:t/>
            </a:r>
            <a:endParaRPr i="0" sz="2000" u="none" cap="none" strike="noStrike">
              <a:solidFill>
                <a:schemeClr val="dk1"/>
              </a:solidFill>
              <a:latin typeface="Calibri"/>
              <a:ea typeface="Calibri"/>
              <a:cs typeface="Calibri"/>
              <a:sym typeface="Calibri"/>
            </a:endParaRPr>
          </a:p>
        </p:txBody>
      </p:sp>
      <p:sp>
        <p:nvSpPr>
          <p:cNvPr id="290" name="Shape 290"/>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3</a:t>
            </a:r>
          </a:p>
        </p:txBody>
      </p:sp>
      <p:sp>
        <p:nvSpPr>
          <p:cNvPr id="291" name="Shape 291"/>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Font typeface="Calibri"/>
              <a:buNone/>
            </a:pPr>
            <a:r>
              <a:t/>
            </a:r>
            <a:endParaRPr sz="2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PriorityC</a:t>
            </a:r>
          </a:p>
          <a:p>
            <a:pPr indent="0" lvl="0" marL="0" marR="0" rtl="0" algn="ctr">
              <a:lnSpc>
                <a:spcPct val="100000"/>
              </a:lnSpc>
              <a:spcBef>
                <a:spcPts val="0"/>
              </a:spcBef>
              <a:spcAft>
                <a:spcPts val="0"/>
              </a:spcAft>
              <a:buClr>
                <a:schemeClr val="dk1"/>
              </a:buClr>
              <a:buFont typeface="Calibri"/>
              <a:buNone/>
            </a:pPr>
            <a:r>
              <a:t/>
            </a:r>
            <a:endParaRPr sz="2000">
              <a:solidFill>
                <a:schemeClr val="dk1"/>
              </a:solidFill>
              <a:latin typeface="Calibri"/>
              <a:ea typeface="Calibri"/>
              <a:cs typeface="Calibri"/>
              <a:sym typeface="Calibri"/>
            </a:endParaRPr>
          </a:p>
        </p:txBody>
      </p:sp>
      <p:sp>
        <p:nvSpPr>
          <p:cNvPr id="292" name="Shape 292"/>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I’m not sure how well we can incorporate real time colour changes. I assume we’d probably have to have a set list of available colours.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Tools will include changing page colours, font size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Will this feature be accessed through the account management page?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Will this feature have it’s own page or will the tools work on any logged in page?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Potentially show changes in real time?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13</a:t>
            </a:r>
          </a:p>
        </p:txBody>
      </p:sp>
      <p:sp>
        <p:nvSpPr>
          <p:cNvPr id="298" name="Shape 29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City Location </a:t>
            </a:r>
          </a:p>
        </p:txBody>
      </p:sp>
      <p:sp>
        <p:nvSpPr>
          <p:cNvPr id="299" name="Shape 29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Premium Client I want to be able to view my location on the city map so I can see where I am in respect to the locations on the website</a:t>
            </a:r>
          </a:p>
        </p:txBody>
      </p:sp>
      <p:sp>
        <p:nvSpPr>
          <p:cNvPr id="300" name="Shape 30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User locational data is visible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Establishment locational data is visible</a:t>
            </a:r>
          </a:p>
        </p:txBody>
      </p:sp>
      <p:sp>
        <p:nvSpPr>
          <p:cNvPr id="301" name="Shape 30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latin typeface="Calibri"/>
                <a:ea typeface="Calibri"/>
                <a:cs typeface="Calibri"/>
                <a:sym typeface="Calibri"/>
              </a:rPr>
              <a:t>5</a:t>
            </a:r>
          </a:p>
        </p:txBody>
      </p:sp>
      <p:sp>
        <p:nvSpPr>
          <p:cNvPr id="302" name="Shape 30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latin typeface="Calibri"/>
                <a:ea typeface="Calibri"/>
                <a:cs typeface="Calibri"/>
                <a:sym typeface="Calibri"/>
              </a:rPr>
              <a:t>Priority C</a:t>
            </a:r>
          </a:p>
        </p:txBody>
      </p:sp>
      <p:sp>
        <p:nvSpPr>
          <p:cNvPr id="303" name="Shape 30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**Temporary Notes** Depending on how compressed you want the acceptance criteria to be I can drop it to like one line per user-story. I think this is alright for now though.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Directions feature has an “ETA/Estimated Time of Arrival”</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14</a:t>
            </a:r>
          </a:p>
        </p:txBody>
      </p:sp>
      <p:sp>
        <p:nvSpPr>
          <p:cNvPr id="309" name="Shape 30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Profile Customisation</a:t>
            </a:r>
          </a:p>
        </p:txBody>
      </p:sp>
      <p:sp>
        <p:nvSpPr>
          <p:cNvPr id="310" name="Shape 31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Premium Client I want to customise my social profile so that my profile is up to date and represents me accurately </a:t>
            </a:r>
          </a:p>
        </p:txBody>
      </p:sp>
      <p:sp>
        <p:nvSpPr>
          <p:cNvPr id="311" name="Shape 31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Profile picture can be uploaded</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Input fields for profile information</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Can share or hide data submitted to website </a:t>
            </a:r>
          </a:p>
        </p:txBody>
      </p:sp>
      <p:sp>
        <p:nvSpPr>
          <p:cNvPr id="312" name="Shape 31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latin typeface="Calibri"/>
                <a:ea typeface="Calibri"/>
                <a:cs typeface="Calibri"/>
                <a:sym typeface="Calibri"/>
              </a:rPr>
              <a:t>3</a:t>
            </a:r>
          </a:p>
        </p:txBody>
      </p:sp>
      <p:sp>
        <p:nvSpPr>
          <p:cNvPr id="313" name="Shape 31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latin typeface="Calibri"/>
                <a:ea typeface="Calibri"/>
                <a:cs typeface="Calibri"/>
                <a:sym typeface="Calibri"/>
              </a:rPr>
              <a:t>Priority C</a:t>
            </a:r>
          </a:p>
        </p:txBody>
      </p:sp>
      <p:sp>
        <p:nvSpPr>
          <p:cNvPr id="314" name="Shape 31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Parts of a profile: Profile picture, list of favourite locations, reviews submitted by a client, short biography, pictures of locations submitted by client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15</a:t>
            </a:r>
          </a:p>
        </p:txBody>
      </p:sp>
      <p:sp>
        <p:nvSpPr>
          <p:cNvPr id="320" name="Shape 32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Receive emails about locations/options</a:t>
            </a:r>
          </a:p>
        </p:txBody>
      </p:sp>
      <p:sp>
        <p:nvSpPr>
          <p:cNvPr id="321" name="Shape 32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Premium Client I want to receive emails about newly added nearby locations before non-paying clients do</a:t>
            </a:r>
          </a:p>
        </p:txBody>
      </p:sp>
      <p:sp>
        <p:nvSpPr>
          <p:cNvPr id="322" name="Shape 32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Email is sent out when location is added</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Email contains</a:t>
            </a:r>
            <a:r>
              <a:rPr lang="en-AU" sz="2000">
                <a:latin typeface="Calibri"/>
                <a:ea typeface="Calibri"/>
                <a:cs typeface="Calibri"/>
                <a:sym typeface="Calibri"/>
              </a:rPr>
              <a:t> information about location</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Link in email takes user to website</a:t>
            </a:r>
          </a:p>
        </p:txBody>
      </p:sp>
      <p:sp>
        <p:nvSpPr>
          <p:cNvPr id="323" name="Shape 32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5</a:t>
            </a:r>
          </a:p>
        </p:txBody>
      </p:sp>
      <p:sp>
        <p:nvSpPr>
          <p:cNvPr id="324" name="Shape 32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 S</a:t>
            </a:r>
          </a:p>
        </p:txBody>
      </p:sp>
      <p:sp>
        <p:nvSpPr>
          <p:cNvPr id="325" name="Shape 32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Emails could also be sent out about new site features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If user is logged in, they are taken directly to page with location info. If user is not logged in, they are taken to the login page, and then are taken to location info</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6</a:t>
            </a:r>
          </a:p>
        </p:txBody>
      </p:sp>
      <p:sp>
        <p:nvSpPr>
          <p:cNvPr id="331" name="Shape 33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Recommended Locations</a:t>
            </a:r>
          </a:p>
        </p:txBody>
      </p:sp>
      <p:sp>
        <p:nvSpPr>
          <p:cNvPr id="332" name="Shape 33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recommended locations based on my search history so that I can easily discover locations relevant to me </a:t>
            </a:r>
          </a:p>
          <a:p>
            <a:pPr indent="0" lvl="0" marL="0" marR="0" rtl="0" algn="l">
              <a:spcBef>
                <a:spcPts val="0"/>
              </a:spcBef>
              <a:buNone/>
            </a:pPr>
            <a:r>
              <a:t/>
            </a:r>
            <a:endParaRPr sz="2400">
              <a:latin typeface="Calibri"/>
              <a:ea typeface="Calibri"/>
              <a:cs typeface="Calibri"/>
              <a:sym typeface="Calibri"/>
            </a:endParaRPr>
          </a:p>
        </p:txBody>
      </p:sp>
      <p:sp>
        <p:nvSpPr>
          <p:cNvPr id="333" name="Shape 33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Locations are found in database using algorithm</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 information is presented to client</a:t>
            </a:r>
          </a:p>
        </p:txBody>
      </p:sp>
      <p:sp>
        <p:nvSpPr>
          <p:cNvPr id="334" name="Shape 33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335" name="Shape 33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 C</a:t>
            </a:r>
          </a:p>
        </p:txBody>
      </p:sp>
      <p:sp>
        <p:nvSpPr>
          <p:cNvPr id="336" name="Shape 33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Algorithm will take into account such things as: Proximity to client, average review score, location type, relevance to client search history</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Most likely medium for this at the moment is via email</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We’ll have to consider the frequency of these recommendations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7</a:t>
            </a:r>
          </a:p>
        </p:txBody>
      </p:sp>
      <p:sp>
        <p:nvSpPr>
          <p:cNvPr id="342" name="Shape 34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Recommend a Friend</a:t>
            </a:r>
          </a:p>
        </p:txBody>
      </p:sp>
      <p:sp>
        <p:nvSpPr>
          <p:cNvPr id="343" name="Shape 34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recommend the website to a friend so that they can check out the website.</a:t>
            </a:r>
          </a:p>
          <a:p>
            <a:pPr indent="0" lvl="0" marL="0" marR="0" rtl="0" algn="l">
              <a:spcBef>
                <a:spcPts val="0"/>
              </a:spcBef>
              <a:buNone/>
            </a:pPr>
            <a:r>
              <a:t/>
            </a:r>
            <a:endParaRPr sz="2400">
              <a:latin typeface="Calibri"/>
              <a:ea typeface="Calibri"/>
              <a:cs typeface="Calibri"/>
              <a:sym typeface="Calibri"/>
            </a:endParaRPr>
          </a:p>
        </p:txBody>
      </p:sp>
      <p:sp>
        <p:nvSpPr>
          <p:cNvPr id="344" name="Shape 34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friend’s email address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Client can customise referral message</a:t>
            </a:r>
          </a:p>
        </p:txBody>
      </p:sp>
      <p:sp>
        <p:nvSpPr>
          <p:cNvPr id="345" name="Shape 34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346" name="Shape 34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 C</a:t>
            </a:r>
          </a:p>
        </p:txBody>
      </p:sp>
      <p:sp>
        <p:nvSpPr>
          <p:cNvPr id="347" name="Shape 34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http://naelshiab.com/tutorial-send-email-python/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18</a:t>
            </a:r>
          </a:p>
        </p:txBody>
      </p:sp>
      <p:sp>
        <p:nvSpPr>
          <p:cNvPr id="353" name="Shape 353"/>
          <p:cNvSpPr/>
          <p:nvPr/>
        </p:nvSpPr>
        <p:spPr>
          <a:xfrm>
            <a:off x="831153" y="109409"/>
            <a:ext cx="7380000" cy="540000"/>
          </a:xfrm>
          <a:prstGeom prst="rect">
            <a:avLst/>
          </a:prstGeom>
          <a:solidFill>
            <a:schemeClr val="accent1"/>
          </a:solidFill>
          <a:ln cap="flat" cmpd="sng" w="25400">
            <a:solidFill>
              <a:srgbClr val="000000"/>
            </a:solidFill>
            <a:prstDash val="solid"/>
            <a:round/>
            <a:headEnd len="med" w="med" type="none"/>
            <a:tailEnd len="med" w="med" type="none"/>
          </a:ln>
        </p:spPr>
        <p:txBody>
          <a:bodyPr anchorCtr="0" anchor="ctr" bIns="45700" lIns="91425" rIns="91425" tIns="45700">
            <a:noAutofit/>
          </a:bodyPr>
          <a:lstStyle/>
          <a:p>
            <a:pPr lvl="0" rtl="0" algn="ctr">
              <a:lnSpc>
                <a:spcPct val="115000"/>
              </a:lnSpc>
              <a:spcBef>
                <a:spcPts val="0"/>
              </a:spcBef>
              <a:buClr>
                <a:schemeClr val="dk1"/>
              </a:buClr>
              <a:buSzPct val="39285"/>
              <a:buFont typeface="Arial"/>
              <a:buNone/>
            </a:pPr>
            <a:r>
              <a:rPr lang="en-AU" sz="2800">
                <a:solidFill>
                  <a:srgbClr val="FFFFFF"/>
                </a:solidFill>
                <a:latin typeface="Calibri"/>
                <a:ea typeface="Calibri"/>
                <a:cs typeface="Calibri"/>
                <a:sym typeface="Calibri"/>
              </a:rPr>
              <a:t>Recommend a Location</a:t>
            </a:r>
          </a:p>
        </p:txBody>
      </p:sp>
      <p:sp>
        <p:nvSpPr>
          <p:cNvPr id="354" name="Shape 35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Client I want to be able to recommend a business location to the admins so that I have the option to explore more alternatives. </a:t>
            </a:r>
            <a:br>
              <a:rPr lang="en-AU" sz="2400">
                <a:solidFill>
                  <a:schemeClr val="dk1"/>
                </a:solidFill>
                <a:latin typeface="Calibri"/>
                <a:ea typeface="Calibri"/>
                <a:cs typeface="Calibri"/>
                <a:sym typeface="Calibri"/>
              </a:rPr>
            </a:br>
          </a:p>
          <a:p>
            <a:pPr lvl="0" rtl="0">
              <a:lnSpc>
                <a:spcPct val="115000"/>
              </a:lnSpc>
              <a:spcBef>
                <a:spcPts val="0"/>
              </a:spcBef>
              <a:buClr>
                <a:schemeClr val="dk1"/>
              </a:buClr>
              <a:buFont typeface="Arial"/>
              <a:buNone/>
            </a:pPr>
            <a:r>
              <a:t/>
            </a:r>
            <a:endParaRPr sz="2400">
              <a:solidFill>
                <a:schemeClr val="dk1"/>
              </a:solidFill>
              <a:latin typeface="Calibri"/>
              <a:ea typeface="Calibri"/>
              <a:cs typeface="Calibri"/>
              <a:sym typeface="Calibri"/>
            </a:endParaRPr>
          </a:p>
        </p:txBody>
      </p:sp>
      <p:sp>
        <p:nvSpPr>
          <p:cNvPr id="355" name="Shape 35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Location info</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 saved to database</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356" name="Shape 35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357" name="Shape 35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358" name="Shape 35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Would locations be saved to the locations table and given an “invisible” tag? Or would they be saved to a separate table?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a:t>
            </a:r>
          </a:p>
        </p:txBody>
      </p:sp>
      <p:sp>
        <p:nvSpPr>
          <p:cNvPr id="166" name="Shape 166"/>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Account Session</a:t>
            </a:r>
          </a:p>
        </p:txBody>
      </p:sp>
      <p:sp>
        <p:nvSpPr>
          <p:cNvPr id="167" name="Shape 167"/>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a:t>
            </a:r>
            <a:r>
              <a:rPr lang="en-AU" sz="2400">
                <a:solidFill>
                  <a:schemeClr val="dk1"/>
                </a:solidFill>
                <a:latin typeface="Calibri"/>
                <a:ea typeface="Calibri"/>
                <a:cs typeface="Calibri"/>
                <a:sym typeface="Calibri"/>
              </a:rPr>
              <a:t> </a:t>
            </a:r>
            <a:r>
              <a:rPr b="0" i="0" lang="en-AU" sz="2400" u="none" cap="none" strike="noStrike">
                <a:solidFill>
                  <a:schemeClr val="dk1"/>
                </a:solidFill>
                <a:latin typeface="Calibri"/>
                <a:ea typeface="Calibri"/>
                <a:cs typeface="Calibri"/>
                <a:sym typeface="Calibri"/>
              </a:rPr>
              <a:t>log in my account so that I can use the website’s features and logout after </a:t>
            </a:r>
            <a:r>
              <a:rPr lang="en-AU" sz="2400">
                <a:solidFill>
                  <a:schemeClr val="dk1"/>
                </a:solidFill>
                <a:latin typeface="Calibri"/>
                <a:ea typeface="Calibri"/>
                <a:cs typeface="Calibri"/>
                <a:sym typeface="Calibri"/>
              </a:rPr>
              <a:t>I am finished</a:t>
            </a:r>
            <a:r>
              <a:rPr b="0" i="0" lang="en-AU" sz="2400" u="none" cap="none" strike="noStrike">
                <a:solidFill>
                  <a:schemeClr val="dk1"/>
                </a:solidFill>
                <a:latin typeface="Calibri"/>
                <a:ea typeface="Calibri"/>
                <a:cs typeface="Calibri"/>
                <a:sym typeface="Calibri"/>
              </a:rPr>
              <a:t>.</a:t>
            </a:r>
          </a:p>
        </p:txBody>
      </p:sp>
      <p:sp>
        <p:nvSpPr>
          <p:cNvPr id="168" name="Shape 168"/>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Input for account login credentials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If login passed, access to account given</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If logout, access to account removed</a:t>
            </a:r>
          </a:p>
        </p:txBody>
      </p:sp>
      <p:sp>
        <p:nvSpPr>
          <p:cNvPr id="169" name="Shape 169"/>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2</a:t>
            </a:r>
          </a:p>
        </p:txBody>
      </p:sp>
      <p:sp>
        <p:nvSpPr>
          <p:cNvPr id="170" name="Shape 170"/>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Priority M</a:t>
            </a:r>
          </a:p>
        </p:txBody>
      </p:sp>
      <p:sp>
        <p:nvSpPr>
          <p:cNvPr id="171" name="Shape 171"/>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Login information stored in</a:t>
            </a:r>
            <a:r>
              <a:rPr lang="en-AU" sz="2000">
                <a:solidFill>
                  <a:schemeClr val="dk1"/>
                </a:solidFill>
                <a:latin typeface="Calibri"/>
                <a:ea typeface="Calibri"/>
                <a:cs typeface="Calibri"/>
                <a:sym typeface="Calibri"/>
              </a:rPr>
              <a:t> database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 Error message if credentials incorrect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19</a:t>
            </a:r>
          </a:p>
        </p:txBody>
      </p:sp>
      <p:sp>
        <p:nvSpPr>
          <p:cNvPr id="364" name="Shape 36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Change Site Language	</a:t>
            </a:r>
          </a:p>
        </p:txBody>
      </p:sp>
      <p:sp>
        <p:nvSpPr>
          <p:cNvPr id="365" name="Shape 365"/>
          <p:cNvSpPr/>
          <p:nvPr/>
        </p:nvSpPr>
        <p:spPr>
          <a:xfrm>
            <a:off x="11520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change the </a:t>
            </a:r>
            <a:r>
              <a:rPr lang="en-AU" sz="2400">
                <a:solidFill>
                  <a:schemeClr val="dk1"/>
                </a:solidFill>
                <a:latin typeface="Calibri"/>
                <a:ea typeface="Calibri"/>
                <a:cs typeface="Calibri"/>
                <a:sym typeface="Calibri"/>
              </a:rPr>
              <a:t>language</a:t>
            </a:r>
            <a:r>
              <a:rPr lang="en-AU" sz="2400">
                <a:solidFill>
                  <a:schemeClr val="dk1"/>
                </a:solidFill>
                <a:latin typeface="Calibri"/>
                <a:ea typeface="Calibri"/>
                <a:cs typeface="Calibri"/>
                <a:sym typeface="Calibri"/>
              </a:rPr>
              <a:t> of the website so that I can read in my preferred language.</a:t>
            </a:r>
          </a:p>
        </p:txBody>
      </p:sp>
      <p:sp>
        <p:nvSpPr>
          <p:cNvPr id="366" name="Shape 366"/>
          <p:cNvSpPr/>
          <p:nvPr/>
        </p:nvSpPr>
        <p:spPr>
          <a:xfrm>
            <a:off x="11520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Drop down menu button on each page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Displays list of languages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Website refreshes and changes to selected language</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367" name="Shape 36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3</a:t>
            </a:r>
          </a:p>
        </p:txBody>
      </p:sp>
      <p:sp>
        <p:nvSpPr>
          <p:cNvPr id="368" name="Shape 36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a:t>
            </a:r>
          </a:p>
        </p:txBody>
      </p:sp>
      <p:sp>
        <p:nvSpPr>
          <p:cNvPr id="369" name="Shape 36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Possible s</a:t>
            </a:r>
            <a:r>
              <a:rPr lang="en-AU" sz="2000">
                <a:solidFill>
                  <a:schemeClr val="dk1"/>
                </a:solidFill>
                <a:latin typeface="Calibri"/>
                <a:ea typeface="Calibri"/>
                <a:cs typeface="Calibri"/>
                <a:sym typeface="Calibri"/>
              </a:rPr>
              <a:t>ave feature for the language so when the user logs back in they are on their preferred language.  The users database language column corresponds to what language the website will display.</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https://stackoverflow.com/questions/2271281/how-do-i-change-a-language-of-a-particular-page-in-django-website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0</a:t>
            </a:r>
          </a:p>
        </p:txBody>
      </p:sp>
      <p:sp>
        <p:nvSpPr>
          <p:cNvPr id="375" name="Shape 37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Accessibility Options</a:t>
            </a:r>
          </a:p>
        </p:txBody>
      </p:sp>
      <p:sp>
        <p:nvSpPr>
          <p:cNvPr id="376" name="Shape 37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SzPct val="45833"/>
              <a:buNone/>
            </a:pPr>
            <a:r>
              <a:rPr lang="en-AU" sz="2400">
                <a:solidFill>
                  <a:schemeClr val="dk1"/>
                </a:solidFill>
                <a:latin typeface="Calibri"/>
                <a:ea typeface="Calibri"/>
                <a:cs typeface="Calibri"/>
                <a:sym typeface="Calibri"/>
              </a:rPr>
              <a:t>As a User I want to have website accessibility options so that website navigation is more accessible.</a:t>
            </a:r>
          </a:p>
          <a:p>
            <a:pPr lvl="0" rtl="0">
              <a:lnSpc>
                <a:spcPct val="115000"/>
              </a:lnSpc>
              <a:spcBef>
                <a:spcPts val="0"/>
              </a:spcBef>
              <a:buClr>
                <a:schemeClr val="dk1"/>
              </a:buClr>
              <a:buFont typeface="Arial"/>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a:p>
        </p:txBody>
      </p:sp>
      <p:sp>
        <p:nvSpPr>
          <p:cNvPr id="377" name="Shape 37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Global </a:t>
            </a:r>
            <a:r>
              <a:rPr lang="en-AU" sz="2000">
                <a:solidFill>
                  <a:schemeClr val="dk1"/>
                </a:solidFill>
                <a:latin typeface="Calibri"/>
                <a:ea typeface="Calibri"/>
                <a:cs typeface="Calibri"/>
                <a:sym typeface="Calibri"/>
              </a:rPr>
              <a:t>toolbar</a:t>
            </a:r>
            <a:r>
              <a:rPr lang="en-AU" sz="2000">
                <a:solidFill>
                  <a:schemeClr val="dk1"/>
                </a:solidFill>
                <a:latin typeface="Calibri"/>
                <a:ea typeface="Calibri"/>
                <a:cs typeface="Calibri"/>
                <a:sym typeface="Calibri"/>
              </a:rPr>
              <a:t> with buttons for options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option is clicked, website changes dynamically </a:t>
            </a:r>
          </a:p>
          <a:p>
            <a:pPr lvl="0" marR="0" rtl="0" algn="l">
              <a:spcBef>
                <a:spcPts val="0"/>
              </a:spcBef>
              <a:buNone/>
            </a:pPr>
            <a:r>
              <a:t/>
            </a:r>
            <a:endParaRPr sz="2000">
              <a:solidFill>
                <a:schemeClr val="dk1"/>
              </a:solidFill>
              <a:latin typeface="Calibri"/>
              <a:ea typeface="Calibri"/>
              <a:cs typeface="Calibri"/>
              <a:sym typeface="Calibri"/>
            </a:endParaRPr>
          </a:p>
          <a:p>
            <a:pPr lvl="0" rtl="0">
              <a:lnSpc>
                <a:spcPct val="115000"/>
              </a:lnSpc>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378" name="Shape 37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4</a:t>
            </a:r>
          </a:p>
        </p:txBody>
      </p:sp>
      <p:sp>
        <p:nvSpPr>
          <p:cNvPr id="379" name="Shape 37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380" name="Shape 38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rtl="0">
              <a:lnSpc>
                <a:spcPct val="115000"/>
              </a:lnSpc>
              <a:spcBef>
                <a:spcPts val="0"/>
              </a:spcBef>
              <a:buClr>
                <a:schemeClr val="dk1"/>
              </a:buClr>
              <a:buSzPct val="55000"/>
              <a:buFont typeface="Arial"/>
              <a:buNone/>
            </a:pPr>
            <a:r>
              <a:rPr lang="en-AU" sz="2000">
                <a:solidFill>
                  <a:schemeClr val="dk1"/>
                </a:solidFill>
                <a:latin typeface="Calibri"/>
                <a:ea typeface="Calibri"/>
                <a:cs typeface="Calibri"/>
                <a:sym typeface="Calibri"/>
              </a:rPr>
              <a:t>This option should be for everyone that accesses the website</a:t>
            </a:r>
          </a:p>
          <a:p>
            <a:pPr indent="-355600" lvl="0" marL="457200"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Potential options:</a:t>
            </a:r>
          </a:p>
          <a:p>
            <a:pPr indent="-355600" lvl="1" marL="914400" rtl="0">
              <a:lnSpc>
                <a:spcPct val="115000"/>
              </a:lnSpc>
              <a:spcBef>
                <a:spcPts val="0"/>
              </a:spcBef>
              <a:buClr>
                <a:schemeClr val="dk1"/>
              </a:buClr>
              <a:buSzPct val="83333"/>
              <a:buFont typeface="Calibri"/>
              <a:buChar char="○"/>
            </a:pPr>
            <a:r>
              <a:rPr lang="en-AU" sz="2400">
                <a:solidFill>
                  <a:schemeClr val="dk1"/>
                </a:solidFill>
                <a:latin typeface="Calibri"/>
                <a:ea typeface="Calibri"/>
                <a:cs typeface="Calibri"/>
                <a:sym typeface="Calibri"/>
              </a:rPr>
              <a:t>alternative text, colour blind mode and magnification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1</a:t>
            </a:r>
          </a:p>
        </p:txBody>
      </p:sp>
      <p:sp>
        <p:nvSpPr>
          <p:cNvPr id="386" name="Shape 38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Mobile Version</a:t>
            </a:r>
          </a:p>
        </p:txBody>
      </p:sp>
      <p:sp>
        <p:nvSpPr>
          <p:cNvPr id="387" name="Shape 38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Website resizes according to screen size</a:t>
            </a:r>
          </a:p>
        </p:txBody>
      </p:sp>
      <p:sp>
        <p:nvSpPr>
          <p:cNvPr id="388" name="Shape 38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view the website on a phone so I can browse without a computer.</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latin typeface="Calibri"/>
              <a:ea typeface="Calibri"/>
              <a:cs typeface="Calibri"/>
              <a:sym typeface="Calibri"/>
            </a:endParaRPr>
          </a:p>
        </p:txBody>
      </p:sp>
      <p:sp>
        <p:nvSpPr>
          <p:cNvPr id="389" name="Shape 38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5</a:t>
            </a:r>
          </a:p>
        </p:txBody>
      </p:sp>
      <p:sp>
        <p:nvSpPr>
          <p:cNvPr id="390" name="Shape 39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391" name="Shape 39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Correct use of media screen queries/commands throughout the entire website.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Correct use of dynamic units to keep the site responsive.</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2</a:t>
            </a:r>
          </a:p>
        </p:txBody>
      </p:sp>
      <p:sp>
        <p:nvSpPr>
          <p:cNvPr id="397" name="Shape 397"/>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View Location Reviews</a:t>
            </a:r>
          </a:p>
        </p:txBody>
      </p:sp>
      <p:sp>
        <p:nvSpPr>
          <p:cNvPr id="398" name="Shape 398"/>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view the reviews of locations so that I can see which locations are </a:t>
            </a:r>
            <a:r>
              <a:rPr lang="en-AU" sz="2400">
                <a:solidFill>
                  <a:schemeClr val="dk1"/>
                </a:solidFill>
                <a:latin typeface="Calibri"/>
                <a:ea typeface="Calibri"/>
                <a:cs typeface="Calibri"/>
                <a:sym typeface="Calibri"/>
              </a:rPr>
              <a:t>more popular among clients.</a:t>
            </a:r>
          </a:p>
        </p:txBody>
      </p:sp>
      <p:sp>
        <p:nvSpPr>
          <p:cNvPr id="399" name="Shape 399"/>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Reviews are displayed </a:t>
            </a:r>
            <a:r>
              <a:rPr lang="en-AU" sz="2000">
                <a:solidFill>
                  <a:schemeClr val="dk1"/>
                </a:solidFill>
                <a:latin typeface="Calibri"/>
                <a:ea typeface="Calibri"/>
                <a:cs typeface="Calibri"/>
                <a:sym typeface="Calibri"/>
              </a:rPr>
              <a:t>on page</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Average review score is calculated and displayed</a:t>
            </a:r>
          </a:p>
        </p:txBody>
      </p:sp>
      <p:sp>
        <p:nvSpPr>
          <p:cNvPr id="400" name="Shape 400"/>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3</a:t>
            </a:r>
          </a:p>
        </p:txBody>
      </p:sp>
      <p:sp>
        <p:nvSpPr>
          <p:cNvPr id="401" name="Shape 401"/>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402" name="Shape 402"/>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0-5 star</a:t>
            </a:r>
            <a:r>
              <a:rPr lang="en-AU" sz="2000">
                <a:solidFill>
                  <a:schemeClr val="dk1"/>
                </a:solidFill>
                <a:latin typeface="Calibri"/>
                <a:ea typeface="Calibri"/>
                <a:cs typeface="Calibri"/>
                <a:sym typeface="Calibri"/>
              </a:rPr>
              <a:t> system</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Locations with an average of 3+ score are eligible for being recommended to premium users via email</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https://simpleisbetterthancomplex.com/tutorial/2017/03/13/how-to-create-infinite-scroll-with-django.html</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3</a:t>
            </a:r>
          </a:p>
        </p:txBody>
      </p:sp>
      <p:sp>
        <p:nvSpPr>
          <p:cNvPr id="408" name="Shape 40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Submit Review</a:t>
            </a:r>
          </a:p>
        </p:txBody>
      </p:sp>
      <p:sp>
        <p:nvSpPr>
          <p:cNvPr id="409" name="Shape 40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submit a review on a location so I can inform other customers about my experience.</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latin typeface="Calibri"/>
              <a:ea typeface="Calibri"/>
              <a:cs typeface="Calibri"/>
              <a:sym typeface="Calibri"/>
            </a:endParaRPr>
          </a:p>
        </p:txBody>
      </p:sp>
      <p:sp>
        <p:nvSpPr>
          <p:cNvPr id="410" name="Shape 41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review</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Submit button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Website refreshes with submitted review</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411" name="Shape 41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412" name="Shape 41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413" name="Shape 41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Might need to separate this into two stories if task is to difficult.</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Star system allows increments of .5 stars</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rPr lang="en-AU" sz="2000">
                <a:solidFill>
                  <a:schemeClr val="dk1"/>
                </a:solidFill>
                <a:latin typeface="Calibri"/>
                <a:ea typeface="Calibri"/>
                <a:cs typeface="Calibri"/>
                <a:sym typeface="Calibri"/>
              </a:rPr>
              <a:t>Time of Implementation: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4</a:t>
            </a:r>
          </a:p>
        </p:txBody>
      </p:sp>
      <p:sp>
        <p:nvSpPr>
          <p:cNvPr id="419" name="Shape 41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Submit Website Bug Report</a:t>
            </a:r>
          </a:p>
        </p:txBody>
      </p:sp>
      <p:sp>
        <p:nvSpPr>
          <p:cNvPr id="420" name="Shape 42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report a bug on the website so that the developers can be notified of the problem.</a:t>
            </a:r>
          </a:p>
          <a:p>
            <a:pPr indent="0" lvl="0" marL="0" marR="0" rtl="0" algn="l">
              <a:spcBef>
                <a:spcPts val="0"/>
              </a:spcBef>
              <a:buNone/>
            </a:pPr>
            <a:r>
              <a:t/>
            </a:r>
            <a:endParaRPr sz="2400">
              <a:latin typeface="Calibri"/>
              <a:ea typeface="Calibri"/>
              <a:cs typeface="Calibri"/>
              <a:sym typeface="Calibri"/>
            </a:endParaRPr>
          </a:p>
        </p:txBody>
      </p:sp>
      <p:sp>
        <p:nvSpPr>
          <p:cNvPr id="421" name="Shape 42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bug report</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Submit button</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422" name="Shape 42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423" name="Shape 42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a:t>
            </a:r>
          </a:p>
        </p:txBody>
      </p:sp>
      <p:sp>
        <p:nvSpPr>
          <p:cNvPr id="424" name="Shape 42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Reporting a bug should be in its own page.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Maybe a Drop down menu for the severity of bug</a:t>
            </a:r>
          </a:p>
          <a:p>
            <a:pPr lvl="0" rtl="0">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25</a:t>
            </a:r>
          </a:p>
        </p:txBody>
      </p:sp>
      <p:sp>
        <p:nvSpPr>
          <p:cNvPr id="430" name="Shape 43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Location Sharing</a:t>
            </a:r>
          </a:p>
        </p:txBody>
      </p:sp>
      <p:sp>
        <p:nvSpPr>
          <p:cNvPr id="431" name="Shape 431"/>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share a location to my social media so that I can share</a:t>
            </a:r>
            <a:r>
              <a:rPr lang="en-AU" sz="2400">
                <a:solidFill>
                  <a:schemeClr val="dk1"/>
                </a:solidFill>
                <a:latin typeface="Calibri"/>
                <a:ea typeface="Calibri"/>
                <a:cs typeface="Calibri"/>
                <a:sym typeface="Calibri"/>
              </a:rPr>
              <a:t> information with my friends/followers</a:t>
            </a:r>
          </a:p>
        </p:txBody>
      </p:sp>
      <p:sp>
        <p:nvSpPr>
          <p:cNvPr id="432" name="Shape 43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Share option available for location</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Social media plugins logs in client</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Post is made with link to website</a:t>
            </a:r>
          </a:p>
        </p:txBody>
      </p:sp>
      <p:sp>
        <p:nvSpPr>
          <p:cNvPr id="433" name="Shape 433"/>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434" name="Shape 434"/>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435" name="Shape 43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https://artandlogic.com/2014/04/tutorial-posting-to-facebook-from-a-django-app/</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6</a:t>
            </a:r>
          </a:p>
        </p:txBody>
      </p:sp>
      <p:sp>
        <p:nvSpPr>
          <p:cNvPr id="441" name="Shape 44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Upload Pictures of Locations</a:t>
            </a:r>
          </a:p>
        </p:txBody>
      </p:sp>
      <p:sp>
        <p:nvSpPr>
          <p:cNvPr id="442" name="Shape 44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an</a:t>
            </a:r>
            <a:r>
              <a:rPr lang="en-AU" sz="2400">
                <a:solidFill>
                  <a:schemeClr val="dk1"/>
                </a:solidFill>
                <a:latin typeface="Calibri"/>
                <a:ea typeface="Calibri"/>
                <a:cs typeface="Calibri"/>
                <a:sym typeface="Calibri"/>
              </a:rPr>
              <a:t> Account Holder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upload a picture of a location so</a:t>
            </a:r>
            <a:r>
              <a:rPr lang="en-AU" sz="2400">
                <a:solidFill>
                  <a:schemeClr val="dk1"/>
                </a:solidFill>
                <a:latin typeface="Calibri"/>
                <a:ea typeface="Calibri"/>
                <a:cs typeface="Calibri"/>
                <a:sym typeface="Calibri"/>
              </a:rPr>
              <a:t> other users can view a location before going in person</a:t>
            </a:r>
          </a:p>
        </p:txBody>
      </p:sp>
      <p:sp>
        <p:nvSpPr>
          <p:cNvPr id="443" name="Shape 44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“Upload picture” button on location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Confirm upload of picture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Preview of picture before saving</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Picture attached to location’s page</a:t>
            </a:r>
          </a:p>
        </p:txBody>
      </p:sp>
      <p:sp>
        <p:nvSpPr>
          <p:cNvPr id="444" name="Shape 44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445" name="Shape 44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446" name="Shape 44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Database will need to store images and the location they are attached to</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uploading a picture, use a file browser and display the selected image on the page, if the person wishes to upload they then need to press an “upload” button on the page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7</a:t>
            </a:r>
          </a:p>
        </p:txBody>
      </p:sp>
      <p:sp>
        <p:nvSpPr>
          <p:cNvPr id="452" name="Shape 45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Admin User Viewer</a:t>
            </a:r>
          </a:p>
        </p:txBody>
      </p:sp>
      <p:sp>
        <p:nvSpPr>
          <p:cNvPr id="453" name="Shape 45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an</a:t>
            </a:r>
            <a:r>
              <a:rPr lang="en-AU" sz="2400">
                <a:solidFill>
                  <a:schemeClr val="dk1"/>
                </a:solidFill>
                <a:latin typeface="Calibri"/>
                <a:ea typeface="Calibri"/>
                <a:cs typeface="Calibri"/>
                <a:sym typeface="Calibri"/>
              </a:rPr>
              <a:t> Admin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view the website as another user</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see the website is working for the users as intended</a:t>
            </a:r>
          </a:p>
        </p:txBody>
      </p:sp>
      <p:sp>
        <p:nvSpPr>
          <p:cNvPr id="454" name="Shape 45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Select user type to imitate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View website as user type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Button on page to change back</a:t>
            </a:r>
          </a:p>
        </p:txBody>
      </p:sp>
      <p:sp>
        <p:nvSpPr>
          <p:cNvPr id="455" name="Shape 45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456" name="Shape 45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a:t>
            </a:r>
          </a:p>
        </p:txBody>
      </p:sp>
      <p:sp>
        <p:nvSpPr>
          <p:cNvPr id="457" name="Shape 45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Could cheese this by creating fake user accounts and then giving the admin access to those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Original last criterion read: “</a:t>
            </a:r>
            <a:r>
              <a:rPr lang="en-AU" sz="2000">
                <a:solidFill>
                  <a:schemeClr val="dk1"/>
                </a:solidFill>
                <a:latin typeface="Calibri"/>
                <a:ea typeface="Calibri"/>
                <a:cs typeface="Calibri"/>
                <a:sym typeface="Calibri"/>
              </a:rPr>
              <a:t>Admin abilities bar changing back removed” - what does this mean?</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28</a:t>
            </a:r>
          </a:p>
        </p:txBody>
      </p:sp>
      <p:sp>
        <p:nvSpPr>
          <p:cNvPr id="463" name="Shape 463"/>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Delete </a:t>
            </a:r>
            <a:r>
              <a:rPr lang="en-AU" sz="2800">
                <a:solidFill>
                  <a:schemeClr val="lt1"/>
                </a:solidFill>
                <a:latin typeface="Calibri"/>
                <a:ea typeface="Calibri"/>
                <a:cs typeface="Calibri"/>
                <a:sym typeface="Calibri"/>
              </a:rPr>
              <a:t>Account Holder’s</a:t>
            </a:r>
            <a:r>
              <a:rPr b="0" i="0" lang="en-AU" sz="2800" u="none" cap="none" strike="noStrike">
                <a:solidFill>
                  <a:schemeClr val="lt1"/>
                </a:solidFill>
                <a:latin typeface="Calibri"/>
                <a:ea typeface="Calibri"/>
                <a:cs typeface="Calibri"/>
                <a:sym typeface="Calibri"/>
              </a:rPr>
              <a:t> Account</a:t>
            </a:r>
          </a:p>
        </p:txBody>
      </p:sp>
      <p:sp>
        <p:nvSpPr>
          <p:cNvPr id="464" name="Shape 464"/>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Admin</a:t>
            </a:r>
            <a:r>
              <a:rPr b="0" i="0" lang="en-AU" sz="2400" u="none" cap="none" strike="noStrike">
                <a:solidFill>
                  <a:schemeClr val="dk1"/>
                </a:solidFill>
                <a:latin typeface="Calibri"/>
                <a:ea typeface="Calibri"/>
                <a:cs typeface="Calibri"/>
                <a:sym typeface="Calibri"/>
              </a:rPr>
              <a:t> I want to delete </a:t>
            </a:r>
            <a:r>
              <a:rPr lang="en-AU" sz="2400">
                <a:solidFill>
                  <a:schemeClr val="dk1"/>
                </a:solidFill>
                <a:latin typeface="Calibri"/>
                <a:ea typeface="Calibri"/>
                <a:cs typeface="Calibri"/>
                <a:sym typeface="Calibri"/>
              </a:rPr>
              <a:t>an Account Holder’s</a:t>
            </a:r>
            <a:r>
              <a:rPr b="0" i="0" lang="en-AU" sz="2400" u="none" cap="none" strike="noStrike">
                <a:solidFill>
                  <a:schemeClr val="dk1"/>
                </a:solidFill>
                <a:latin typeface="Calibri"/>
                <a:ea typeface="Calibri"/>
                <a:cs typeface="Calibri"/>
                <a:sym typeface="Calibri"/>
              </a:rPr>
              <a:t> account so that </a:t>
            </a:r>
            <a:r>
              <a:rPr lang="en-AU" sz="2400">
                <a:solidFill>
                  <a:schemeClr val="dk1"/>
                </a:solidFill>
                <a:latin typeface="Calibri"/>
                <a:ea typeface="Calibri"/>
                <a:cs typeface="Calibri"/>
                <a:sym typeface="Calibri"/>
              </a:rPr>
              <a:t>the website is not cluttered with spam or rule breakers</a:t>
            </a:r>
          </a:p>
        </p:txBody>
      </p:sp>
      <p:sp>
        <p:nvSpPr>
          <p:cNvPr id="465" name="Shape 465"/>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Button labelled “Delete Account” on user’s account profile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Account is removed from database</a:t>
            </a:r>
          </a:p>
        </p:txBody>
      </p:sp>
      <p:sp>
        <p:nvSpPr>
          <p:cNvPr id="466" name="Shape 466"/>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1</a:t>
            </a:r>
          </a:p>
        </p:txBody>
      </p:sp>
      <p:sp>
        <p:nvSpPr>
          <p:cNvPr id="467" name="Shape 467"/>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M</a:t>
            </a:r>
          </a:p>
        </p:txBody>
      </p:sp>
      <p:sp>
        <p:nvSpPr>
          <p:cNvPr id="468" name="Shape 468"/>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Should we have </a:t>
            </a:r>
            <a:r>
              <a:rPr lang="en-AU" sz="2000">
                <a:solidFill>
                  <a:schemeClr val="dk1"/>
                </a:solidFill>
                <a:latin typeface="Calibri"/>
                <a:ea typeface="Calibri"/>
                <a:cs typeface="Calibri"/>
                <a:sym typeface="Calibri"/>
              </a:rPr>
              <a:t>an appeal system of some kind as well? So that people can get their accounts back?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a:t>
            </a:r>
          </a:p>
        </p:txBody>
      </p:sp>
      <p:sp>
        <p:nvSpPr>
          <p:cNvPr id="177" name="Shape 17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Register Account</a:t>
            </a:r>
          </a:p>
        </p:txBody>
      </p:sp>
      <p:sp>
        <p:nvSpPr>
          <p:cNvPr id="178" name="Shape 17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Visitor </a:t>
            </a:r>
            <a:r>
              <a:rPr i="0" lang="en-AU" sz="2400" u="none" cap="none" strike="noStrike">
                <a:solidFill>
                  <a:schemeClr val="dk1"/>
                </a:solidFill>
                <a:latin typeface="Calibri"/>
                <a:ea typeface="Calibri"/>
                <a:cs typeface="Calibri"/>
                <a:sym typeface="Calibri"/>
              </a:rPr>
              <a:t>I want to be able to register an account</a:t>
            </a:r>
            <a:r>
              <a:rPr lang="en-AU" sz="2400">
                <a:solidFill>
                  <a:schemeClr val="dk1"/>
                </a:solidFill>
                <a:latin typeface="Calibri"/>
                <a:ea typeface="Calibri"/>
                <a:cs typeface="Calibri"/>
                <a:sym typeface="Calibri"/>
              </a:rPr>
              <a:t> </a:t>
            </a:r>
            <a:r>
              <a:rPr i="0" lang="en-AU" sz="2400" u="none" cap="none" strike="noStrike">
                <a:solidFill>
                  <a:schemeClr val="dk1"/>
                </a:solidFill>
                <a:latin typeface="Calibri"/>
                <a:ea typeface="Calibri"/>
                <a:cs typeface="Calibri"/>
                <a:sym typeface="Calibri"/>
              </a:rPr>
              <a:t>so that I can access the </a:t>
            </a:r>
            <a:r>
              <a:rPr lang="en-AU" sz="2400">
                <a:solidFill>
                  <a:schemeClr val="dk1"/>
                </a:solidFill>
                <a:latin typeface="Calibri"/>
                <a:ea typeface="Calibri"/>
                <a:cs typeface="Calibri"/>
                <a:sym typeface="Calibri"/>
              </a:rPr>
              <a:t>client specific</a:t>
            </a:r>
            <a:r>
              <a:rPr i="0" lang="en-AU" sz="2400" u="none" cap="none" strike="noStrike">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features the website has to offer.</a:t>
            </a:r>
          </a:p>
        </p:txBody>
      </p:sp>
      <p:sp>
        <p:nvSpPr>
          <p:cNvPr id="179" name="Shape 17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Registration input form</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Confirm account details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Save account details into database</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Redirect to account welcome page</a:t>
            </a:r>
          </a:p>
        </p:txBody>
      </p:sp>
      <p:sp>
        <p:nvSpPr>
          <p:cNvPr id="180" name="Shape 180"/>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181" name="Shape 181"/>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M </a:t>
            </a:r>
          </a:p>
        </p:txBody>
      </p:sp>
      <p:sp>
        <p:nvSpPr>
          <p:cNvPr id="182" name="Shape 18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Input Form fields are dependent on what the database table contains.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Password/email validation should also be implemented making sure there is no faults.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29</a:t>
            </a:r>
          </a:p>
        </p:txBody>
      </p:sp>
      <p:sp>
        <p:nvSpPr>
          <p:cNvPr id="474" name="Shape 474"/>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View User Suggested Locations</a:t>
            </a:r>
          </a:p>
        </p:txBody>
      </p:sp>
      <p:sp>
        <p:nvSpPr>
          <p:cNvPr id="475" name="Shape 475"/>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lang="en-AU" sz="2400">
                <a:solidFill>
                  <a:schemeClr val="dk1"/>
                </a:solidFill>
                <a:latin typeface="Calibri"/>
                <a:ea typeface="Calibri"/>
                <a:cs typeface="Calibri"/>
                <a:sym typeface="Calibri"/>
              </a:rPr>
              <a:t>As an Admin I want to view account holder suggested locations so that i may update the website with user relevant content</a:t>
            </a:r>
          </a:p>
        </p:txBody>
      </p:sp>
      <p:sp>
        <p:nvSpPr>
          <p:cNvPr id="476" name="Shape 476"/>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View suggested locations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Approve/Deny location</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Modify location data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Save /delete location from database</a:t>
            </a:r>
          </a:p>
        </p:txBody>
      </p:sp>
      <p:sp>
        <p:nvSpPr>
          <p:cNvPr id="477" name="Shape 477"/>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2</a:t>
            </a:r>
          </a:p>
        </p:txBody>
      </p:sp>
      <p:sp>
        <p:nvSpPr>
          <p:cNvPr id="478" name="Shape 478"/>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S</a:t>
            </a:r>
          </a:p>
        </p:txBody>
      </p:sp>
      <p:sp>
        <p:nvSpPr>
          <p:cNvPr id="479" name="Shape 479"/>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30</a:t>
            </a:r>
          </a:p>
        </p:txBody>
      </p:sp>
      <p:sp>
        <p:nvSpPr>
          <p:cNvPr id="485" name="Shape 485"/>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View Website Bug Reports</a:t>
            </a:r>
          </a:p>
        </p:txBody>
      </p:sp>
      <p:sp>
        <p:nvSpPr>
          <p:cNvPr id="486" name="Shape 486"/>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lang="en-AU" sz="2400">
                <a:solidFill>
                  <a:schemeClr val="dk1"/>
                </a:solidFill>
                <a:latin typeface="Calibri"/>
                <a:ea typeface="Calibri"/>
                <a:cs typeface="Calibri"/>
                <a:sym typeface="Calibri"/>
              </a:rPr>
              <a:t>As an Admin I want to view User-suggested bug reports so that I may fix any issues plaguing our users</a:t>
            </a:r>
          </a:p>
        </p:txBody>
      </p:sp>
      <p:sp>
        <p:nvSpPr>
          <p:cNvPr id="487" name="Shape 487"/>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View bug reports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Mark as solved</a:t>
            </a:r>
          </a:p>
        </p:txBody>
      </p:sp>
      <p:sp>
        <p:nvSpPr>
          <p:cNvPr id="488" name="Shape 488"/>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1</a:t>
            </a:r>
          </a:p>
        </p:txBody>
      </p:sp>
      <p:sp>
        <p:nvSpPr>
          <p:cNvPr id="489" name="Shape 489"/>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a:t>
            </a:r>
          </a:p>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C</a:t>
            </a:r>
          </a:p>
        </p:txBody>
      </p:sp>
      <p:sp>
        <p:nvSpPr>
          <p:cNvPr id="490" name="Shape 490"/>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3</a:t>
            </a:r>
          </a:p>
        </p:txBody>
      </p:sp>
      <p:sp>
        <p:nvSpPr>
          <p:cNvPr id="188" name="Shape 18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Public Access Pages</a:t>
            </a:r>
          </a:p>
        </p:txBody>
      </p:sp>
      <p:sp>
        <p:nvSpPr>
          <p:cNvPr id="189" name="Shape 18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latin typeface="Calibri"/>
                <a:ea typeface="Calibri"/>
                <a:cs typeface="Calibri"/>
                <a:sym typeface="Calibri"/>
              </a:rPr>
              <a:t>As a User I want to be able to view the public access pages so that I can inform myself about the website and its services</a:t>
            </a:r>
          </a:p>
        </p:txBody>
      </p:sp>
      <p:sp>
        <p:nvSpPr>
          <p:cNvPr id="190" name="Shape 19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Home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ToS Contract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About Us Page</a:t>
            </a:r>
          </a:p>
        </p:txBody>
      </p:sp>
      <p:sp>
        <p:nvSpPr>
          <p:cNvPr id="191" name="Shape 19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192" name="Shape 19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M</a:t>
            </a:r>
          </a:p>
        </p:txBody>
      </p:sp>
      <p:sp>
        <p:nvSpPr>
          <p:cNvPr id="193" name="Shape 19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marR="0" rtl="0" algn="l">
              <a:spcBef>
                <a:spcPts val="0"/>
              </a:spcBef>
              <a:buNone/>
            </a:pPr>
            <a:r>
              <a:rPr lang="en-AU" sz="2000">
                <a:solidFill>
                  <a:schemeClr val="dk1"/>
                </a:solidFill>
                <a:latin typeface="Calibri"/>
                <a:ea typeface="Calibri"/>
                <a:cs typeface="Calibri"/>
                <a:sym typeface="Calibri"/>
              </a:rPr>
              <a:t>Basic static websites, ToS may include a FAQ section as well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4</a:t>
            </a:r>
          </a:p>
        </p:txBody>
      </p:sp>
      <p:sp>
        <p:nvSpPr>
          <p:cNvPr id="199" name="Shape 19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Upload</a:t>
            </a:r>
            <a:r>
              <a:rPr lang="en-AU" sz="2800">
                <a:solidFill>
                  <a:schemeClr val="lt1"/>
                </a:solidFill>
                <a:latin typeface="Calibri"/>
                <a:ea typeface="Calibri"/>
                <a:cs typeface="Calibri"/>
                <a:sym typeface="Calibri"/>
              </a:rPr>
              <a:t> City Map</a:t>
            </a:r>
          </a:p>
        </p:txBody>
      </p:sp>
      <p:sp>
        <p:nvSpPr>
          <p:cNvPr id="200" name="Shape 20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A</a:t>
            </a:r>
            <a:r>
              <a:rPr lang="en-AU" sz="2400">
                <a:solidFill>
                  <a:schemeClr val="dk1"/>
                </a:solidFill>
                <a:latin typeface="Calibri"/>
                <a:ea typeface="Calibri"/>
                <a:cs typeface="Calibri"/>
                <a:sym typeface="Calibri"/>
              </a:rPr>
              <a:t>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upload a map of the of the city</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users can visualise the layout of the city.</a:t>
            </a:r>
          </a:p>
        </p:txBody>
      </p:sp>
      <p:sp>
        <p:nvSpPr>
          <p:cNvPr id="201" name="Shape 20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Specify which city</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Upload map of city</a:t>
            </a:r>
          </a:p>
        </p:txBody>
      </p:sp>
      <p:sp>
        <p:nvSpPr>
          <p:cNvPr id="202" name="Shape 20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1</a:t>
            </a:r>
          </a:p>
        </p:txBody>
      </p:sp>
      <p:sp>
        <p:nvSpPr>
          <p:cNvPr id="203" name="Shape 20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S</a:t>
            </a:r>
          </a:p>
        </p:txBody>
      </p:sp>
      <p:sp>
        <p:nvSpPr>
          <p:cNvPr id="204" name="Shape 20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Map could be stored on a database so that rollbacks of the image could be performed</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To add city information to the website, either the map needs to be manually created or a google maps plugin is used (https://batchgeo.com/features/store-locator/)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5</a:t>
            </a:r>
          </a:p>
        </p:txBody>
      </p:sp>
      <p:sp>
        <p:nvSpPr>
          <p:cNvPr id="210" name="Shape 21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View Locations</a:t>
            </a:r>
          </a:p>
        </p:txBody>
      </p:sp>
      <p:sp>
        <p:nvSpPr>
          <p:cNvPr id="211" name="Shape 21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an Account Holder I want to be able to view locations </a:t>
            </a:r>
            <a:r>
              <a:rPr b="1" lang="en-AU" sz="2400">
                <a:solidFill>
                  <a:schemeClr val="dk1"/>
                </a:solidFill>
                <a:latin typeface="Calibri"/>
                <a:ea typeface="Calibri"/>
                <a:cs typeface="Calibri"/>
                <a:sym typeface="Calibri"/>
              </a:rPr>
              <a:t>in my selected city</a:t>
            </a:r>
            <a:r>
              <a:rPr lang="en-AU" sz="2400">
                <a:solidFill>
                  <a:schemeClr val="dk1"/>
                </a:solidFill>
                <a:latin typeface="Calibri"/>
                <a:ea typeface="Calibri"/>
                <a:cs typeface="Calibri"/>
                <a:sym typeface="Calibri"/>
              </a:rPr>
              <a:t> so that I can make informed judgements based on the available information</a:t>
            </a:r>
          </a:p>
        </p:txBody>
      </p:sp>
      <p:sp>
        <p:nvSpPr>
          <p:cNvPr id="212" name="Shape 21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1800">
                <a:solidFill>
                  <a:schemeClr val="dk1"/>
                </a:solidFill>
                <a:latin typeface="Calibri"/>
                <a:ea typeface="Calibri"/>
                <a:cs typeface="Calibri"/>
                <a:sym typeface="Calibri"/>
              </a:rPr>
              <a:t>Acceptance Criteria</a:t>
            </a:r>
          </a:p>
          <a:p>
            <a:pPr indent="-166687" lvl="0" marL="179387" marR="0" rtl="0" algn="l">
              <a:spcBef>
                <a:spcPts val="0"/>
              </a:spcBef>
              <a:buClr>
                <a:schemeClr val="dk1"/>
              </a:buClr>
              <a:buSzPct val="100000"/>
              <a:buFont typeface="Calibri"/>
              <a:buChar char="•"/>
            </a:pPr>
            <a:r>
              <a:rPr lang="en-AU" sz="1800">
                <a:solidFill>
                  <a:schemeClr val="dk1"/>
                </a:solidFill>
                <a:latin typeface="Calibri"/>
                <a:ea typeface="Calibri"/>
                <a:cs typeface="Calibri"/>
                <a:sym typeface="Calibri"/>
              </a:rPr>
              <a:t>View location based on account information</a:t>
            </a:r>
          </a:p>
          <a:p>
            <a:pPr indent="-166687" lvl="0" marL="179387" rtl="0">
              <a:spcBef>
                <a:spcPts val="0"/>
              </a:spcBef>
              <a:buClr>
                <a:schemeClr val="dk1"/>
              </a:buClr>
              <a:buSzPct val="100000"/>
              <a:buFont typeface="Calibri"/>
              <a:buChar char="•"/>
            </a:pPr>
            <a:r>
              <a:rPr lang="en-AU" sz="1800">
                <a:solidFill>
                  <a:schemeClr val="dk1"/>
                </a:solidFill>
                <a:latin typeface="Calibri"/>
                <a:ea typeface="Calibri"/>
                <a:cs typeface="Calibri"/>
                <a:sym typeface="Calibri"/>
              </a:rPr>
              <a:t>Page contains basic information about location</a:t>
            </a:r>
          </a:p>
        </p:txBody>
      </p:sp>
      <p:sp>
        <p:nvSpPr>
          <p:cNvPr id="213" name="Shape 21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400">
                <a:solidFill>
                  <a:schemeClr val="dk1"/>
                </a:solidFill>
                <a:latin typeface="Calibri"/>
                <a:ea typeface="Calibri"/>
                <a:cs typeface="Calibri"/>
                <a:sym typeface="Calibri"/>
              </a:rPr>
              <a:t>2</a:t>
            </a:r>
          </a:p>
        </p:txBody>
      </p:sp>
      <p:sp>
        <p:nvSpPr>
          <p:cNvPr id="214" name="Shape 21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SzPct val="25000"/>
              <a:buFont typeface="Arial"/>
              <a:buNone/>
            </a:pPr>
            <a:r>
              <a:rPr lang="en-AU" sz="2000">
                <a:solidFill>
                  <a:schemeClr val="dk1"/>
                </a:solidFill>
                <a:latin typeface="Calibri"/>
                <a:ea typeface="Calibri"/>
                <a:cs typeface="Calibri"/>
                <a:sym typeface="Calibri"/>
              </a:rPr>
              <a:t>Priority M</a:t>
            </a:r>
          </a:p>
        </p:txBody>
      </p:sp>
      <p:sp>
        <p:nvSpPr>
          <p:cNvPr id="215" name="Shape 21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h</a:t>
            </a:r>
            <a:r>
              <a:rPr lang="en-AU" sz="2000">
                <a:solidFill>
                  <a:schemeClr val="dk1"/>
                </a:solidFill>
                <a:latin typeface="Calibri"/>
                <a:ea typeface="Calibri"/>
                <a:cs typeface="Calibri"/>
                <a:sym typeface="Calibri"/>
              </a:rPr>
              <a:t>ttps://stackoverflow.com/questions/43913604/how-can-get-data-from-database-based-on-the-url-django</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6</a:t>
            </a:r>
          </a:p>
        </p:txBody>
      </p:sp>
      <p:sp>
        <p:nvSpPr>
          <p:cNvPr id="221" name="Shape 221"/>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Search Locations</a:t>
            </a:r>
          </a:p>
        </p:txBody>
      </p:sp>
      <p:sp>
        <p:nvSpPr>
          <p:cNvPr id="222" name="Shape 222"/>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search for locations so that I can find something specific or outside my default options</a:t>
            </a:r>
          </a:p>
        </p:txBody>
      </p:sp>
      <p:sp>
        <p:nvSpPr>
          <p:cNvPr id="223" name="Shape 223"/>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Search bar is displayed when logged in</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User can type search terms into </a:t>
            </a:r>
            <a:r>
              <a:rPr lang="en-AU" sz="2000">
                <a:solidFill>
                  <a:schemeClr val="dk1"/>
                </a:solidFill>
                <a:latin typeface="Calibri"/>
                <a:ea typeface="Calibri"/>
                <a:cs typeface="Calibri"/>
                <a:sym typeface="Calibri"/>
              </a:rPr>
              <a:t>the search bar</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Entries relevant to terms are found</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Results are displayed to</a:t>
            </a:r>
            <a:r>
              <a:rPr lang="en-AU" sz="2000">
                <a:solidFill>
                  <a:schemeClr val="dk1"/>
                </a:solidFill>
                <a:latin typeface="Calibri"/>
                <a:ea typeface="Calibri"/>
                <a:cs typeface="Calibri"/>
                <a:sym typeface="Calibri"/>
              </a:rPr>
              <a:t> account holder</a:t>
            </a:r>
          </a:p>
        </p:txBody>
      </p:sp>
      <p:sp>
        <p:nvSpPr>
          <p:cNvPr id="224" name="Shape 224"/>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1</a:t>
            </a:r>
          </a:p>
        </p:txBody>
      </p:sp>
      <p:sp>
        <p:nvSpPr>
          <p:cNvPr id="225" name="Shape 225"/>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S</a:t>
            </a:r>
          </a:p>
        </p:txBody>
      </p:sp>
      <p:sp>
        <p:nvSpPr>
          <p:cNvPr id="226" name="Shape 226"/>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7</a:t>
            </a:r>
          </a:p>
        </p:txBody>
      </p:sp>
      <p:sp>
        <p:nvSpPr>
          <p:cNvPr id="232" name="Shape 23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Modify Account Information</a:t>
            </a:r>
          </a:p>
        </p:txBody>
      </p:sp>
      <p:sp>
        <p:nvSpPr>
          <p:cNvPr id="233" name="Shape 23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an Account Holder I want to be able edit my account information so I can keep it up to date.</a:t>
            </a:r>
          </a:p>
          <a:p>
            <a:pPr indent="0" lvl="0" marL="0" marR="0" rtl="0" algn="l">
              <a:spcBef>
                <a:spcPts val="0"/>
              </a:spcBef>
              <a:buNone/>
            </a:pPr>
            <a:r>
              <a:t/>
            </a:r>
            <a:endParaRPr sz="2400">
              <a:latin typeface="Calibri"/>
              <a:ea typeface="Calibri"/>
              <a:cs typeface="Calibri"/>
              <a:sym typeface="Calibri"/>
            </a:endParaRPr>
          </a:p>
        </p:txBody>
      </p:sp>
      <p:sp>
        <p:nvSpPr>
          <p:cNvPr id="234" name="Shape 23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Edit account information input form</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Account details changed in database</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235" name="Shape 23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2</a:t>
            </a:r>
          </a:p>
        </p:txBody>
      </p:sp>
      <p:sp>
        <p:nvSpPr>
          <p:cNvPr id="236" name="Shape 23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237" name="Shape 23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Delete account button in input form</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Password validation for confirmation</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Choose preferred city drop down menu</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8</a:t>
            </a:r>
          </a:p>
        </p:txBody>
      </p:sp>
      <p:sp>
        <p:nvSpPr>
          <p:cNvPr id="243" name="Shape 243"/>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View City </a:t>
            </a:r>
            <a:r>
              <a:rPr lang="en-AU" sz="2800">
                <a:solidFill>
                  <a:schemeClr val="lt1"/>
                </a:solidFill>
                <a:latin typeface="Calibri"/>
                <a:ea typeface="Calibri"/>
                <a:cs typeface="Calibri"/>
                <a:sym typeface="Calibri"/>
              </a:rPr>
              <a:t>Map</a:t>
            </a:r>
          </a:p>
        </p:txBody>
      </p:sp>
      <p:sp>
        <p:nvSpPr>
          <p:cNvPr id="244" name="Shape 244"/>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view a </a:t>
            </a:r>
            <a:r>
              <a:rPr lang="en-AU" sz="2400">
                <a:solidFill>
                  <a:schemeClr val="dk1"/>
                </a:solidFill>
                <a:latin typeface="Calibri"/>
                <a:ea typeface="Calibri"/>
                <a:cs typeface="Calibri"/>
                <a:sym typeface="Calibri"/>
              </a:rPr>
              <a:t>map of the city</a:t>
            </a:r>
            <a:r>
              <a:rPr b="0" i="0" lang="en-AU" sz="2400" u="none" cap="none" strike="noStrike">
                <a:solidFill>
                  <a:schemeClr val="dk1"/>
                </a:solidFill>
                <a:latin typeface="Calibri"/>
                <a:ea typeface="Calibri"/>
                <a:cs typeface="Calibri"/>
                <a:sym typeface="Calibri"/>
              </a:rPr>
              <a:t> so that I can get a basic understanding of t</a:t>
            </a:r>
            <a:r>
              <a:rPr lang="en-AU" sz="2400">
                <a:solidFill>
                  <a:schemeClr val="dk1"/>
                </a:solidFill>
                <a:latin typeface="Calibri"/>
                <a:ea typeface="Calibri"/>
                <a:cs typeface="Calibri"/>
                <a:sym typeface="Calibri"/>
              </a:rPr>
              <a:t>he city layout</a:t>
            </a:r>
          </a:p>
        </p:txBody>
      </p:sp>
      <p:sp>
        <p:nvSpPr>
          <p:cNvPr id="245" name="Shape 245"/>
          <p:cNvSpPr/>
          <p:nvPr/>
        </p:nvSpPr>
        <p:spPr>
          <a:xfrm>
            <a:off x="39001" y="3335542"/>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Map of city shown</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Name of maps city shown</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Search for city maps</a:t>
            </a:r>
          </a:p>
        </p:txBody>
      </p:sp>
      <p:sp>
        <p:nvSpPr>
          <p:cNvPr id="246" name="Shape 246"/>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1</a:t>
            </a:r>
          </a:p>
        </p:txBody>
      </p:sp>
      <p:sp>
        <p:nvSpPr>
          <p:cNvPr id="247" name="Shape 247"/>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S</a:t>
            </a:r>
          </a:p>
        </p:txBody>
      </p:sp>
      <p:sp>
        <p:nvSpPr>
          <p:cNvPr id="248" name="Shape 248"/>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I’m guessing the paragraph can probably just be hidden and displayed on a trigger, but further testing with Django will need to be done.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