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30BA-7BCB-4CEA-AFA7-E20D87497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3EA72-CC37-4DC1-A310-8BD1744CE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B55E7-FDF9-4A8C-B809-9BC64F59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09D-C84E-4587-8D15-F0430C1D48C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8B4B0-9D9A-4116-B44B-72443326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968C-7FE3-414F-9AFF-05C0A142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9957-E8D5-4094-87E2-50513FD5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55E5-8531-4C17-9DA6-5CE7F0D8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0D762-07C3-4ABB-B5C8-F12097A7B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58BB7-DA36-4C2D-B3A1-0EB0859E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09D-C84E-4587-8D15-F0430C1D48C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A362F-1253-4EED-A608-7BB06681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0923A-7C9A-4B57-9920-B38CBAE7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9957-E8D5-4094-87E2-50513FD5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3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24433-1B28-45EA-BD3D-28BB6BDB9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3230B-A2F5-4D93-95CA-CCB8F5B91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3C942-BD1C-47D2-B0AA-6B699F34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09D-C84E-4587-8D15-F0430C1D48C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5C4E7-44D7-46D1-B546-12EDDE99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3024C-1435-45E8-A1DE-69B818B2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9957-E8D5-4094-87E2-50513FD5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8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198B-A617-4BC6-B5AB-84AD4762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0A70C-3A80-4490-B678-8B4ACC9AB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D17C6-5429-4F8D-8B37-E74B1ACB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09D-C84E-4587-8D15-F0430C1D48C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0367-B288-44BA-B69F-3EA45E7E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7F84-AB20-4DAC-9DB3-3BB20B05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9957-E8D5-4094-87E2-50513FD5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5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60F7-F5BD-44B2-B98F-3D02174EB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D39ED-40B3-4CF8-B10A-88156D0DF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CC870-4857-4A12-9C53-108393E8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09D-C84E-4587-8D15-F0430C1D48C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6F44D-5CC6-4E66-BE38-A3E2AFF6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90933-8937-43D9-9623-6D266A66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9957-E8D5-4094-87E2-50513FD5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4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DB48-4C04-45CB-823D-042901FF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082CB-99D4-41F4-9298-184DCF70A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584AB-A8AA-4B7C-8B50-529B231A1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E7C1E-927B-47EC-A6B7-86A8B22A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09D-C84E-4587-8D15-F0430C1D48C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E4A59-8E81-40E1-B4C8-907886BB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0035E-756C-46AB-B19E-51EE037D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9957-E8D5-4094-87E2-50513FD5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0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FD94-FC8B-46A3-A393-5535C5A7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2EFD0-612C-4683-8C17-53D3062A1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64E6F-2BC3-4A4D-84E8-1DBBBFC4A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35285-2582-4888-8F70-5ABF241F6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F90A9-B337-4B02-8070-1327BA156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43E16-ED75-4F64-826A-9C8FDAE2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09D-C84E-4587-8D15-F0430C1D48C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BD43A-ABF8-4294-B618-B4A9C648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57863-6C30-4DE3-984E-A94D6014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9957-E8D5-4094-87E2-50513FD5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1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4521-48BD-406C-9935-7A845595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D068A-F0FF-4BAF-82D8-6F943549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09D-C84E-4587-8D15-F0430C1D48C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18D18-1E3C-49B7-8052-377515C3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E100B-86AC-43E0-B503-AAF67612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9957-E8D5-4094-87E2-50513FD5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7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D1C70-90B2-4874-A740-CD562599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09D-C84E-4587-8D15-F0430C1D48C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32DE8-9F41-4F27-9DD8-848ABA54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D6AC6-C0D1-486D-94C5-5E0AF891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9957-E8D5-4094-87E2-50513FD5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6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B393-F0C2-44F9-9C85-443ED284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1F21A-9D4C-4B8C-9E18-8725D363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B4833-2720-45ED-B805-80845C90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9C438-E96F-48AF-9CBB-C77B03B8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09D-C84E-4587-8D15-F0430C1D48C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57ABD-44BF-44E0-8814-859291FB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B35EC-2217-4268-9E0B-46E91B84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9957-E8D5-4094-87E2-50513FD5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8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CC89-647C-4BC7-B8B0-F28BD93A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B6B39-4FD6-4C61-B5D3-2DF0EE1B4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EB026-22D3-4FF3-8D47-71F4A7B55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CC5BA-2032-4D76-BF99-91A2A87B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09D-C84E-4587-8D15-F0430C1D48C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A1CE6-2933-4581-AB06-C891CDF4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A3265-3C0B-4AA8-B85A-F198FB17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9957-E8D5-4094-87E2-50513FD5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8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A8ABD-43E1-4210-89EB-B4193C88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5D2F3-CDBA-486E-96E6-7BEBA24BA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13C29-92B1-443A-B8BE-064028775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6F09D-C84E-4587-8D15-F0430C1D48C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0763-DD1E-41F8-83D4-49B963D46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2131D-C044-4BAD-9898-CFCDBC405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B9957-E8D5-4094-87E2-50513FD5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2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4F59-467A-448A-81B1-9C604761F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Photos for protocols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A2948-E8A8-435B-92B7-B3D9EF19C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915C-4026-42C0-9470-3EBE2AF1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lh3.googleusercontent.com/6Qj0ni3R4YAoBulwgUDmJxD8OsVmaB6IwtaTKxn0wXDPUbewY6v1mAV0mOjwqVAVi3ZEDPBtr6H7XRZyBxYPvjNvtKY5uGzeR4WcMAg_Q9otCEjvlhH1WL-i7cNQsOTv0lCKMTIdSGrm6iqcm2x9-s9Hps7Ouzqnq3-0tM6XhBt25zJIXuMX4OZwSNIlAn1UYuDxT8sOmHMUCPN_4VKD0Q5jI3ZrOmLcQeapuEkcTYik_L4XlMyB8bQVKzc5A4slgzO8zSpkc_RArtf2xL6sbLVgsET_ZhxacKumyYFsPaThwQ6DLHr4np1VQa-e0rw3Qp9iqNZSpYCqaKLBefLi7EaiKTxr8Z7sw1YghyZUCB-u8QPFxf0La7IooEgWCCJ4NLNh6xQXuFenKHUfNvUcCR_ZUk7YRiImaNfiafqVNV8DvuI8G0OmuS8S7A_278ezylNuOp1jHE9jxNonCY5HPLXGZZcArUEh4i_WBkvUpc1xx1hBmABKf1OTnRNiMFvYA8v128-Abx_K6YrPjh_ZHJu_ZSRahdCNVn7QRK-b8KE5E7cpcUSE4fM9q_6TE1JyPD3HsvynEzc4SoFqJ-COxAyEp4Cy5LvLkJIPGFA10x9TcW3e0unO0mZJWSD8OrGMBM3028euqe861z1Xe_hJ4eXtI8cYrY60dv28o1vLozrfNSvrxsX5Lu4TP2eeHQ=w1258-h943-no?authuser=0">
            <a:extLst>
              <a:ext uri="{FF2B5EF4-FFF2-40B4-BE49-F238E27FC236}">
                <a16:creationId xmlns:a16="http://schemas.microsoft.com/office/drawing/2014/main" id="{A3993525-3BB3-4F99-82A6-B520F5915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99438"/>
            <a:ext cx="4343988" cy="325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58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B341-D756-479F-9074-495F8193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BB35E-6E17-45BD-9F0A-E9E1A28BC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9FAC1-6A9E-4787-A5A3-7E2D619A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528"/>
            <a:ext cx="12192000" cy="597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4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5D23-940F-429C-9BF5-6C1EBB95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50" y="1185311"/>
            <a:ext cx="6853967" cy="64206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Labeling strains for strain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B5706-83B2-4339-BA79-E21071C75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142267" y="1249694"/>
            <a:ext cx="1108906" cy="1990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D23CA9-84B3-4DB5-B41B-DE0C463382DD}"/>
              </a:ext>
            </a:extLst>
          </p:cNvPr>
          <p:cNvSpPr txBox="1"/>
          <p:nvPr/>
        </p:nvSpPr>
        <p:spPr>
          <a:xfrm>
            <a:off x="5517955" y="2751648"/>
            <a:ext cx="3181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Dymo printer to print a clear</a:t>
            </a:r>
            <a:br>
              <a:rPr lang="en-US" sz="1400" dirty="0"/>
            </a:br>
            <a:r>
              <a:rPr lang="en-US" sz="1400" dirty="0"/>
              <a:t>label on the cryo-labels. This should have enough information that someone will be confident they found the right strain.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476786-7584-469D-8B18-0332C1C22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025" y="2650527"/>
            <a:ext cx="1699049" cy="1678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51883B-9270-4366-A97D-2C3746B1D8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75" t="9275" r="15267" b="8184"/>
          <a:stretch/>
        </p:blipFill>
        <p:spPr>
          <a:xfrm>
            <a:off x="6231504" y="3705755"/>
            <a:ext cx="1240093" cy="2184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54A529-D609-4100-9DDD-6A2B6DF2DA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584" r="66217" b="38977"/>
          <a:stretch/>
        </p:blipFill>
        <p:spPr>
          <a:xfrm>
            <a:off x="0" y="1690688"/>
            <a:ext cx="2403618" cy="1678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8EF117-A848-4D8B-9C85-E1571009AD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323" t="11584" r="2331" b="38977"/>
          <a:stretch/>
        </p:blipFill>
        <p:spPr>
          <a:xfrm>
            <a:off x="227902" y="3737535"/>
            <a:ext cx="1661019" cy="16781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2E799B-883E-418E-A39E-E3DEA7F3FCC3}"/>
              </a:ext>
            </a:extLst>
          </p:cNvPr>
          <p:cNvSpPr txBox="1"/>
          <p:nvPr/>
        </p:nvSpPr>
        <p:spPr>
          <a:xfrm>
            <a:off x="921215" y="3031977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B0DBB-BB4F-4CA2-A8A6-501F15604E1C}"/>
              </a:ext>
            </a:extLst>
          </p:cNvPr>
          <p:cNvSpPr txBox="1"/>
          <p:nvPr/>
        </p:nvSpPr>
        <p:spPr>
          <a:xfrm>
            <a:off x="2582234" y="3027942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856F4-DB3E-4009-ABE2-E37BD949B3F6}"/>
              </a:ext>
            </a:extLst>
          </p:cNvPr>
          <p:cNvSpPr txBox="1"/>
          <p:nvPr/>
        </p:nvSpPr>
        <p:spPr>
          <a:xfrm>
            <a:off x="1888921" y="4428048"/>
            <a:ext cx="3067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Put a cap in the cryovial.  Write the UCD# (Ralstonia/other isolates) or EC# (E. coli with plasmids/for cloning) on the lid. </a:t>
            </a:r>
          </a:p>
        </p:txBody>
      </p:sp>
    </p:spTree>
    <p:extLst>
      <p:ext uri="{BB962C8B-B14F-4D97-AF65-F5344CB8AC3E}">
        <p14:creationId xmlns:p14="http://schemas.microsoft.com/office/powerpoint/2010/main" val="7072891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ce5642dc-cd5c-40b7-8229-c1afa55b91d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73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Photos for protocols</vt:lpstr>
      <vt:lpstr>PowerPoint Presentation</vt:lpstr>
      <vt:lpstr>PowerPoint Presentation</vt:lpstr>
      <vt:lpstr>Labeling strains for strain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 for protocols</dc:title>
  <dc:creator>Tiffany Lowe-Power</dc:creator>
  <cp:lastModifiedBy>Tiffany Lowe-Power</cp:lastModifiedBy>
  <cp:revision>5</cp:revision>
  <dcterms:created xsi:type="dcterms:W3CDTF">2021-01-19T00:44:10Z</dcterms:created>
  <dcterms:modified xsi:type="dcterms:W3CDTF">2021-01-19T16:01:39Z</dcterms:modified>
</cp:coreProperties>
</file>