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980" r:id="rId2"/>
    <p:sldId id="981" r:id="rId3"/>
    <p:sldId id="974" r:id="rId4"/>
    <p:sldId id="985" r:id="rId5"/>
    <p:sldId id="973" r:id="rId6"/>
    <p:sldId id="989" r:id="rId7"/>
    <p:sldId id="988" r:id="rId8"/>
    <p:sldId id="782" r:id="rId9"/>
    <p:sldId id="780" r:id="rId10"/>
    <p:sldId id="781" r:id="rId11"/>
    <p:sldId id="986" r:id="rId12"/>
    <p:sldId id="971" r:id="rId13"/>
    <p:sldId id="972" r:id="rId14"/>
    <p:sldId id="976" r:id="rId15"/>
    <p:sldId id="978" r:id="rId16"/>
    <p:sldId id="783" r:id="rId17"/>
    <p:sldId id="977" r:id="rId18"/>
    <p:sldId id="982" r:id="rId19"/>
    <p:sldId id="983" r:id="rId20"/>
    <p:sldId id="984" r:id="rId21"/>
    <p:sldId id="987" r:id="rId22"/>
    <p:sldId id="991" r:id="rId23"/>
    <p:sldId id="990" r:id="rId24"/>
    <p:sldId id="9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5" d="100"/>
          <a:sy n="65" d="100"/>
        </p:scale>
        <p:origin x="557" y="4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02T17:31:55.985"/>
    </inkml:context>
    <inkml:brush xml:id="br0">
      <inkml:brushProperty name="width" value="0.1" units="cm"/>
      <inkml:brushProperty name="height" value="0.1" units="cm"/>
      <inkml:brushProperty name="color" value="#00A0D7"/>
      <inkml:brushProperty name="ignorePressure" value="1"/>
    </inkml:brush>
  </inkml:definitions>
  <inkml:trace contextRef="#ctx0" brushRef="#br0">3908 0,'0'10,"-5"206,1-172,-2 1,-1-1,-13 36,-7 10,-4-2,-4-2,-28 46,31-71,-4-3,-1-1,-4-1,-1-3,-16 13,-90 84,-81 57,-178 119,-55 5,-90 70,507-368,-3-2,0-2,-1-2,-2-2,-47 16,86-37,-35 16,0-3,-1-2,-1-2,-13 0,56-12,-3 0,0 0,0 0,0 1,0 0,0 1,0 0,1 0,-1 1,1 0,0 1,-3 2,11-5,1-2</inkml:trace>
  <inkml:trace contextRef="#ctx0" brushRef="#br0" timeOffset="948.028">1263 1422,'-110'116,"6"6,14-16,-146 192,68-82,-69 63,147-176,50-57,2 1,2 1,2 2,-8 21,35-57,1 1,1 0,0 0,2 1,-1-1,2 1,0 3,-1 19,2 0,3 16,-2-52,0-1,1 1,0-1,-1 1,1-1,0 0,0 1,0-1,-1 0,1 0,1 0,-1 1,0-1,0 0,0 0,1 0,-1-1,2 2,28 15,-24-14,33 15,1-2,1-2,0-1,0-3,6 0,220 27,-266-37,304 27,-69-8,71 22,53 19,-352-58,1 0,-1 1,0 0,7 3,9 4,-21-9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02T17:31:59.174"/>
    </inkml:context>
    <inkml:brush xml:id="br0">
      <inkml:brushProperty name="width" value="0.1" units="cm"/>
      <inkml:brushProperty name="height" value="0.1" units="cm"/>
      <inkml:brushProperty name="color" value="#00A0D7"/>
      <inkml:brushProperty name="ignorePressure" value="1"/>
    </inkml:brush>
  </inkml:definitions>
  <inkml:trace contextRef="#ctx0" brushRef="#br0">2665 1,'-86'44,"-7"3,2 4,-68 52,-28 45,7 8,-87 103,207-194,4 2,2 3,3 2,4 2,2 2,5 2,-21 56,-224 625,223-553,-23 156,-11 42,65-289,1 23,20-80,3 1,3 1,2 20,5 106,-3-186</inkml:trace>
  <inkml:trace contextRef="#ctx0" brushRef="#br0" timeOffset="1217.085">0 3202,'17'15,"0"0,1-1,0-1,1-1,0-1,13 6,38 23,34 24,-44-28,-2 2,-1 2,11 14,-44-29,0 1,-2 1,-1 1,6 12,-10-14,2 0,0-2,2 0,0-1,15 11,-34-33,1-1,-1 0,1 0,0 0,-1 0,1 0,0-1,-1 1,1-1,-1 1,1-1,-1 0,1 0,-1 0,0-1,0 1,2-1,7-4,-1 1,-1-1,1-1,2-3,7-9,-1-1,-2-1,0 0,-1-1,2-6,3-4,1 1,7-5,-2 8,1 1,1 1,1 1,1 2,2 1,1 0,-4 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02T17:32:02.976"/>
    </inkml:context>
    <inkml:brush xml:id="br0">
      <inkml:brushProperty name="width" value="0.1" units="cm"/>
      <inkml:brushProperty name="height" value="0.1" units="cm"/>
      <inkml:brushProperty name="color" value="#00A0D7"/>
      <inkml:brushProperty name="ignorePressure" value="1"/>
    </inkml:brush>
  </inkml:definitions>
  <inkml:trace contextRef="#ctx0" brushRef="#br0">5974 2636,'-17'-22,"0"0,2-2,1 0,0 0,0-6,-29-50,-7-2,-4 3,-3 2,-4 3,-43-41,70 83,-1 3,-2 0,0 3,-2 1,-12-5,-76-35,-9 3,-46-22,-97-49,45 22,-40-35,-27-20,219 127,-3 3,-65-18,-17 7,-172-27,192 56,0 7,-43 5,-60-3,225 7,-141-9,-1 7,-101 13,-39 13,-115-12,405-9,1 1,-1 0,1 2,0 0,-1 1,2 0,-1 1,1 1,0 1,-6 2,-1-2,1 0,-1-1,-7 0,28-6,0-1,0 0,0 1,0-1,1 1,-1-1,0 1,0 0,0-1,1 1,-1 0,0-1,1 1,-1 0,0 0,1-1,-1 1,1 0,-9 9,9-10</inkml:trace>
  <inkml:trace contextRef="#ctx0" brushRef="#br0" timeOffset="1232.051">1221 1,'-1'4,"0"0,-1 0,0 0,0 0,0 0,0-1,0 1,-1 0,0-1,1 0,-1 0,0 0,-2 1,-3 4,-268 287,200-216,-3-4,-14 5,-173 129,39-32,189-146,2 2,1 1,-19 25,98-36,301 131,-238-102,3-5,2-5,63 13,259 62,-405-109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F4A58-0AFC-4ABE-A868-EF064D80E15A}" type="datetimeFigureOut">
              <a:rPr lang="en-US" smtClean="0"/>
              <a:t>3/2/2019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558F6F-5117-43FA-956D-69AB5933BC35}" type="slidenum">
              <a:rPr lang="en-US" smtClean="0"/>
              <a:t>‹#›</a:t>
            </a:fld>
            <a:endParaRPr lang="en-US"/>
          </a:p>
        </p:txBody>
      </p:sp>
    </p:spTree>
    <p:extLst>
      <p:ext uri="{BB962C8B-B14F-4D97-AF65-F5344CB8AC3E}">
        <p14:creationId xmlns:p14="http://schemas.microsoft.com/office/powerpoint/2010/main" val="1204517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r>
              <a:rPr lang="en-US" dirty="0"/>
              <a:t>But metabolism can be overwhelming to get a handle on.  </a:t>
            </a:r>
          </a:p>
        </p:txBody>
      </p:sp>
      <p:sp>
        <p:nvSpPr>
          <p:cNvPr id="4" name="Slide Number Placeholder 3"/>
          <p:cNvSpPr>
            <a:spLocks noGrp="1"/>
          </p:cNvSpPr>
          <p:nvPr>
            <p:ph type="sldNum" sz="quarter" idx="10"/>
          </p:nvPr>
        </p:nvSpPr>
        <p:spPr/>
        <p:txBody>
          <a:bodyPr/>
          <a:lstStyle/>
          <a:p>
            <a:fld id="{28C6036C-DD5F-4741-B9CD-DD7A0BC2199C}" type="slidenum">
              <a:rPr lang="en-US" smtClean="0"/>
              <a:t>9</a:t>
            </a:fld>
            <a:endParaRPr lang="en-US" dirty="0"/>
          </a:p>
        </p:txBody>
      </p:sp>
    </p:spTree>
    <p:extLst>
      <p:ext uri="{BB962C8B-B14F-4D97-AF65-F5344CB8AC3E}">
        <p14:creationId xmlns:p14="http://schemas.microsoft.com/office/powerpoint/2010/main" val="3019579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p:spPr>
      </p:sp>
      <p:sp>
        <p:nvSpPr>
          <p:cNvPr id="3" name="Notes Placeholder 2"/>
          <p:cNvSpPr>
            <a:spLocks noGrp="1"/>
          </p:cNvSpPr>
          <p:nvPr>
            <p:ph type="body" idx="1"/>
          </p:nvPr>
        </p:nvSpPr>
        <p:spPr/>
        <p:txBody>
          <a:bodyPr/>
          <a:lstStyle/>
          <a:p>
            <a:r>
              <a:rPr lang="en-US" dirty="0"/>
              <a:t>My work has illuminated key metabolic adaptations that </a:t>
            </a:r>
            <a:r>
              <a:rPr lang="en-US" i="1" dirty="0"/>
              <a:t>Ralstonia </a:t>
            </a:r>
            <a:r>
              <a:rPr lang="en-US" i="0" dirty="0"/>
              <a:t>uses to succeed </a:t>
            </a:r>
            <a:r>
              <a:rPr lang="en-US" i="1" dirty="0"/>
              <a:t>in planta</a:t>
            </a:r>
            <a:r>
              <a:rPr lang="en-US" i="0" dirty="0"/>
              <a:t>. </a:t>
            </a:r>
            <a:r>
              <a:rPr lang="en-US" i="1" dirty="0"/>
              <a:t>Although many details remain to be filled in, we have developed a framework that is supported by transcriptomic, metabolomic, and genetic analyses. </a:t>
            </a:r>
            <a:r>
              <a:rPr lang="en-US" i="0" dirty="0"/>
              <a:t>I don’t want you to focus on this </a:t>
            </a:r>
            <a:endParaRPr lang="en-US" dirty="0"/>
          </a:p>
        </p:txBody>
      </p:sp>
      <p:sp>
        <p:nvSpPr>
          <p:cNvPr id="4" name="Slide Number Placeholder 3"/>
          <p:cNvSpPr>
            <a:spLocks noGrp="1"/>
          </p:cNvSpPr>
          <p:nvPr>
            <p:ph type="sldNum" sz="quarter" idx="10"/>
          </p:nvPr>
        </p:nvSpPr>
        <p:spPr/>
        <p:txBody>
          <a:bodyPr/>
          <a:lstStyle/>
          <a:p>
            <a:fld id="{28C6036C-DD5F-4741-B9CD-DD7A0BC2199C}" type="slidenum">
              <a:rPr lang="en-US" smtClean="0"/>
              <a:t>10</a:t>
            </a:fld>
            <a:endParaRPr lang="en-US" dirty="0"/>
          </a:p>
        </p:txBody>
      </p:sp>
    </p:spTree>
    <p:extLst>
      <p:ext uri="{BB962C8B-B14F-4D97-AF65-F5344CB8AC3E}">
        <p14:creationId xmlns:p14="http://schemas.microsoft.com/office/powerpoint/2010/main" val="425636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48C1-A4B3-4CF5-8978-8D71237BB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A5613C-D29A-4036-9044-16B743B876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64548D-82A3-43FE-B12A-7479F292F2A4}"/>
              </a:ext>
            </a:extLst>
          </p:cNvPr>
          <p:cNvSpPr>
            <a:spLocks noGrp="1"/>
          </p:cNvSpPr>
          <p:nvPr>
            <p:ph type="dt" sz="half" idx="10"/>
          </p:nvPr>
        </p:nvSpPr>
        <p:spPr/>
        <p:txBody>
          <a:bodyPr/>
          <a:lstStyle/>
          <a:p>
            <a:fld id="{D5037315-9D69-4760-9B8B-ADDD141F7CBF}" type="datetimeFigureOut">
              <a:rPr lang="en-US" smtClean="0"/>
              <a:t>3/2/2019</a:t>
            </a:fld>
            <a:endParaRPr lang="en-US"/>
          </a:p>
        </p:txBody>
      </p:sp>
      <p:sp>
        <p:nvSpPr>
          <p:cNvPr id="5" name="Footer Placeholder 4">
            <a:extLst>
              <a:ext uri="{FF2B5EF4-FFF2-40B4-BE49-F238E27FC236}">
                <a16:creationId xmlns:a16="http://schemas.microsoft.com/office/drawing/2014/main" id="{D045D65E-010E-4CA0-8D10-3C298865C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CB0B8-E10C-4E0A-A83B-06A763532C19}"/>
              </a:ext>
            </a:extLst>
          </p:cNvPr>
          <p:cNvSpPr>
            <a:spLocks noGrp="1"/>
          </p:cNvSpPr>
          <p:nvPr>
            <p:ph type="sldNum" sz="quarter" idx="12"/>
          </p:nvPr>
        </p:nvSpPr>
        <p:spPr/>
        <p:txBody>
          <a:bodyPr/>
          <a:lstStyle/>
          <a:p>
            <a:fld id="{18AC72B7-C685-4AAE-AC04-A4789EC6B0C4}" type="slidenum">
              <a:rPr lang="en-US" smtClean="0"/>
              <a:t>‹#›</a:t>
            </a:fld>
            <a:endParaRPr lang="en-US"/>
          </a:p>
        </p:txBody>
      </p:sp>
    </p:spTree>
    <p:extLst>
      <p:ext uri="{BB962C8B-B14F-4D97-AF65-F5344CB8AC3E}">
        <p14:creationId xmlns:p14="http://schemas.microsoft.com/office/powerpoint/2010/main" val="58649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ABE9-A80C-462F-B8B6-8209546DCD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5A1FF-96AE-4B37-BD4A-11537896B0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A115E-90E9-4EEE-8CEE-C896E254E75A}"/>
              </a:ext>
            </a:extLst>
          </p:cNvPr>
          <p:cNvSpPr>
            <a:spLocks noGrp="1"/>
          </p:cNvSpPr>
          <p:nvPr>
            <p:ph type="dt" sz="half" idx="10"/>
          </p:nvPr>
        </p:nvSpPr>
        <p:spPr/>
        <p:txBody>
          <a:bodyPr/>
          <a:lstStyle/>
          <a:p>
            <a:fld id="{D5037315-9D69-4760-9B8B-ADDD141F7CBF}" type="datetimeFigureOut">
              <a:rPr lang="en-US" smtClean="0"/>
              <a:t>3/2/2019</a:t>
            </a:fld>
            <a:endParaRPr lang="en-US"/>
          </a:p>
        </p:txBody>
      </p:sp>
      <p:sp>
        <p:nvSpPr>
          <p:cNvPr id="5" name="Footer Placeholder 4">
            <a:extLst>
              <a:ext uri="{FF2B5EF4-FFF2-40B4-BE49-F238E27FC236}">
                <a16:creationId xmlns:a16="http://schemas.microsoft.com/office/drawing/2014/main" id="{70510EBB-AD09-4F45-ABCA-0AED6112B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65877-2C21-43E3-962C-00C36E9A611B}"/>
              </a:ext>
            </a:extLst>
          </p:cNvPr>
          <p:cNvSpPr>
            <a:spLocks noGrp="1"/>
          </p:cNvSpPr>
          <p:nvPr>
            <p:ph type="sldNum" sz="quarter" idx="12"/>
          </p:nvPr>
        </p:nvSpPr>
        <p:spPr/>
        <p:txBody>
          <a:bodyPr/>
          <a:lstStyle/>
          <a:p>
            <a:fld id="{18AC72B7-C685-4AAE-AC04-A4789EC6B0C4}" type="slidenum">
              <a:rPr lang="en-US" smtClean="0"/>
              <a:t>‹#›</a:t>
            </a:fld>
            <a:endParaRPr lang="en-US"/>
          </a:p>
        </p:txBody>
      </p:sp>
    </p:spTree>
    <p:extLst>
      <p:ext uri="{BB962C8B-B14F-4D97-AF65-F5344CB8AC3E}">
        <p14:creationId xmlns:p14="http://schemas.microsoft.com/office/powerpoint/2010/main" val="33946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B2BE2-6388-4515-A549-5E07FC0562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B62DD0-2B52-48EC-9A86-51BEC03568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7A8EF-79DF-43A8-8724-D7405C23E1FB}"/>
              </a:ext>
            </a:extLst>
          </p:cNvPr>
          <p:cNvSpPr>
            <a:spLocks noGrp="1"/>
          </p:cNvSpPr>
          <p:nvPr>
            <p:ph type="dt" sz="half" idx="10"/>
          </p:nvPr>
        </p:nvSpPr>
        <p:spPr/>
        <p:txBody>
          <a:bodyPr/>
          <a:lstStyle/>
          <a:p>
            <a:fld id="{D5037315-9D69-4760-9B8B-ADDD141F7CBF}" type="datetimeFigureOut">
              <a:rPr lang="en-US" smtClean="0"/>
              <a:t>3/2/2019</a:t>
            </a:fld>
            <a:endParaRPr lang="en-US"/>
          </a:p>
        </p:txBody>
      </p:sp>
      <p:sp>
        <p:nvSpPr>
          <p:cNvPr id="5" name="Footer Placeholder 4">
            <a:extLst>
              <a:ext uri="{FF2B5EF4-FFF2-40B4-BE49-F238E27FC236}">
                <a16:creationId xmlns:a16="http://schemas.microsoft.com/office/drawing/2014/main" id="{22C96C32-6648-4405-B60C-3BB602BB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09AE4-B873-4417-A546-A749D5F157B7}"/>
              </a:ext>
            </a:extLst>
          </p:cNvPr>
          <p:cNvSpPr>
            <a:spLocks noGrp="1"/>
          </p:cNvSpPr>
          <p:nvPr>
            <p:ph type="sldNum" sz="quarter" idx="12"/>
          </p:nvPr>
        </p:nvSpPr>
        <p:spPr/>
        <p:txBody>
          <a:bodyPr/>
          <a:lstStyle/>
          <a:p>
            <a:fld id="{18AC72B7-C685-4AAE-AC04-A4789EC6B0C4}" type="slidenum">
              <a:rPr lang="en-US" smtClean="0"/>
              <a:t>‹#›</a:t>
            </a:fld>
            <a:endParaRPr lang="en-US"/>
          </a:p>
        </p:txBody>
      </p:sp>
    </p:spTree>
    <p:extLst>
      <p:ext uri="{BB962C8B-B14F-4D97-AF65-F5344CB8AC3E}">
        <p14:creationId xmlns:p14="http://schemas.microsoft.com/office/powerpoint/2010/main" val="2417592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0ADFC-C17E-4DCA-AD5D-EF6B42D20B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BB1376-4805-44B2-834D-F2B076A17F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A5896-6609-4F11-B94B-066184DDCA05}"/>
              </a:ext>
            </a:extLst>
          </p:cNvPr>
          <p:cNvSpPr>
            <a:spLocks noGrp="1"/>
          </p:cNvSpPr>
          <p:nvPr>
            <p:ph type="dt" sz="half" idx="10"/>
          </p:nvPr>
        </p:nvSpPr>
        <p:spPr/>
        <p:txBody>
          <a:bodyPr/>
          <a:lstStyle/>
          <a:p>
            <a:fld id="{D5037315-9D69-4760-9B8B-ADDD141F7CBF}" type="datetimeFigureOut">
              <a:rPr lang="en-US" smtClean="0"/>
              <a:t>3/2/2019</a:t>
            </a:fld>
            <a:endParaRPr lang="en-US"/>
          </a:p>
        </p:txBody>
      </p:sp>
      <p:sp>
        <p:nvSpPr>
          <p:cNvPr id="5" name="Footer Placeholder 4">
            <a:extLst>
              <a:ext uri="{FF2B5EF4-FFF2-40B4-BE49-F238E27FC236}">
                <a16:creationId xmlns:a16="http://schemas.microsoft.com/office/drawing/2014/main" id="{0A7F17D2-32E3-40EC-8D91-BF19F9E46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86156-BAAD-4830-AFCB-685030D4632E}"/>
              </a:ext>
            </a:extLst>
          </p:cNvPr>
          <p:cNvSpPr>
            <a:spLocks noGrp="1"/>
          </p:cNvSpPr>
          <p:nvPr>
            <p:ph type="sldNum" sz="quarter" idx="12"/>
          </p:nvPr>
        </p:nvSpPr>
        <p:spPr/>
        <p:txBody>
          <a:bodyPr/>
          <a:lstStyle/>
          <a:p>
            <a:fld id="{18AC72B7-C685-4AAE-AC04-A4789EC6B0C4}" type="slidenum">
              <a:rPr lang="en-US" smtClean="0"/>
              <a:t>‹#›</a:t>
            </a:fld>
            <a:endParaRPr lang="en-US"/>
          </a:p>
        </p:txBody>
      </p:sp>
    </p:spTree>
    <p:extLst>
      <p:ext uri="{BB962C8B-B14F-4D97-AF65-F5344CB8AC3E}">
        <p14:creationId xmlns:p14="http://schemas.microsoft.com/office/powerpoint/2010/main" val="337259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47FC-85F3-4601-A2ED-93BA4DB45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3057F0-8A6E-41AF-BCB6-7B591EA43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D18958-1E80-477D-9383-E3CDEC951368}"/>
              </a:ext>
            </a:extLst>
          </p:cNvPr>
          <p:cNvSpPr>
            <a:spLocks noGrp="1"/>
          </p:cNvSpPr>
          <p:nvPr>
            <p:ph type="dt" sz="half" idx="10"/>
          </p:nvPr>
        </p:nvSpPr>
        <p:spPr/>
        <p:txBody>
          <a:bodyPr/>
          <a:lstStyle/>
          <a:p>
            <a:fld id="{D5037315-9D69-4760-9B8B-ADDD141F7CBF}" type="datetimeFigureOut">
              <a:rPr lang="en-US" smtClean="0"/>
              <a:t>3/2/2019</a:t>
            </a:fld>
            <a:endParaRPr lang="en-US"/>
          </a:p>
        </p:txBody>
      </p:sp>
      <p:sp>
        <p:nvSpPr>
          <p:cNvPr id="5" name="Footer Placeholder 4">
            <a:extLst>
              <a:ext uri="{FF2B5EF4-FFF2-40B4-BE49-F238E27FC236}">
                <a16:creationId xmlns:a16="http://schemas.microsoft.com/office/drawing/2014/main" id="{0E8FCB4E-F038-4C72-9F95-B39EB5091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67F1D-297E-4136-8FF4-8C34DE75DC7C}"/>
              </a:ext>
            </a:extLst>
          </p:cNvPr>
          <p:cNvSpPr>
            <a:spLocks noGrp="1"/>
          </p:cNvSpPr>
          <p:nvPr>
            <p:ph type="sldNum" sz="quarter" idx="12"/>
          </p:nvPr>
        </p:nvSpPr>
        <p:spPr/>
        <p:txBody>
          <a:bodyPr/>
          <a:lstStyle/>
          <a:p>
            <a:fld id="{18AC72B7-C685-4AAE-AC04-A4789EC6B0C4}" type="slidenum">
              <a:rPr lang="en-US" smtClean="0"/>
              <a:t>‹#›</a:t>
            </a:fld>
            <a:endParaRPr lang="en-US"/>
          </a:p>
        </p:txBody>
      </p:sp>
    </p:spTree>
    <p:extLst>
      <p:ext uri="{BB962C8B-B14F-4D97-AF65-F5344CB8AC3E}">
        <p14:creationId xmlns:p14="http://schemas.microsoft.com/office/powerpoint/2010/main" val="371439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BBA7-A3FD-4C29-9A1D-11D2CE1EF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6E6C7-57B8-4073-825F-B65870A62E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6FB99D-EE79-4747-847D-FA71E8548D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1D10E5-99D3-4AF9-9340-C197654A4BA4}"/>
              </a:ext>
            </a:extLst>
          </p:cNvPr>
          <p:cNvSpPr>
            <a:spLocks noGrp="1"/>
          </p:cNvSpPr>
          <p:nvPr>
            <p:ph type="dt" sz="half" idx="10"/>
          </p:nvPr>
        </p:nvSpPr>
        <p:spPr/>
        <p:txBody>
          <a:bodyPr/>
          <a:lstStyle/>
          <a:p>
            <a:fld id="{D5037315-9D69-4760-9B8B-ADDD141F7CBF}" type="datetimeFigureOut">
              <a:rPr lang="en-US" smtClean="0"/>
              <a:t>3/2/2019</a:t>
            </a:fld>
            <a:endParaRPr lang="en-US"/>
          </a:p>
        </p:txBody>
      </p:sp>
      <p:sp>
        <p:nvSpPr>
          <p:cNvPr id="6" name="Footer Placeholder 5">
            <a:extLst>
              <a:ext uri="{FF2B5EF4-FFF2-40B4-BE49-F238E27FC236}">
                <a16:creationId xmlns:a16="http://schemas.microsoft.com/office/drawing/2014/main" id="{96D17284-310C-4883-8107-8AD1A801A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B43FC3-AD3F-4ED8-836D-0CC0ADC54877}"/>
              </a:ext>
            </a:extLst>
          </p:cNvPr>
          <p:cNvSpPr>
            <a:spLocks noGrp="1"/>
          </p:cNvSpPr>
          <p:nvPr>
            <p:ph type="sldNum" sz="quarter" idx="12"/>
          </p:nvPr>
        </p:nvSpPr>
        <p:spPr/>
        <p:txBody>
          <a:bodyPr/>
          <a:lstStyle/>
          <a:p>
            <a:fld id="{18AC72B7-C685-4AAE-AC04-A4789EC6B0C4}" type="slidenum">
              <a:rPr lang="en-US" smtClean="0"/>
              <a:t>‹#›</a:t>
            </a:fld>
            <a:endParaRPr lang="en-US"/>
          </a:p>
        </p:txBody>
      </p:sp>
    </p:spTree>
    <p:extLst>
      <p:ext uri="{BB962C8B-B14F-4D97-AF65-F5344CB8AC3E}">
        <p14:creationId xmlns:p14="http://schemas.microsoft.com/office/powerpoint/2010/main" val="44531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2F9A-20C5-4520-8B1A-6142962CE4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09035D-712D-49A9-AC14-C59D2DBEEC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1A8076-55F4-4CEF-81DD-0FF28AFD692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4DFBCE-20FF-4E7E-8530-D2C8B1786A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7343B9-6930-49FF-AE6E-1A7D463492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730898-D02B-4FE3-9E0D-7F99450FF7B4}"/>
              </a:ext>
            </a:extLst>
          </p:cNvPr>
          <p:cNvSpPr>
            <a:spLocks noGrp="1"/>
          </p:cNvSpPr>
          <p:nvPr>
            <p:ph type="dt" sz="half" idx="10"/>
          </p:nvPr>
        </p:nvSpPr>
        <p:spPr/>
        <p:txBody>
          <a:bodyPr/>
          <a:lstStyle/>
          <a:p>
            <a:fld id="{D5037315-9D69-4760-9B8B-ADDD141F7CBF}" type="datetimeFigureOut">
              <a:rPr lang="en-US" smtClean="0"/>
              <a:t>3/2/2019</a:t>
            </a:fld>
            <a:endParaRPr lang="en-US"/>
          </a:p>
        </p:txBody>
      </p:sp>
      <p:sp>
        <p:nvSpPr>
          <p:cNvPr id="8" name="Footer Placeholder 7">
            <a:extLst>
              <a:ext uri="{FF2B5EF4-FFF2-40B4-BE49-F238E27FC236}">
                <a16:creationId xmlns:a16="http://schemas.microsoft.com/office/drawing/2014/main" id="{459ABD77-8A65-4C07-A34D-2A022CC82F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1685A3-6BBD-4EFB-98B0-0F742D7DB6D5}"/>
              </a:ext>
            </a:extLst>
          </p:cNvPr>
          <p:cNvSpPr>
            <a:spLocks noGrp="1"/>
          </p:cNvSpPr>
          <p:nvPr>
            <p:ph type="sldNum" sz="quarter" idx="12"/>
          </p:nvPr>
        </p:nvSpPr>
        <p:spPr/>
        <p:txBody>
          <a:bodyPr/>
          <a:lstStyle/>
          <a:p>
            <a:fld id="{18AC72B7-C685-4AAE-AC04-A4789EC6B0C4}" type="slidenum">
              <a:rPr lang="en-US" smtClean="0"/>
              <a:t>‹#›</a:t>
            </a:fld>
            <a:endParaRPr lang="en-US"/>
          </a:p>
        </p:txBody>
      </p:sp>
    </p:spTree>
    <p:extLst>
      <p:ext uri="{BB962C8B-B14F-4D97-AF65-F5344CB8AC3E}">
        <p14:creationId xmlns:p14="http://schemas.microsoft.com/office/powerpoint/2010/main" val="129187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BFAC-4262-4363-899C-36C11380FB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2BB51-3CEE-4B43-8075-9F485DB0DC44}"/>
              </a:ext>
            </a:extLst>
          </p:cNvPr>
          <p:cNvSpPr>
            <a:spLocks noGrp="1"/>
          </p:cNvSpPr>
          <p:nvPr>
            <p:ph type="dt" sz="half" idx="10"/>
          </p:nvPr>
        </p:nvSpPr>
        <p:spPr/>
        <p:txBody>
          <a:bodyPr/>
          <a:lstStyle/>
          <a:p>
            <a:fld id="{D5037315-9D69-4760-9B8B-ADDD141F7CBF}" type="datetimeFigureOut">
              <a:rPr lang="en-US" smtClean="0"/>
              <a:t>3/2/2019</a:t>
            </a:fld>
            <a:endParaRPr lang="en-US"/>
          </a:p>
        </p:txBody>
      </p:sp>
      <p:sp>
        <p:nvSpPr>
          <p:cNvPr id="4" name="Footer Placeholder 3">
            <a:extLst>
              <a:ext uri="{FF2B5EF4-FFF2-40B4-BE49-F238E27FC236}">
                <a16:creationId xmlns:a16="http://schemas.microsoft.com/office/drawing/2014/main" id="{A95D68D3-3AE7-4393-B20A-DB3CB449BA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F9188E-4932-4576-BB76-B1789013B656}"/>
              </a:ext>
            </a:extLst>
          </p:cNvPr>
          <p:cNvSpPr>
            <a:spLocks noGrp="1"/>
          </p:cNvSpPr>
          <p:nvPr>
            <p:ph type="sldNum" sz="quarter" idx="12"/>
          </p:nvPr>
        </p:nvSpPr>
        <p:spPr/>
        <p:txBody>
          <a:bodyPr/>
          <a:lstStyle/>
          <a:p>
            <a:fld id="{18AC72B7-C685-4AAE-AC04-A4789EC6B0C4}" type="slidenum">
              <a:rPr lang="en-US" smtClean="0"/>
              <a:t>‹#›</a:t>
            </a:fld>
            <a:endParaRPr lang="en-US"/>
          </a:p>
        </p:txBody>
      </p:sp>
    </p:spTree>
    <p:extLst>
      <p:ext uri="{BB962C8B-B14F-4D97-AF65-F5344CB8AC3E}">
        <p14:creationId xmlns:p14="http://schemas.microsoft.com/office/powerpoint/2010/main" val="180468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46389A-E4FB-4FB4-89E3-92A6BA7F1D93}"/>
              </a:ext>
            </a:extLst>
          </p:cNvPr>
          <p:cNvSpPr>
            <a:spLocks noGrp="1"/>
          </p:cNvSpPr>
          <p:nvPr>
            <p:ph type="dt" sz="half" idx="10"/>
          </p:nvPr>
        </p:nvSpPr>
        <p:spPr/>
        <p:txBody>
          <a:bodyPr/>
          <a:lstStyle/>
          <a:p>
            <a:fld id="{D5037315-9D69-4760-9B8B-ADDD141F7CBF}" type="datetimeFigureOut">
              <a:rPr lang="en-US" smtClean="0"/>
              <a:t>3/2/2019</a:t>
            </a:fld>
            <a:endParaRPr lang="en-US"/>
          </a:p>
        </p:txBody>
      </p:sp>
      <p:sp>
        <p:nvSpPr>
          <p:cNvPr id="3" name="Footer Placeholder 2">
            <a:extLst>
              <a:ext uri="{FF2B5EF4-FFF2-40B4-BE49-F238E27FC236}">
                <a16:creationId xmlns:a16="http://schemas.microsoft.com/office/drawing/2014/main" id="{07693ABA-AB21-491D-917E-75712790B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4F0902-8513-497C-8702-59854A443542}"/>
              </a:ext>
            </a:extLst>
          </p:cNvPr>
          <p:cNvSpPr>
            <a:spLocks noGrp="1"/>
          </p:cNvSpPr>
          <p:nvPr>
            <p:ph type="sldNum" sz="quarter" idx="12"/>
          </p:nvPr>
        </p:nvSpPr>
        <p:spPr/>
        <p:txBody>
          <a:bodyPr/>
          <a:lstStyle/>
          <a:p>
            <a:fld id="{18AC72B7-C685-4AAE-AC04-A4789EC6B0C4}" type="slidenum">
              <a:rPr lang="en-US" smtClean="0"/>
              <a:t>‹#›</a:t>
            </a:fld>
            <a:endParaRPr lang="en-US"/>
          </a:p>
        </p:txBody>
      </p:sp>
    </p:spTree>
    <p:extLst>
      <p:ext uri="{BB962C8B-B14F-4D97-AF65-F5344CB8AC3E}">
        <p14:creationId xmlns:p14="http://schemas.microsoft.com/office/powerpoint/2010/main" val="310999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17E9-4BED-4875-B9BD-4AD3562BF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2E8B84-60EC-4370-8BE4-AED399547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A4C8C3-B9E9-420B-A9C6-743E0134A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5D0CBA-041E-4DB8-9C5C-0890F766ACA9}"/>
              </a:ext>
            </a:extLst>
          </p:cNvPr>
          <p:cNvSpPr>
            <a:spLocks noGrp="1"/>
          </p:cNvSpPr>
          <p:nvPr>
            <p:ph type="dt" sz="half" idx="10"/>
          </p:nvPr>
        </p:nvSpPr>
        <p:spPr/>
        <p:txBody>
          <a:bodyPr/>
          <a:lstStyle/>
          <a:p>
            <a:fld id="{D5037315-9D69-4760-9B8B-ADDD141F7CBF}" type="datetimeFigureOut">
              <a:rPr lang="en-US" smtClean="0"/>
              <a:t>3/2/2019</a:t>
            </a:fld>
            <a:endParaRPr lang="en-US"/>
          </a:p>
        </p:txBody>
      </p:sp>
      <p:sp>
        <p:nvSpPr>
          <p:cNvPr id="6" name="Footer Placeholder 5">
            <a:extLst>
              <a:ext uri="{FF2B5EF4-FFF2-40B4-BE49-F238E27FC236}">
                <a16:creationId xmlns:a16="http://schemas.microsoft.com/office/drawing/2014/main" id="{14B67BCA-ADFE-480A-B9CF-5337F56151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03C7B4-996D-4A0A-80C0-0D391D53A8EB}"/>
              </a:ext>
            </a:extLst>
          </p:cNvPr>
          <p:cNvSpPr>
            <a:spLocks noGrp="1"/>
          </p:cNvSpPr>
          <p:nvPr>
            <p:ph type="sldNum" sz="quarter" idx="12"/>
          </p:nvPr>
        </p:nvSpPr>
        <p:spPr/>
        <p:txBody>
          <a:bodyPr/>
          <a:lstStyle/>
          <a:p>
            <a:fld id="{18AC72B7-C685-4AAE-AC04-A4789EC6B0C4}" type="slidenum">
              <a:rPr lang="en-US" smtClean="0"/>
              <a:t>‹#›</a:t>
            </a:fld>
            <a:endParaRPr lang="en-US"/>
          </a:p>
        </p:txBody>
      </p:sp>
    </p:spTree>
    <p:extLst>
      <p:ext uri="{BB962C8B-B14F-4D97-AF65-F5344CB8AC3E}">
        <p14:creationId xmlns:p14="http://schemas.microsoft.com/office/powerpoint/2010/main" val="2381462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46AA-74F8-4F2D-90C4-87E2ADDE9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22739A-2B00-443C-96E4-C11C7505E5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B00219-A395-4D53-A791-265A319BB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9127F4-227D-45BE-9CDA-99B2EF39AE91}"/>
              </a:ext>
            </a:extLst>
          </p:cNvPr>
          <p:cNvSpPr>
            <a:spLocks noGrp="1"/>
          </p:cNvSpPr>
          <p:nvPr>
            <p:ph type="dt" sz="half" idx="10"/>
          </p:nvPr>
        </p:nvSpPr>
        <p:spPr/>
        <p:txBody>
          <a:bodyPr/>
          <a:lstStyle/>
          <a:p>
            <a:fld id="{D5037315-9D69-4760-9B8B-ADDD141F7CBF}" type="datetimeFigureOut">
              <a:rPr lang="en-US" smtClean="0"/>
              <a:t>3/2/2019</a:t>
            </a:fld>
            <a:endParaRPr lang="en-US"/>
          </a:p>
        </p:txBody>
      </p:sp>
      <p:sp>
        <p:nvSpPr>
          <p:cNvPr id="6" name="Footer Placeholder 5">
            <a:extLst>
              <a:ext uri="{FF2B5EF4-FFF2-40B4-BE49-F238E27FC236}">
                <a16:creationId xmlns:a16="http://schemas.microsoft.com/office/drawing/2014/main" id="{ECC2F36D-F435-475D-AF8D-C12D1DB0C5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5322F7-42EB-4389-A71E-497C201E414B}"/>
              </a:ext>
            </a:extLst>
          </p:cNvPr>
          <p:cNvSpPr>
            <a:spLocks noGrp="1"/>
          </p:cNvSpPr>
          <p:nvPr>
            <p:ph type="sldNum" sz="quarter" idx="12"/>
          </p:nvPr>
        </p:nvSpPr>
        <p:spPr/>
        <p:txBody>
          <a:bodyPr/>
          <a:lstStyle/>
          <a:p>
            <a:fld id="{18AC72B7-C685-4AAE-AC04-A4789EC6B0C4}" type="slidenum">
              <a:rPr lang="en-US" smtClean="0"/>
              <a:t>‹#›</a:t>
            </a:fld>
            <a:endParaRPr lang="en-US"/>
          </a:p>
        </p:txBody>
      </p:sp>
    </p:spTree>
    <p:extLst>
      <p:ext uri="{BB962C8B-B14F-4D97-AF65-F5344CB8AC3E}">
        <p14:creationId xmlns:p14="http://schemas.microsoft.com/office/powerpoint/2010/main" val="189419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04A3BC-E611-4D0E-BCFA-81637A619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1E734F-AE2A-46EC-891D-E66CF8A0E0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57E82-A5C4-41A4-A605-0040236A2A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37315-9D69-4760-9B8B-ADDD141F7CBF}" type="datetimeFigureOut">
              <a:rPr lang="en-US" smtClean="0"/>
              <a:t>3/2/2019</a:t>
            </a:fld>
            <a:endParaRPr lang="en-US"/>
          </a:p>
        </p:txBody>
      </p:sp>
      <p:sp>
        <p:nvSpPr>
          <p:cNvPr id="5" name="Footer Placeholder 4">
            <a:extLst>
              <a:ext uri="{FF2B5EF4-FFF2-40B4-BE49-F238E27FC236}">
                <a16:creationId xmlns:a16="http://schemas.microsoft.com/office/drawing/2014/main" id="{CA458569-957F-409F-B024-B182DD4AA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2681F8-3CBD-4322-A716-2F9F3BF53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C72B7-C685-4AAE-AC04-A4789EC6B0C4}" type="slidenum">
              <a:rPr lang="en-US" smtClean="0"/>
              <a:t>‹#›</a:t>
            </a:fld>
            <a:endParaRPr lang="en-US"/>
          </a:p>
        </p:txBody>
      </p:sp>
    </p:spTree>
    <p:extLst>
      <p:ext uri="{BB962C8B-B14F-4D97-AF65-F5344CB8AC3E}">
        <p14:creationId xmlns:p14="http://schemas.microsoft.com/office/powerpoint/2010/main" val="1817736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figshare.com/authors/Plant_Illustrations/377359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1.png"/><Relationship Id="rId4" Type="http://schemas.microsoft.com/office/2007/relationships/hdphoto" Target="../media/hdphoto1.wdp"/><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customXml" Target="../ink/ink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FCB4-B1CE-4655-B41A-561CA27E45C7}"/>
              </a:ext>
            </a:extLst>
          </p:cNvPr>
          <p:cNvSpPr>
            <a:spLocks noGrp="1"/>
          </p:cNvSpPr>
          <p:nvPr>
            <p:ph type="ctrTitle"/>
          </p:nvPr>
        </p:nvSpPr>
        <p:spPr/>
        <p:txBody>
          <a:bodyPr/>
          <a:lstStyle/>
          <a:p>
            <a:r>
              <a:rPr lang="en-US" dirty="0"/>
              <a:t>Tips &amp; tricks for visual presentations</a:t>
            </a:r>
          </a:p>
        </p:txBody>
      </p:sp>
      <p:sp>
        <p:nvSpPr>
          <p:cNvPr id="3" name="Subtitle 2">
            <a:extLst>
              <a:ext uri="{FF2B5EF4-FFF2-40B4-BE49-F238E27FC236}">
                <a16:creationId xmlns:a16="http://schemas.microsoft.com/office/drawing/2014/main" id="{E7C7C3B8-5679-43F4-8302-F67B5566DA07}"/>
              </a:ext>
            </a:extLst>
          </p:cNvPr>
          <p:cNvSpPr>
            <a:spLocks noGrp="1"/>
          </p:cNvSpPr>
          <p:nvPr>
            <p:ph type="subTitle" idx="1"/>
          </p:nvPr>
        </p:nvSpPr>
        <p:spPr/>
        <p:txBody>
          <a:bodyPr/>
          <a:lstStyle/>
          <a:p>
            <a:r>
              <a:rPr lang="en-US" dirty="0"/>
              <a:t>Tiffany Lowe-Power, PhD</a:t>
            </a:r>
          </a:p>
          <a:p>
            <a:r>
              <a:rPr lang="en-US" dirty="0"/>
              <a:t>@</a:t>
            </a:r>
            <a:r>
              <a:rPr lang="en-US" dirty="0" err="1"/>
              <a:t>tlowepower</a:t>
            </a:r>
            <a:endParaRPr lang="en-US" dirty="0"/>
          </a:p>
        </p:txBody>
      </p:sp>
      <p:pic>
        <p:nvPicPr>
          <p:cNvPr id="4" name="Picture 3">
            <a:extLst>
              <a:ext uri="{FF2B5EF4-FFF2-40B4-BE49-F238E27FC236}">
                <a16:creationId xmlns:a16="http://schemas.microsoft.com/office/drawing/2014/main" id="{36316586-9520-4A57-86AD-BE277201FD72}"/>
              </a:ext>
            </a:extLst>
          </p:cNvPr>
          <p:cNvPicPr>
            <a:picLocks noChangeAspect="1"/>
          </p:cNvPicPr>
          <p:nvPr/>
        </p:nvPicPr>
        <p:blipFill>
          <a:blip r:embed="rId2"/>
          <a:stretch>
            <a:fillRect/>
          </a:stretch>
        </p:blipFill>
        <p:spPr>
          <a:xfrm>
            <a:off x="4394349" y="4030939"/>
            <a:ext cx="810698" cy="696515"/>
          </a:xfrm>
          <a:prstGeom prst="rect">
            <a:avLst/>
          </a:prstGeom>
        </p:spPr>
      </p:pic>
    </p:spTree>
    <p:extLst>
      <p:ext uri="{BB962C8B-B14F-4D97-AF65-F5344CB8AC3E}">
        <p14:creationId xmlns:p14="http://schemas.microsoft.com/office/powerpoint/2010/main" val="410530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5" name="Straight Connector 194">
            <a:extLst>
              <a:ext uri="{FF2B5EF4-FFF2-40B4-BE49-F238E27FC236}">
                <a16:creationId xmlns:a16="http://schemas.microsoft.com/office/drawing/2014/main" id="{C73CF619-1E89-440A-BA5E-D3616A60EAB0}"/>
              </a:ext>
            </a:extLst>
          </p:cNvPr>
          <p:cNvCxnSpPr>
            <a:cxnSpLocks/>
          </p:cNvCxnSpPr>
          <p:nvPr/>
        </p:nvCxnSpPr>
        <p:spPr>
          <a:xfrm>
            <a:off x="4343400" y="6581810"/>
            <a:ext cx="761598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D01BD11B-CF04-4DC7-9F82-3DA0A6F07628}"/>
              </a:ext>
            </a:extLst>
          </p:cNvPr>
          <p:cNvSpPr txBox="1"/>
          <p:nvPr/>
        </p:nvSpPr>
        <p:spPr>
          <a:xfrm>
            <a:off x="8817987" y="1015047"/>
            <a:ext cx="628698"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Inositol</a:t>
            </a:r>
          </a:p>
        </p:txBody>
      </p:sp>
      <p:cxnSp>
        <p:nvCxnSpPr>
          <p:cNvPr id="197" name="Straight Arrow Connector 196">
            <a:extLst>
              <a:ext uri="{FF2B5EF4-FFF2-40B4-BE49-F238E27FC236}">
                <a16:creationId xmlns:a16="http://schemas.microsoft.com/office/drawing/2014/main" id="{46D3B8BE-BB2D-4E38-9205-1BDDC174C8C8}"/>
              </a:ext>
            </a:extLst>
          </p:cNvPr>
          <p:cNvCxnSpPr/>
          <p:nvPr/>
        </p:nvCxnSpPr>
        <p:spPr>
          <a:xfrm rot="19337900">
            <a:off x="6998779" y="1651516"/>
            <a:ext cx="95812" cy="18550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772DAE43-EF60-4B6B-AD22-6DD508338498}"/>
              </a:ext>
            </a:extLst>
          </p:cNvPr>
          <p:cNvCxnSpPr/>
          <p:nvPr/>
        </p:nvCxnSpPr>
        <p:spPr>
          <a:xfrm rot="19337900">
            <a:off x="6754777" y="1539358"/>
            <a:ext cx="95812" cy="18550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014823-51D8-4266-AA80-DA98C3BD48EB}"/>
              </a:ext>
            </a:extLst>
          </p:cNvPr>
          <p:cNvCxnSpPr/>
          <p:nvPr/>
        </p:nvCxnSpPr>
        <p:spPr>
          <a:xfrm rot="19337900">
            <a:off x="7242783" y="1763673"/>
            <a:ext cx="95812" cy="18550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C8E5DC61-5F0E-4055-95F9-44F3829EA444}"/>
              </a:ext>
            </a:extLst>
          </p:cNvPr>
          <p:cNvCxnSpPr>
            <a:cxnSpLocks/>
          </p:cNvCxnSpPr>
          <p:nvPr/>
        </p:nvCxnSpPr>
        <p:spPr>
          <a:xfrm rot="17866196">
            <a:off x="6533987" y="1483001"/>
            <a:ext cx="95812" cy="18550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FCDFE921-2CA8-457B-9832-4DA0AF7A22CF}"/>
              </a:ext>
            </a:extLst>
          </p:cNvPr>
          <p:cNvCxnSpPr/>
          <p:nvPr/>
        </p:nvCxnSpPr>
        <p:spPr>
          <a:xfrm rot="17866196">
            <a:off x="6287199" y="1485281"/>
            <a:ext cx="95812" cy="185508"/>
          </a:xfrm>
          <a:prstGeom prst="straightConnector1">
            <a:avLst/>
          </a:prstGeom>
          <a:ln w="28575">
            <a:solidFill>
              <a:schemeClr val="bg1">
                <a:lumMod val="75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2B772621-8469-4081-88C8-C15B2BECC275}"/>
              </a:ext>
            </a:extLst>
          </p:cNvPr>
          <p:cNvSpPr txBox="1"/>
          <p:nvPr/>
        </p:nvSpPr>
        <p:spPr>
          <a:xfrm>
            <a:off x="5482268" y="1433035"/>
            <a:ext cx="819455"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Galactose</a:t>
            </a:r>
          </a:p>
        </p:txBody>
      </p:sp>
      <p:cxnSp>
        <p:nvCxnSpPr>
          <p:cNvPr id="203" name="Straight Arrow Connector 202">
            <a:extLst>
              <a:ext uri="{FF2B5EF4-FFF2-40B4-BE49-F238E27FC236}">
                <a16:creationId xmlns:a16="http://schemas.microsoft.com/office/drawing/2014/main" id="{BC3BF3FC-1357-4910-8D3E-1CE305B96463}"/>
              </a:ext>
            </a:extLst>
          </p:cNvPr>
          <p:cNvCxnSpPr>
            <a:cxnSpLocks/>
          </p:cNvCxnSpPr>
          <p:nvPr/>
        </p:nvCxnSpPr>
        <p:spPr>
          <a:xfrm>
            <a:off x="7040880" y="2212848"/>
            <a:ext cx="192024" cy="173736"/>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A2FA1F3C-F18D-456B-BB9F-95A8C919FBC3}"/>
              </a:ext>
            </a:extLst>
          </p:cNvPr>
          <p:cNvSpPr txBox="1"/>
          <p:nvPr/>
        </p:nvSpPr>
        <p:spPr>
          <a:xfrm>
            <a:off x="6706430" y="2076558"/>
            <a:ext cx="404278"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Ala</a:t>
            </a:r>
          </a:p>
        </p:txBody>
      </p:sp>
      <p:sp>
        <p:nvSpPr>
          <p:cNvPr id="205" name="TextBox 204">
            <a:extLst>
              <a:ext uri="{FF2B5EF4-FFF2-40B4-BE49-F238E27FC236}">
                <a16:creationId xmlns:a16="http://schemas.microsoft.com/office/drawing/2014/main" id="{3EC7CA84-6709-4835-8FAC-B1F9963C330D}"/>
              </a:ext>
            </a:extLst>
          </p:cNvPr>
          <p:cNvSpPr txBox="1"/>
          <p:nvPr/>
        </p:nvSpPr>
        <p:spPr>
          <a:xfrm>
            <a:off x="6623123" y="2630097"/>
            <a:ext cx="412293" cy="261610"/>
          </a:xfrm>
          <a:prstGeom prst="rect">
            <a:avLst/>
          </a:prstGeom>
          <a:noFill/>
          <a:ln>
            <a:noFill/>
          </a:ln>
        </p:spPr>
        <p:txBody>
          <a:bodyPr wrap="none" rtlCol="0">
            <a:spAutoFit/>
          </a:bodyPr>
          <a:lstStyle/>
          <a:p>
            <a:r>
              <a:rPr lang="en-US" sz="1100" dirty="0" err="1">
                <a:latin typeface="Arial Nova" panose="020B0504020202020204" pitchFamily="34" charset="0"/>
                <a:cs typeface="Arial" panose="020B0604020202020204" pitchFamily="34" charset="0"/>
              </a:rPr>
              <a:t>Ser</a:t>
            </a:r>
            <a:endParaRPr lang="en-US" sz="1100" dirty="0">
              <a:latin typeface="Arial Nova" panose="020B0504020202020204" pitchFamily="34" charset="0"/>
              <a:cs typeface="Arial" panose="020B0604020202020204" pitchFamily="34" charset="0"/>
            </a:endParaRPr>
          </a:p>
        </p:txBody>
      </p:sp>
      <p:cxnSp>
        <p:nvCxnSpPr>
          <p:cNvPr id="206" name="Straight Arrow Connector 205">
            <a:extLst>
              <a:ext uri="{FF2B5EF4-FFF2-40B4-BE49-F238E27FC236}">
                <a16:creationId xmlns:a16="http://schemas.microsoft.com/office/drawing/2014/main" id="{85C8886C-159A-4D57-BD6D-608DD2C462DA}"/>
              </a:ext>
            </a:extLst>
          </p:cNvPr>
          <p:cNvCxnSpPr>
            <a:cxnSpLocks/>
          </p:cNvCxnSpPr>
          <p:nvPr/>
        </p:nvCxnSpPr>
        <p:spPr>
          <a:xfrm flipV="1">
            <a:off x="6458602" y="2831544"/>
            <a:ext cx="213383" cy="8347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C4C82173-4A1E-4702-AA12-8083A988EE10}"/>
              </a:ext>
            </a:extLst>
          </p:cNvPr>
          <p:cNvCxnSpPr/>
          <p:nvPr/>
        </p:nvCxnSpPr>
        <p:spPr>
          <a:xfrm rot="3660000" flipV="1">
            <a:off x="7070599" y="2566506"/>
            <a:ext cx="0" cy="209128"/>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EF53F662-4CA9-4280-A08B-D96F6E8C28E7}"/>
              </a:ext>
            </a:extLst>
          </p:cNvPr>
          <p:cNvCxnSpPr/>
          <p:nvPr/>
        </p:nvCxnSpPr>
        <p:spPr>
          <a:xfrm flipH="1" flipV="1">
            <a:off x="7587163" y="1910142"/>
            <a:ext cx="320944" cy="182880"/>
          </a:xfrm>
          <a:prstGeom prst="straightConnector1">
            <a:avLst/>
          </a:prstGeom>
          <a:ln w="28575">
            <a:solidFill>
              <a:schemeClr val="bg1">
                <a:lumMod val="75000"/>
              </a:schemeClr>
            </a:solidFill>
            <a:prstDash val="solid"/>
            <a:tailEnd type="triangle" w="med" len="sm"/>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5E778FF7-3DC5-42A2-9E77-26812D96B0D9}"/>
              </a:ext>
            </a:extLst>
          </p:cNvPr>
          <p:cNvSpPr txBox="1"/>
          <p:nvPr/>
        </p:nvSpPr>
        <p:spPr>
          <a:xfrm>
            <a:off x="8014469" y="1388153"/>
            <a:ext cx="827471"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Gluconate</a:t>
            </a:r>
          </a:p>
        </p:txBody>
      </p:sp>
      <p:cxnSp>
        <p:nvCxnSpPr>
          <p:cNvPr id="210" name="Straight Arrow Connector 209">
            <a:extLst>
              <a:ext uri="{FF2B5EF4-FFF2-40B4-BE49-F238E27FC236}">
                <a16:creationId xmlns:a16="http://schemas.microsoft.com/office/drawing/2014/main" id="{2A01B324-CE69-4817-8467-43DBBBF751EF}"/>
              </a:ext>
            </a:extLst>
          </p:cNvPr>
          <p:cNvCxnSpPr>
            <a:cxnSpLocks/>
          </p:cNvCxnSpPr>
          <p:nvPr/>
        </p:nvCxnSpPr>
        <p:spPr>
          <a:xfrm rot="3112746">
            <a:off x="7498426" y="1212458"/>
            <a:ext cx="242873" cy="0"/>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A27798C0-E373-4E1D-BBCB-60833D2F3C3B}"/>
              </a:ext>
            </a:extLst>
          </p:cNvPr>
          <p:cNvCxnSpPr>
            <a:cxnSpLocks/>
          </p:cNvCxnSpPr>
          <p:nvPr/>
        </p:nvCxnSpPr>
        <p:spPr>
          <a:xfrm rot="3112746">
            <a:off x="7637725" y="1421987"/>
            <a:ext cx="242873" cy="0"/>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212" name="Group 211">
            <a:extLst>
              <a:ext uri="{FF2B5EF4-FFF2-40B4-BE49-F238E27FC236}">
                <a16:creationId xmlns:a16="http://schemas.microsoft.com/office/drawing/2014/main" id="{273152E2-FE93-4DDC-A89D-356E4FBBC152}"/>
              </a:ext>
            </a:extLst>
          </p:cNvPr>
          <p:cNvGrpSpPr/>
          <p:nvPr/>
        </p:nvGrpSpPr>
        <p:grpSpPr>
          <a:xfrm rot="21586460">
            <a:off x="7453994" y="1522505"/>
            <a:ext cx="624526" cy="756217"/>
            <a:chOff x="7455117" y="1522620"/>
            <a:chExt cx="708435" cy="756217"/>
          </a:xfrm>
        </p:grpSpPr>
        <p:cxnSp>
          <p:nvCxnSpPr>
            <p:cNvPr id="213" name="Straight Arrow Connector 212">
              <a:extLst>
                <a:ext uri="{FF2B5EF4-FFF2-40B4-BE49-F238E27FC236}">
                  <a16:creationId xmlns:a16="http://schemas.microsoft.com/office/drawing/2014/main" id="{8AD14830-7452-4403-B42A-0073DA37442E}"/>
                </a:ext>
              </a:extLst>
            </p:cNvPr>
            <p:cNvCxnSpPr>
              <a:cxnSpLocks/>
            </p:cNvCxnSpPr>
            <p:nvPr/>
          </p:nvCxnSpPr>
          <p:spPr>
            <a:xfrm rot="13540" flipH="1">
              <a:off x="7924983" y="1522620"/>
              <a:ext cx="238569" cy="0"/>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214" name="Group 213">
              <a:extLst>
                <a:ext uri="{FF2B5EF4-FFF2-40B4-BE49-F238E27FC236}">
                  <a16:creationId xmlns:a16="http://schemas.microsoft.com/office/drawing/2014/main" id="{657DB9F3-A74E-40E1-8846-C27E3B3B6DEF}"/>
                </a:ext>
              </a:extLst>
            </p:cNvPr>
            <p:cNvGrpSpPr/>
            <p:nvPr/>
          </p:nvGrpSpPr>
          <p:grpSpPr>
            <a:xfrm rot="19949571">
              <a:off x="7455117" y="1740044"/>
              <a:ext cx="679450" cy="538793"/>
              <a:chOff x="7621371" y="1555318"/>
              <a:chExt cx="679450" cy="538793"/>
            </a:xfrm>
          </p:grpSpPr>
          <p:cxnSp>
            <p:nvCxnSpPr>
              <p:cNvPr id="215" name="Straight Arrow Connector 214">
                <a:extLst>
                  <a:ext uri="{FF2B5EF4-FFF2-40B4-BE49-F238E27FC236}">
                    <a16:creationId xmlns:a16="http://schemas.microsoft.com/office/drawing/2014/main" id="{91332BF8-893C-463E-BC53-50F9301A6171}"/>
                  </a:ext>
                </a:extLst>
              </p:cNvPr>
              <p:cNvCxnSpPr/>
              <p:nvPr/>
            </p:nvCxnSpPr>
            <p:spPr>
              <a:xfrm rot="2780373">
                <a:off x="8196257" y="1450754"/>
                <a:ext cx="0" cy="209128"/>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47F6EA23-8E4A-4C81-9B99-43772C283402}"/>
                  </a:ext>
                </a:extLst>
              </p:cNvPr>
              <p:cNvCxnSpPr>
                <a:cxnSpLocks/>
              </p:cNvCxnSpPr>
              <p:nvPr/>
            </p:nvCxnSpPr>
            <p:spPr>
              <a:xfrm flipH="1">
                <a:off x="7621371" y="1654001"/>
                <a:ext cx="461186" cy="440110"/>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sp>
        <p:nvSpPr>
          <p:cNvPr id="217" name="Rectangle 216">
            <a:extLst>
              <a:ext uri="{FF2B5EF4-FFF2-40B4-BE49-F238E27FC236}">
                <a16:creationId xmlns:a16="http://schemas.microsoft.com/office/drawing/2014/main" id="{5DD48404-21F4-4EA8-9552-5F3E0A9C3514}"/>
              </a:ext>
            </a:extLst>
          </p:cNvPr>
          <p:cNvSpPr/>
          <p:nvPr/>
        </p:nvSpPr>
        <p:spPr>
          <a:xfrm rot="1229738">
            <a:off x="7690934" y="1955305"/>
            <a:ext cx="103274" cy="124554"/>
          </a:xfrm>
          <a:prstGeom prst="rect">
            <a:avLst/>
          </a:prstGeom>
          <a:solidFill>
            <a:srgbClr val="FFFFFF"/>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8" name="Arc 217">
            <a:extLst>
              <a:ext uri="{FF2B5EF4-FFF2-40B4-BE49-F238E27FC236}">
                <a16:creationId xmlns:a16="http://schemas.microsoft.com/office/drawing/2014/main" id="{F6272DBB-6776-4CA8-854A-8759A8A35E04}"/>
              </a:ext>
            </a:extLst>
          </p:cNvPr>
          <p:cNvSpPr/>
          <p:nvPr/>
        </p:nvSpPr>
        <p:spPr>
          <a:xfrm rot="958307">
            <a:off x="7658077" y="1937050"/>
            <a:ext cx="109997" cy="124776"/>
          </a:xfrm>
          <a:prstGeom prst="arc">
            <a:avLst>
              <a:gd name="adj1" fmla="val 16200000"/>
              <a:gd name="adj2" fmla="val 5798869"/>
            </a:avLst>
          </a:prstGeom>
          <a:solidFill>
            <a:srgbClr val="FFFFFF"/>
          </a:solidFill>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9" name="TextBox 218">
            <a:extLst>
              <a:ext uri="{FF2B5EF4-FFF2-40B4-BE49-F238E27FC236}">
                <a16:creationId xmlns:a16="http://schemas.microsoft.com/office/drawing/2014/main" id="{89502F5C-AFCA-4475-9085-4F7AB7DCCCEA}"/>
              </a:ext>
            </a:extLst>
          </p:cNvPr>
          <p:cNvSpPr txBox="1"/>
          <p:nvPr/>
        </p:nvSpPr>
        <p:spPr>
          <a:xfrm>
            <a:off x="8527114" y="2611172"/>
            <a:ext cx="1007007" cy="261610"/>
          </a:xfrm>
          <a:prstGeom prst="rect">
            <a:avLst/>
          </a:prstGeom>
          <a:noFill/>
          <a:ln w="19050">
            <a:noFill/>
          </a:ln>
        </p:spPr>
        <p:txBody>
          <a:bodyPr wrap="none" rtlCol="0">
            <a:spAutoFit/>
          </a:bodyPr>
          <a:lstStyle/>
          <a:p>
            <a:pPr algn="ctr"/>
            <a:r>
              <a:rPr lang="en-US" sz="1100" dirty="0">
                <a:latin typeface="Arial Nova" panose="020B0504020202020204" pitchFamily="34" charset="0"/>
                <a:cs typeface="Arial" panose="020B0604020202020204" pitchFamily="34" charset="0"/>
              </a:rPr>
              <a:t>Acetoacetate</a:t>
            </a:r>
          </a:p>
        </p:txBody>
      </p:sp>
      <p:sp>
        <p:nvSpPr>
          <p:cNvPr id="220" name="Arc 219">
            <a:extLst>
              <a:ext uri="{FF2B5EF4-FFF2-40B4-BE49-F238E27FC236}">
                <a16:creationId xmlns:a16="http://schemas.microsoft.com/office/drawing/2014/main" id="{6B989349-5C7B-4500-BB49-46C73AE52519}"/>
              </a:ext>
            </a:extLst>
          </p:cNvPr>
          <p:cNvSpPr/>
          <p:nvPr/>
        </p:nvSpPr>
        <p:spPr>
          <a:xfrm rot="12564425">
            <a:off x="8560665" y="2478121"/>
            <a:ext cx="1177341" cy="1214267"/>
          </a:xfrm>
          <a:prstGeom prst="arc">
            <a:avLst>
              <a:gd name="adj1" fmla="val 16928776"/>
              <a:gd name="adj2" fmla="val 2129165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cxnSp>
        <p:nvCxnSpPr>
          <p:cNvPr id="320" name="Straight Arrow Connector 319">
            <a:extLst>
              <a:ext uri="{FF2B5EF4-FFF2-40B4-BE49-F238E27FC236}">
                <a16:creationId xmlns:a16="http://schemas.microsoft.com/office/drawing/2014/main" id="{2AC2A9A2-9407-420A-9545-CEAF8CA69DBB}"/>
              </a:ext>
            </a:extLst>
          </p:cNvPr>
          <p:cNvCxnSpPr/>
          <p:nvPr/>
        </p:nvCxnSpPr>
        <p:spPr>
          <a:xfrm rot="1738033">
            <a:off x="8965882" y="2065779"/>
            <a:ext cx="0" cy="173129"/>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B0D21136-A885-4C24-B485-D0EE91286318}"/>
              </a:ext>
            </a:extLst>
          </p:cNvPr>
          <p:cNvCxnSpPr/>
          <p:nvPr/>
        </p:nvCxnSpPr>
        <p:spPr>
          <a:xfrm rot="1738033">
            <a:off x="8761870" y="2455295"/>
            <a:ext cx="0" cy="173129"/>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6E682D41-744F-4F36-975D-93EC4E480B6D}"/>
              </a:ext>
            </a:extLst>
          </p:cNvPr>
          <p:cNvCxnSpPr/>
          <p:nvPr/>
        </p:nvCxnSpPr>
        <p:spPr>
          <a:xfrm rot="1738033">
            <a:off x="9260217" y="1534070"/>
            <a:ext cx="0" cy="173129"/>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62C2C904-31F0-4565-807D-10DE130C08DB}"/>
              </a:ext>
            </a:extLst>
          </p:cNvPr>
          <p:cNvCxnSpPr/>
          <p:nvPr/>
        </p:nvCxnSpPr>
        <p:spPr>
          <a:xfrm rot="1738033">
            <a:off x="9162105" y="1711308"/>
            <a:ext cx="0" cy="173129"/>
          </a:xfrm>
          <a:prstGeom prst="straightConnector1">
            <a:avLst/>
          </a:prstGeom>
          <a:ln w="31750">
            <a:solidFill>
              <a:schemeClr val="bg1">
                <a:lumMod val="75000"/>
              </a:schemeClr>
            </a:solidFill>
            <a:prstDash val="sysDot"/>
            <a:tailEnd type="triangle" w="med" len="sm"/>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92B59CFE-6D62-4226-8BFB-FFFD6906C70C}"/>
              </a:ext>
            </a:extLst>
          </p:cNvPr>
          <p:cNvCxnSpPr/>
          <p:nvPr/>
        </p:nvCxnSpPr>
        <p:spPr>
          <a:xfrm rot="1738033">
            <a:off x="9063994" y="1888543"/>
            <a:ext cx="0" cy="173129"/>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353" name="Group 352">
            <a:extLst>
              <a:ext uri="{FF2B5EF4-FFF2-40B4-BE49-F238E27FC236}">
                <a16:creationId xmlns:a16="http://schemas.microsoft.com/office/drawing/2014/main" id="{3602A873-7F34-48AC-BAAC-2D422E4EBD9C}"/>
              </a:ext>
            </a:extLst>
          </p:cNvPr>
          <p:cNvGrpSpPr/>
          <p:nvPr/>
        </p:nvGrpSpPr>
        <p:grpSpPr>
          <a:xfrm rot="17792970">
            <a:off x="8762403" y="2297334"/>
            <a:ext cx="210312" cy="96716"/>
            <a:chOff x="9594355" y="3308375"/>
            <a:chExt cx="210312" cy="96716"/>
          </a:xfrm>
        </p:grpSpPr>
        <p:cxnSp>
          <p:nvCxnSpPr>
            <p:cNvPr id="370" name="Straight Arrow Connector 369">
              <a:extLst>
                <a:ext uri="{FF2B5EF4-FFF2-40B4-BE49-F238E27FC236}">
                  <a16:creationId xmlns:a16="http://schemas.microsoft.com/office/drawing/2014/main" id="{292B6BDC-C5D8-452D-9E16-4679EFCAD6ED}"/>
                </a:ext>
              </a:extLst>
            </p:cNvPr>
            <p:cNvCxnSpPr>
              <a:cxnSpLocks/>
            </p:cNvCxnSpPr>
            <p:nvPr/>
          </p:nvCxnSpPr>
          <p:spPr>
            <a:xfrm rot="5400000" flipH="1">
              <a:off x="9699511" y="3251084"/>
              <a:ext cx="0" cy="210312"/>
            </a:xfrm>
            <a:prstGeom prst="straightConnector1">
              <a:avLst/>
            </a:prstGeom>
            <a:ln w="31750">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383" name="Group 382">
              <a:extLst>
                <a:ext uri="{FF2B5EF4-FFF2-40B4-BE49-F238E27FC236}">
                  <a16:creationId xmlns:a16="http://schemas.microsoft.com/office/drawing/2014/main" id="{A3E8359F-42E9-4021-B056-7270EDA2DBEE}"/>
                </a:ext>
              </a:extLst>
            </p:cNvPr>
            <p:cNvGrpSpPr/>
            <p:nvPr/>
          </p:nvGrpSpPr>
          <p:grpSpPr>
            <a:xfrm>
              <a:off x="9681357" y="3308375"/>
              <a:ext cx="72494" cy="96716"/>
              <a:chOff x="9697573" y="3442187"/>
              <a:chExt cx="72494" cy="96716"/>
            </a:xfrm>
          </p:grpSpPr>
          <p:cxnSp>
            <p:nvCxnSpPr>
              <p:cNvPr id="384" name="Straight Connector 383">
                <a:extLst>
                  <a:ext uri="{FF2B5EF4-FFF2-40B4-BE49-F238E27FC236}">
                    <a16:creationId xmlns:a16="http://schemas.microsoft.com/office/drawing/2014/main" id="{21B3F75D-07A1-4847-B1D9-665D03257836}"/>
                  </a:ext>
                </a:extLst>
              </p:cNvPr>
              <p:cNvCxnSpPr/>
              <p:nvPr/>
            </p:nvCxnSpPr>
            <p:spPr>
              <a:xfrm flipV="1">
                <a:off x="9697573" y="3442187"/>
                <a:ext cx="30773" cy="96716"/>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EE91D392-BCB1-4AFF-A3AC-B03DA4FBE7B0}"/>
                  </a:ext>
                </a:extLst>
              </p:cNvPr>
              <p:cNvCxnSpPr/>
              <p:nvPr/>
            </p:nvCxnSpPr>
            <p:spPr>
              <a:xfrm flipV="1">
                <a:off x="9739294" y="3442187"/>
                <a:ext cx="30773" cy="96716"/>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DB8A01F8-B832-4F9C-8347-D8F16A7DFB6F}"/>
                  </a:ext>
                </a:extLst>
              </p:cNvPr>
              <p:cNvCxnSpPr/>
              <p:nvPr/>
            </p:nvCxnSpPr>
            <p:spPr>
              <a:xfrm flipV="1">
                <a:off x="9718432" y="3442187"/>
                <a:ext cx="30773" cy="96716"/>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88" name="TextBox 387">
            <a:extLst>
              <a:ext uri="{FF2B5EF4-FFF2-40B4-BE49-F238E27FC236}">
                <a16:creationId xmlns:a16="http://schemas.microsoft.com/office/drawing/2014/main" id="{B6720CB9-8A1C-42CC-9554-1CDDF86D5DE2}"/>
              </a:ext>
            </a:extLst>
          </p:cNvPr>
          <p:cNvSpPr txBox="1"/>
          <p:nvPr/>
        </p:nvSpPr>
        <p:spPr>
          <a:xfrm>
            <a:off x="10132589" y="2181704"/>
            <a:ext cx="484428" cy="261610"/>
          </a:xfrm>
          <a:prstGeom prst="rect">
            <a:avLst/>
          </a:prstGeom>
          <a:noFill/>
          <a:ln w="19050">
            <a:noFill/>
          </a:ln>
        </p:spPr>
        <p:txBody>
          <a:bodyPr wrap="none" rtlCol="0">
            <a:spAutoFit/>
          </a:bodyPr>
          <a:lstStyle/>
          <a:p>
            <a:pPr algn="ctr"/>
            <a:r>
              <a:rPr lang="en-US" sz="1100" dirty="0">
                <a:latin typeface="Arial Nova" panose="020B0504020202020204" pitchFamily="34" charset="0"/>
                <a:cs typeface="Arial" panose="020B0604020202020204" pitchFamily="34" charset="0"/>
              </a:rPr>
              <a:t>PHB</a:t>
            </a:r>
          </a:p>
        </p:txBody>
      </p:sp>
      <p:sp>
        <p:nvSpPr>
          <p:cNvPr id="397" name="TextBox 396">
            <a:extLst>
              <a:ext uri="{FF2B5EF4-FFF2-40B4-BE49-F238E27FC236}">
                <a16:creationId xmlns:a16="http://schemas.microsoft.com/office/drawing/2014/main" id="{85EB2363-B9E9-409E-807A-D53867E21EAB}"/>
              </a:ext>
            </a:extLst>
          </p:cNvPr>
          <p:cNvSpPr txBox="1"/>
          <p:nvPr/>
        </p:nvSpPr>
        <p:spPr>
          <a:xfrm>
            <a:off x="9212725" y="1270244"/>
            <a:ext cx="436338" cy="397032"/>
          </a:xfrm>
          <a:prstGeom prst="rect">
            <a:avLst/>
          </a:prstGeom>
          <a:noFill/>
          <a:ln>
            <a:noFill/>
          </a:ln>
        </p:spPr>
        <p:txBody>
          <a:bodyPr wrap="none" rtlCol="0">
            <a:spAutoFit/>
          </a:bodyPr>
          <a:lstStyle/>
          <a:p>
            <a:pPr algn="ctr"/>
            <a:r>
              <a:rPr lang="en-US" sz="1100" dirty="0" err="1">
                <a:latin typeface="Arial Nova" panose="020B0504020202020204" pitchFamily="34" charset="0"/>
                <a:cs typeface="Arial" panose="020B0604020202020204" pitchFamily="34" charset="0"/>
              </a:rPr>
              <a:t>Leu</a:t>
            </a:r>
            <a:endParaRPr lang="en-US" sz="1100" dirty="0">
              <a:latin typeface="Arial Nova" panose="020B0504020202020204" pitchFamily="34" charset="0"/>
              <a:cs typeface="Arial" panose="020B0604020202020204" pitchFamily="34" charset="0"/>
            </a:endParaRPr>
          </a:p>
          <a:p>
            <a:pPr algn="ctr">
              <a:lnSpc>
                <a:spcPct val="80000"/>
              </a:lnSpc>
            </a:pPr>
            <a:r>
              <a:rPr lang="en-US" sz="1100" dirty="0">
                <a:latin typeface="Arial Nova" panose="020B0504020202020204" pitchFamily="34" charset="0"/>
                <a:cs typeface="Arial" panose="020B0604020202020204" pitchFamily="34" charset="0"/>
              </a:rPr>
              <a:t>Ile</a:t>
            </a:r>
          </a:p>
        </p:txBody>
      </p:sp>
      <p:sp>
        <p:nvSpPr>
          <p:cNvPr id="398" name="Arc 397">
            <a:extLst>
              <a:ext uri="{FF2B5EF4-FFF2-40B4-BE49-F238E27FC236}">
                <a16:creationId xmlns:a16="http://schemas.microsoft.com/office/drawing/2014/main" id="{52B888AB-37EC-42E2-9C3B-9ACBE953681A}"/>
              </a:ext>
            </a:extLst>
          </p:cNvPr>
          <p:cNvSpPr/>
          <p:nvPr/>
        </p:nvSpPr>
        <p:spPr>
          <a:xfrm rot="4705257">
            <a:off x="9408584" y="2018898"/>
            <a:ext cx="962944" cy="853648"/>
          </a:xfrm>
          <a:prstGeom prst="arc">
            <a:avLst>
              <a:gd name="adj1" fmla="val 16841376"/>
              <a:gd name="adj2" fmla="val 20089025"/>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399" name="Arc 398">
            <a:extLst>
              <a:ext uri="{FF2B5EF4-FFF2-40B4-BE49-F238E27FC236}">
                <a16:creationId xmlns:a16="http://schemas.microsoft.com/office/drawing/2014/main" id="{60F6DD32-2589-4848-9CA4-5D6B3F959C96}"/>
              </a:ext>
            </a:extLst>
          </p:cNvPr>
          <p:cNvSpPr/>
          <p:nvPr/>
        </p:nvSpPr>
        <p:spPr>
          <a:xfrm rot="11683963">
            <a:off x="9249804" y="2319996"/>
            <a:ext cx="809464" cy="685072"/>
          </a:xfrm>
          <a:prstGeom prst="arc">
            <a:avLst>
              <a:gd name="adj1" fmla="val 15146709"/>
              <a:gd name="adj2" fmla="val 19183567"/>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413" name="Arc 412">
            <a:extLst>
              <a:ext uri="{FF2B5EF4-FFF2-40B4-BE49-F238E27FC236}">
                <a16:creationId xmlns:a16="http://schemas.microsoft.com/office/drawing/2014/main" id="{CD9E6E9A-5F12-4249-AFB3-994C6E98C145}"/>
              </a:ext>
            </a:extLst>
          </p:cNvPr>
          <p:cNvSpPr/>
          <p:nvPr/>
        </p:nvSpPr>
        <p:spPr>
          <a:xfrm rot="14672298">
            <a:off x="9113665" y="2179625"/>
            <a:ext cx="888521" cy="685071"/>
          </a:xfrm>
          <a:prstGeom prst="arc">
            <a:avLst>
              <a:gd name="adj1" fmla="val 16927980"/>
              <a:gd name="adj2" fmla="val 20160972"/>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414" name="Arc 413">
            <a:extLst>
              <a:ext uri="{FF2B5EF4-FFF2-40B4-BE49-F238E27FC236}">
                <a16:creationId xmlns:a16="http://schemas.microsoft.com/office/drawing/2014/main" id="{56312C4A-E0C1-498A-A969-29AFA8AEEB93}"/>
              </a:ext>
            </a:extLst>
          </p:cNvPr>
          <p:cNvSpPr/>
          <p:nvPr/>
        </p:nvSpPr>
        <p:spPr>
          <a:xfrm rot="19034978">
            <a:off x="9118851" y="1973365"/>
            <a:ext cx="937194" cy="675581"/>
          </a:xfrm>
          <a:prstGeom prst="arc">
            <a:avLst>
              <a:gd name="adj1" fmla="val 16936795"/>
              <a:gd name="adj2" fmla="val 20722590"/>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415" name="Arc 414">
            <a:extLst>
              <a:ext uri="{FF2B5EF4-FFF2-40B4-BE49-F238E27FC236}">
                <a16:creationId xmlns:a16="http://schemas.microsoft.com/office/drawing/2014/main" id="{770448DA-D7DB-4419-A813-4BDD75AB5355}"/>
              </a:ext>
            </a:extLst>
          </p:cNvPr>
          <p:cNvSpPr/>
          <p:nvPr/>
        </p:nvSpPr>
        <p:spPr>
          <a:xfrm rot="10184142">
            <a:off x="9422738" y="2329113"/>
            <a:ext cx="820839" cy="675579"/>
          </a:xfrm>
          <a:prstGeom prst="arc">
            <a:avLst>
              <a:gd name="adj1" fmla="val 13312719"/>
              <a:gd name="adj2" fmla="val 17843137"/>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416" name="Arc 415">
            <a:extLst>
              <a:ext uri="{FF2B5EF4-FFF2-40B4-BE49-F238E27FC236}">
                <a16:creationId xmlns:a16="http://schemas.microsoft.com/office/drawing/2014/main" id="{18955F5B-0849-4C03-B372-3FCD2EA0B05B}"/>
              </a:ext>
            </a:extLst>
          </p:cNvPr>
          <p:cNvSpPr/>
          <p:nvPr/>
        </p:nvSpPr>
        <p:spPr>
          <a:xfrm rot="2266632">
            <a:off x="9399465" y="1955639"/>
            <a:ext cx="1000114" cy="685071"/>
          </a:xfrm>
          <a:prstGeom prst="arc">
            <a:avLst>
              <a:gd name="adj1" fmla="val 14133608"/>
              <a:gd name="adj2" fmla="val 18477922"/>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418" name="TextBox 417">
            <a:extLst>
              <a:ext uri="{FF2B5EF4-FFF2-40B4-BE49-F238E27FC236}">
                <a16:creationId xmlns:a16="http://schemas.microsoft.com/office/drawing/2014/main" id="{9CF3D693-291C-49ED-8F4D-090E60F5302B}"/>
              </a:ext>
            </a:extLst>
          </p:cNvPr>
          <p:cNvSpPr txBox="1"/>
          <p:nvPr/>
        </p:nvSpPr>
        <p:spPr>
          <a:xfrm>
            <a:off x="9046337" y="2015697"/>
            <a:ext cx="1083951" cy="261610"/>
          </a:xfrm>
          <a:prstGeom prst="rect">
            <a:avLst/>
          </a:prstGeom>
          <a:noFill/>
          <a:ln w="19050">
            <a:noFill/>
          </a:ln>
        </p:spPr>
        <p:txBody>
          <a:bodyPr wrap="none" rtlCol="0">
            <a:spAutoFit/>
          </a:bodyPr>
          <a:lstStyle/>
          <a:p>
            <a:pPr algn="ctr"/>
            <a:r>
              <a:rPr lang="en-US" sz="1100" dirty="0">
                <a:latin typeface="Arial Nova" panose="020B0504020202020204" pitchFamily="34" charset="0"/>
                <a:cs typeface="Arial" panose="020B0604020202020204" pitchFamily="34" charset="0"/>
              </a:rPr>
              <a:t>3-OH Butyrate</a:t>
            </a:r>
          </a:p>
        </p:txBody>
      </p:sp>
      <p:sp>
        <p:nvSpPr>
          <p:cNvPr id="420" name="TextBox 419">
            <a:extLst>
              <a:ext uri="{FF2B5EF4-FFF2-40B4-BE49-F238E27FC236}">
                <a16:creationId xmlns:a16="http://schemas.microsoft.com/office/drawing/2014/main" id="{951D6D02-F22A-4609-ABE8-C7FA8399F960}"/>
              </a:ext>
            </a:extLst>
          </p:cNvPr>
          <p:cNvSpPr txBox="1"/>
          <p:nvPr/>
        </p:nvSpPr>
        <p:spPr>
          <a:xfrm>
            <a:off x="10309410" y="5397802"/>
            <a:ext cx="851515"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Putrescine</a:t>
            </a:r>
          </a:p>
        </p:txBody>
      </p:sp>
      <p:cxnSp>
        <p:nvCxnSpPr>
          <p:cNvPr id="421" name="Straight Arrow Connector 420">
            <a:extLst>
              <a:ext uri="{FF2B5EF4-FFF2-40B4-BE49-F238E27FC236}">
                <a16:creationId xmlns:a16="http://schemas.microsoft.com/office/drawing/2014/main" id="{E13C98D3-AFB4-413F-A571-3F5130FECB0F}"/>
              </a:ext>
            </a:extLst>
          </p:cNvPr>
          <p:cNvCxnSpPr/>
          <p:nvPr/>
        </p:nvCxnSpPr>
        <p:spPr>
          <a:xfrm>
            <a:off x="10765094" y="5248725"/>
            <a:ext cx="0" cy="209128"/>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22" name="Straight Arrow Connector 421">
            <a:extLst>
              <a:ext uri="{FF2B5EF4-FFF2-40B4-BE49-F238E27FC236}">
                <a16:creationId xmlns:a16="http://schemas.microsoft.com/office/drawing/2014/main" id="{8BCEEE24-6745-4089-BA84-CFFA51A070ED}"/>
              </a:ext>
            </a:extLst>
          </p:cNvPr>
          <p:cNvCxnSpPr/>
          <p:nvPr/>
        </p:nvCxnSpPr>
        <p:spPr>
          <a:xfrm rot="5400000">
            <a:off x="9154197" y="4127082"/>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423" name="TextBox 422">
            <a:extLst>
              <a:ext uri="{FF2B5EF4-FFF2-40B4-BE49-F238E27FC236}">
                <a16:creationId xmlns:a16="http://schemas.microsoft.com/office/drawing/2014/main" id="{22EAE91F-9D55-4620-8717-8F82E5C0207A}"/>
              </a:ext>
            </a:extLst>
          </p:cNvPr>
          <p:cNvSpPr txBox="1"/>
          <p:nvPr/>
        </p:nvSpPr>
        <p:spPr>
          <a:xfrm>
            <a:off x="6134904" y="2419452"/>
            <a:ext cx="444352" cy="261610"/>
          </a:xfrm>
          <a:prstGeom prst="rect">
            <a:avLst/>
          </a:prstGeom>
          <a:noFill/>
          <a:ln>
            <a:noFill/>
          </a:ln>
        </p:spPr>
        <p:txBody>
          <a:bodyPr wrap="none" rtlCol="0">
            <a:spAutoFit/>
          </a:bodyPr>
          <a:lstStyle/>
          <a:p>
            <a:r>
              <a:rPr lang="en-US" sz="1100" dirty="0" err="1">
                <a:latin typeface="Arial Nova" panose="020B0504020202020204" pitchFamily="34" charset="0"/>
                <a:cs typeface="Arial" panose="020B0604020202020204" pitchFamily="34" charset="0"/>
              </a:rPr>
              <a:t>Phe</a:t>
            </a:r>
            <a:endParaRPr lang="en-US" sz="1100" dirty="0">
              <a:latin typeface="Arial Nova" panose="020B0504020202020204" pitchFamily="34" charset="0"/>
              <a:cs typeface="Arial" panose="020B0604020202020204" pitchFamily="34" charset="0"/>
            </a:endParaRPr>
          </a:p>
        </p:txBody>
      </p:sp>
      <p:cxnSp>
        <p:nvCxnSpPr>
          <p:cNvPr id="424" name="Straight Arrow Connector 423">
            <a:extLst>
              <a:ext uri="{FF2B5EF4-FFF2-40B4-BE49-F238E27FC236}">
                <a16:creationId xmlns:a16="http://schemas.microsoft.com/office/drawing/2014/main" id="{F40DC1D5-546F-47E7-AD20-EAC6B10EE28C}"/>
              </a:ext>
            </a:extLst>
          </p:cNvPr>
          <p:cNvCxnSpPr>
            <a:cxnSpLocks/>
          </p:cNvCxnSpPr>
          <p:nvPr/>
        </p:nvCxnSpPr>
        <p:spPr>
          <a:xfrm rot="5400000">
            <a:off x="6596773" y="2457329"/>
            <a:ext cx="0" cy="209128"/>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5" name="Straight Arrow Connector 424">
            <a:extLst>
              <a:ext uri="{FF2B5EF4-FFF2-40B4-BE49-F238E27FC236}">
                <a16:creationId xmlns:a16="http://schemas.microsoft.com/office/drawing/2014/main" id="{094D5F17-8443-46AE-85CC-48F63AC99E61}"/>
              </a:ext>
            </a:extLst>
          </p:cNvPr>
          <p:cNvCxnSpPr/>
          <p:nvPr/>
        </p:nvCxnSpPr>
        <p:spPr>
          <a:xfrm rot="5415538">
            <a:off x="7057656" y="2451041"/>
            <a:ext cx="0" cy="209128"/>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26" name="Group 425">
            <a:extLst>
              <a:ext uri="{FF2B5EF4-FFF2-40B4-BE49-F238E27FC236}">
                <a16:creationId xmlns:a16="http://schemas.microsoft.com/office/drawing/2014/main" id="{91F91214-9707-4C84-B515-C887967F61D5}"/>
              </a:ext>
            </a:extLst>
          </p:cNvPr>
          <p:cNvGrpSpPr/>
          <p:nvPr/>
        </p:nvGrpSpPr>
        <p:grpSpPr>
          <a:xfrm rot="6324">
            <a:off x="6732965" y="2510916"/>
            <a:ext cx="210312" cy="96716"/>
            <a:chOff x="9594355" y="3308375"/>
            <a:chExt cx="210312" cy="96716"/>
          </a:xfrm>
        </p:grpSpPr>
        <p:cxnSp>
          <p:nvCxnSpPr>
            <p:cNvPr id="427" name="Straight Arrow Connector 426">
              <a:extLst>
                <a:ext uri="{FF2B5EF4-FFF2-40B4-BE49-F238E27FC236}">
                  <a16:creationId xmlns:a16="http://schemas.microsoft.com/office/drawing/2014/main" id="{ACACB958-7882-4AD3-97D8-B26418EB22F6}"/>
                </a:ext>
              </a:extLst>
            </p:cNvPr>
            <p:cNvCxnSpPr>
              <a:cxnSpLocks/>
            </p:cNvCxnSpPr>
            <p:nvPr/>
          </p:nvCxnSpPr>
          <p:spPr>
            <a:xfrm rot="5400000" flipH="1">
              <a:off x="9699511" y="3251084"/>
              <a:ext cx="0" cy="210312"/>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428" name="Group 427">
              <a:extLst>
                <a:ext uri="{FF2B5EF4-FFF2-40B4-BE49-F238E27FC236}">
                  <a16:creationId xmlns:a16="http://schemas.microsoft.com/office/drawing/2014/main" id="{06F8D0B8-8AC9-41C1-AF33-1B583C5C2E26}"/>
                </a:ext>
              </a:extLst>
            </p:cNvPr>
            <p:cNvGrpSpPr/>
            <p:nvPr/>
          </p:nvGrpSpPr>
          <p:grpSpPr>
            <a:xfrm>
              <a:off x="9681357" y="3308375"/>
              <a:ext cx="72494" cy="96716"/>
              <a:chOff x="9697573" y="3442187"/>
              <a:chExt cx="72494" cy="96716"/>
            </a:xfrm>
          </p:grpSpPr>
          <p:cxnSp>
            <p:nvCxnSpPr>
              <p:cNvPr id="429" name="Straight Connector 428">
                <a:extLst>
                  <a:ext uri="{FF2B5EF4-FFF2-40B4-BE49-F238E27FC236}">
                    <a16:creationId xmlns:a16="http://schemas.microsoft.com/office/drawing/2014/main" id="{C33F2375-569D-4259-AAD3-71F2335DB5BD}"/>
                  </a:ext>
                </a:extLst>
              </p:cNvPr>
              <p:cNvCxnSpPr/>
              <p:nvPr/>
            </p:nvCxnSpPr>
            <p:spPr>
              <a:xfrm flipV="1">
                <a:off x="9697573" y="3442187"/>
                <a:ext cx="30773" cy="9671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5256E65C-385E-48DC-80EE-29A043F14B0F}"/>
                  </a:ext>
                </a:extLst>
              </p:cNvPr>
              <p:cNvCxnSpPr/>
              <p:nvPr/>
            </p:nvCxnSpPr>
            <p:spPr>
              <a:xfrm flipV="1">
                <a:off x="9739294" y="3442187"/>
                <a:ext cx="30773" cy="9671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147B51BE-8EC3-4861-B744-FD9E6CE88703}"/>
                  </a:ext>
                </a:extLst>
              </p:cNvPr>
              <p:cNvCxnSpPr/>
              <p:nvPr/>
            </p:nvCxnSpPr>
            <p:spPr>
              <a:xfrm flipV="1">
                <a:off x="9718432" y="3442187"/>
                <a:ext cx="30773" cy="967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32" name="TextBox 431">
            <a:extLst>
              <a:ext uri="{FF2B5EF4-FFF2-40B4-BE49-F238E27FC236}">
                <a16:creationId xmlns:a16="http://schemas.microsoft.com/office/drawing/2014/main" id="{9B347E1C-E240-48BA-97D4-A737922614F1}"/>
              </a:ext>
            </a:extLst>
          </p:cNvPr>
          <p:cNvSpPr txBox="1"/>
          <p:nvPr/>
        </p:nvSpPr>
        <p:spPr>
          <a:xfrm>
            <a:off x="6459900" y="3804261"/>
            <a:ext cx="548629" cy="261610"/>
          </a:xfrm>
          <a:prstGeom prst="rect">
            <a:avLst/>
          </a:prstGeom>
          <a:noFill/>
          <a:ln>
            <a:noFill/>
          </a:ln>
        </p:spPr>
        <p:txBody>
          <a:bodyPr wrap="square" rtlCol="0">
            <a:spAutoFit/>
          </a:bodyPr>
          <a:lstStyle/>
          <a:p>
            <a:r>
              <a:rPr lang="en-US" sz="1100" dirty="0">
                <a:latin typeface="Arial Nova" panose="020B0504020202020204" pitchFamily="34" charset="0"/>
                <a:cs typeface="Arial" panose="020B0604020202020204" pitchFamily="34" charset="0"/>
              </a:rPr>
              <a:t>Asp</a:t>
            </a:r>
          </a:p>
        </p:txBody>
      </p:sp>
      <p:cxnSp>
        <p:nvCxnSpPr>
          <p:cNvPr id="433" name="Straight Arrow Connector 432">
            <a:extLst>
              <a:ext uri="{FF2B5EF4-FFF2-40B4-BE49-F238E27FC236}">
                <a16:creationId xmlns:a16="http://schemas.microsoft.com/office/drawing/2014/main" id="{AFE590F3-5D1B-4B02-B38F-EAB9860288B1}"/>
              </a:ext>
            </a:extLst>
          </p:cNvPr>
          <p:cNvCxnSpPr>
            <a:cxnSpLocks/>
          </p:cNvCxnSpPr>
          <p:nvPr/>
        </p:nvCxnSpPr>
        <p:spPr>
          <a:xfrm>
            <a:off x="6851561" y="3950594"/>
            <a:ext cx="478061" cy="47474"/>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434" name="TextBox 433">
            <a:extLst>
              <a:ext uri="{FF2B5EF4-FFF2-40B4-BE49-F238E27FC236}">
                <a16:creationId xmlns:a16="http://schemas.microsoft.com/office/drawing/2014/main" id="{6BE0399E-B2F6-4F95-BE95-1609CA4F98B9}"/>
              </a:ext>
            </a:extLst>
          </p:cNvPr>
          <p:cNvSpPr txBox="1"/>
          <p:nvPr/>
        </p:nvSpPr>
        <p:spPr>
          <a:xfrm>
            <a:off x="4890699" y="3810064"/>
            <a:ext cx="426720"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Met</a:t>
            </a:r>
          </a:p>
        </p:txBody>
      </p:sp>
      <p:sp>
        <p:nvSpPr>
          <p:cNvPr id="435" name="TextBox 434">
            <a:extLst>
              <a:ext uri="{FF2B5EF4-FFF2-40B4-BE49-F238E27FC236}">
                <a16:creationId xmlns:a16="http://schemas.microsoft.com/office/drawing/2014/main" id="{9D5D7E49-A3EB-45E8-BB47-815C64A25DF9}"/>
              </a:ext>
            </a:extLst>
          </p:cNvPr>
          <p:cNvSpPr txBox="1"/>
          <p:nvPr/>
        </p:nvSpPr>
        <p:spPr>
          <a:xfrm>
            <a:off x="5326010" y="4207671"/>
            <a:ext cx="404278"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Lys</a:t>
            </a:r>
          </a:p>
        </p:txBody>
      </p:sp>
      <p:cxnSp>
        <p:nvCxnSpPr>
          <p:cNvPr id="436" name="Straight Arrow Connector 435">
            <a:extLst>
              <a:ext uri="{FF2B5EF4-FFF2-40B4-BE49-F238E27FC236}">
                <a16:creationId xmlns:a16="http://schemas.microsoft.com/office/drawing/2014/main" id="{65023558-48B9-47CF-A1D2-162F604E1D4F}"/>
              </a:ext>
            </a:extLst>
          </p:cNvPr>
          <p:cNvCxnSpPr/>
          <p:nvPr/>
        </p:nvCxnSpPr>
        <p:spPr>
          <a:xfrm rot="5392971" flipH="1">
            <a:off x="5322108" y="3846266"/>
            <a:ext cx="0" cy="192024"/>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7" name="Straight Arrow Connector 436">
            <a:extLst>
              <a:ext uri="{FF2B5EF4-FFF2-40B4-BE49-F238E27FC236}">
                <a16:creationId xmlns:a16="http://schemas.microsoft.com/office/drawing/2014/main" id="{1C3D9C22-7FC9-4FF8-85DC-526E11A75E8A}"/>
              </a:ext>
            </a:extLst>
          </p:cNvPr>
          <p:cNvCxnSpPr/>
          <p:nvPr/>
        </p:nvCxnSpPr>
        <p:spPr>
          <a:xfrm rot="5392971" flipH="1">
            <a:off x="5529634" y="3801234"/>
            <a:ext cx="0" cy="192024"/>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8" name="Straight Arrow Connector 437">
            <a:extLst>
              <a:ext uri="{FF2B5EF4-FFF2-40B4-BE49-F238E27FC236}">
                <a16:creationId xmlns:a16="http://schemas.microsoft.com/office/drawing/2014/main" id="{91E1132A-93EB-477C-89CD-763A10FDAF42}"/>
              </a:ext>
            </a:extLst>
          </p:cNvPr>
          <p:cNvCxnSpPr/>
          <p:nvPr/>
        </p:nvCxnSpPr>
        <p:spPr>
          <a:xfrm rot="5400000" flipH="1">
            <a:off x="5798198" y="4242431"/>
            <a:ext cx="0" cy="209128"/>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9" name="Straight Arrow Connector 438">
            <a:extLst>
              <a:ext uri="{FF2B5EF4-FFF2-40B4-BE49-F238E27FC236}">
                <a16:creationId xmlns:a16="http://schemas.microsoft.com/office/drawing/2014/main" id="{74F7CA40-1818-4421-91E4-5DED1EEAA456}"/>
              </a:ext>
            </a:extLst>
          </p:cNvPr>
          <p:cNvCxnSpPr/>
          <p:nvPr/>
        </p:nvCxnSpPr>
        <p:spPr>
          <a:xfrm rot="5392971" flipH="1">
            <a:off x="5723526" y="3845219"/>
            <a:ext cx="0" cy="192024"/>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0" name="Straight Arrow Connector 439">
            <a:extLst>
              <a:ext uri="{FF2B5EF4-FFF2-40B4-BE49-F238E27FC236}">
                <a16:creationId xmlns:a16="http://schemas.microsoft.com/office/drawing/2014/main" id="{B54CF4B8-8983-428E-B181-C6B7BBA042C0}"/>
              </a:ext>
            </a:extLst>
          </p:cNvPr>
          <p:cNvCxnSpPr/>
          <p:nvPr/>
        </p:nvCxnSpPr>
        <p:spPr>
          <a:xfrm rot="5392971" flipH="1">
            <a:off x="5943603" y="3844740"/>
            <a:ext cx="0" cy="192024"/>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1" name="Straight Arrow Connector 440">
            <a:extLst>
              <a:ext uri="{FF2B5EF4-FFF2-40B4-BE49-F238E27FC236}">
                <a16:creationId xmlns:a16="http://schemas.microsoft.com/office/drawing/2014/main" id="{FC6E026D-4AD9-40F8-BC31-BEDBA850E740}"/>
              </a:ext>
            </a:extLst>
          </p:cNvPr>
          <p:cNvCxnSpPr/>
          <p:nvPr/>
        </p:nvCxnSpPr>
        <p:spPr>
          <a:xfrm rot="5392971" flipH="1">
            <a:off x="6382001" y="3843692"/>
            <a:ext cx="0" cy="192024"/>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2" name="Straight Arrow Connector 441">
            <a:extLst>
              <a:ext uri="{FF2B5EF4-FFF2-40B4-BE49-F238E27FC236}">
                <a16:creationId xmlns:a16="http://schemas.microsoft.com/office/drawing/2014/main" id="{23F2C178-9A88-4629-BA45-3CDC3DA3C425}"/>
              </a:ext>
            </a:extLst>
          </p:cNvPr>
          <p:cNvCxnSpPr/>
          <p:nvPr/>
        </p:nvCxnSpPr>
        <p:spPr>
          <a:xfrm rot="5392971" flipH="1">
            <a:off x="6157945" y="3844206"/>
            <a:ext cx="0" cy="192024"/>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3" name="Straight Arrow Connector 442">
            <a:extLst>
              <a:ext uri="{FF2B5EF4-FFF2-40B4-BE49-F238E27FC236}">
                <a16:creationId xmlns:a16="http://schemas.microsoft.com/office/drawing/2014/main" id="{CA24B493-8788-4B2D-A4DA-FDC942F5F51D}"/>
              </a:ext>
            </a:extLst>
          </p:cNvPr>
          <p:cNvCxnSpPr>
            <a:cxnSpLocks/>
          </p:cNvCxnSpPr>
          <p:nvPr/>
        </p:nvCxnSpPr>
        <p:spPr>
          <a:xfrm rot="5400000" flipH="1">
            <a:off x="6035705" y="4242431"/>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4" name="Straight Arrow Connector 443">
            <a:extLst>
              <a:ext uri="{FF2B5EF4-FFF2-40B4-BE49-F238E27FC236}">
                <a16:creationId xmlns:a16="http://schemas.microsoft.com/office/drawing/2014/main" id="{A8F56685-DD99-47F2-95E9-E23062DAA8FF}"/>
              </a:ext>
            </a:extLst>
          </p:cNvPr>
          <p:cNvCxnSpPr/>
          <p:nvPr/>
        </p:nvCxnSpPr>
        <p:spPr>
          <a:xfrm rot="2848286" flipH="1">
            <a:off x="6424124" y="3979462"/>
            <a:ext cx="0" cy="209128"/>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5" name="Straight Arrow Connector 444">
            <a:extLst>
              <a:ext uri="{FF2B5EF4-FFF2-40B4-BE49-F238E27FC236}">
                <a16:creationId xmlns:a16="http://schemas.microsoft.com/office/drawing/2014/main" id="{7B0584B2-2AB0-4D3C-9A8C-49E733BBAD48}"/>
              </a:ext>
            </a:extLst>
          </p:cNvPr>
          <p:cNvCxnSpPr>
            <a:cxnSpLocks/>
          </p:cNvCxnSpPr>
          <p:nvPr/>
        </p:nvCxnSpPr>
        <p:spPr>
          <a:xfrm rot="2681788" flipH="1">
            <a:off x="6236011" y="4150745"/>
            <a:ext cx="0" cy="210312"/>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446" name="Group 445">
            <a:extLst>
              <a:ext uri="{FF2B5EF4-FFF2-40B4-BE49-F238E27FC236}">
                <a16:creationId xmlns:a16="http://schemas.microsoft.com/office/drawing/2014/main" id="{6A119818-0F85-424D-8D6C-9B5BC20703D5}"/>
              </a:ext>
            </a:extLst>
          </p:cNvPr>
          <p:cNvGrpSpPr/>
          <p:nvPr/>
        </p:nvGrpSpPr>
        <p:grpSpPr>
          <a:xfrm rot="18881788">
            <a:off x="6212840" y="4195029"/>
            <a:ext cx="72494" cy="96716"/>
            <a:chOff x="9697573" y="3442187"/>
            <a:chExt cx="72494" cy="96716"/>
          </a:xfrm>
        </p:grpSpPr>
        <p:cxnSp>
          <p:nvCxnSpPr>
            <p:cNvPr id="447" name="Straight Connector 446">
              <a:extLst>
                <a:ext uri="{FF2B5EF4-FFF2-40B4-BE49-F238E27FC236}">
                  <a16:creationId xmlns:a16="http://schemas.microsoft.com/office/drawing/2014/main" id="{C5C4E6D6-372F-4A27-B88A-335FADFD6DFF}"/>
                </a:ext>
              </a:extLst>
            </p:cNvPr>
            <p:cNvCxnSpPr/>
            <p:nvPr/>
          </p:nvCxnSpPr>
          <p:spPr>
            <a:xfrm flipV="1">
              <a:off x="9718432" y="3442187"/>
              <a:ext cx="30773" cy="96716"/>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6795616D-EE3B-44EC-9F76-C536D0DF58EE}"/>
                </a:ext>
              </a:extLst>
            </p:cNvPr>
            <p:cNvCxnSpPr/>
            <p:nvPr/>
          </p:nvCxnSpPr>
          <p:spPr>
            <a:xfrm flipV="1">
              <a:off x="9697573" y="3442187"/>
              <a:ext cx="30773" cy="9671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4680A7D1-9319-4F2A-A9EA-C5D02EE6129F}"/>
                </a:ext>
              </a:extLst>
            </p:cNvPr>
            <p:cNvCxnSpPr/>
            <p:nvPr/>
          </p:nvCxnSpPr>
          <p:spPr>
            <a:xfrm flipV="1">
              <a:off x="9739294" y="3442187"/>
              <a:ext cx="30773" cy="9671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50" name="Straight Arrow Connector 449">
            <a:extLst>
              <a:ext uri="{FF2B5EF4-FFF2-40B4-BE49-F238E27FC236}">
                <a16:creationId xmlns:a16="http://schemas.microsoft.com/office/drawing/2014/main" id="{5BEC07BA-14F7-44C7-AFA9-471ED95C3F22}"/>
              </a:ext>
            </a:extLst>
          </p:cNvPr>
          <p:cNvCxnSpPr/>
          <p:nvPr/>
        </p:nvCxnSpPr>
        <p:spPr>
          <a:xfrm rot="5392971" flipH="1">
            <a:off x="5526124" y="3897646"/>
            <a:ext cx="0" cy="192024"/>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451" name="TextBox 450">
            <a:extLst>
              <a:ext uri="{FF2B5EF4-FFF2-40B4-BE49-F238E27FC236}">
                <a16:creationId xmlns:a16="http://schemas.microsoft.com/office/drawing/2014/main" id="{9C22D982-06D0-4268-8A16-A64FD4C7DEE4}"/>
              </a:ext>
            </a:extLst>
          </p:cNvPr>
          <p:cNvSpPr txBox="1"/>
          <p:nvPr/>
        </p:nvSpPr>
        <p:spPr>
          <a:xfrm>
            <a:off x="8776285" y="4095517"/>
            <a:ext cx="336952"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N</a:t>
            </a:r>
            <a:r>
              <a:rPr lang="en-US" sz="1100" baseline="-25000" dirty="0">
                <a:latin typeface="Arial Nova" panose="020B0504020202020204" pitchFamily="34" charset="0"/>
                <a:cs typeface="Arial" panose="020B0604020202020204" pitchFamily="34" charset="0"/>
              </a:rPr>
              <a:t>2</a:t>
            </a:r>
            <a:endParaRPr lang="en-US" sz="1100" dirty="0">
              <a:latin typeface="Arial Nova" panose="020B0504020202020204" pitchFamily="34" charset="0"/>
              <a:cs typeface="Arial" panose="020B0604020202020204" pitchFamily="34" charset="0"/>
            </a:endParaRPr>
          </a:p>
        </p:txBody>
      </p:sp>
      <p:cxnSp>
        <p:nvCxnSpPr>
          <p:cNvPr id="452" name="Straight Arrow Connector 451">
            <a:extLst>
              <a:ext uri="{FF2B5EF4-FFF2-40B4-BE49-F238E27FC236}">
                <a16:creationId xmlns:a16="http://schemas.microsoft.com/office/drawing/2014/main" id="{22DCD3FC-CD13-40F7-A34B-B88C77F82764}"/>
              </a:ext>
            </a:extLst>
          </p:cNvPr>
          <p:cNvCxnSpPr/>
          <p:nvPr/>
        </p:nvCxnSpPr>
        <p:spPr>
          <a:xfrm>
            <a:off x="7505700" y="2191237"/>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53" name="Straight Arrow Connector 452">
            <a:extLst>
              <a:ext uri="{FF2B5EF4-FFF2-40B4-BE49-F238E27FC236}">
                <a16:creationId xmlns:a16="http://schemas.microsoft.com/office/drawing/2014/main" id="{F1D96FD5-78B7-495A-BAC9-36745729D765}"/>
              </a:ext>
            </a:extLst>
          </p:cNvPr>
          <p:cNvCxnSpPr/>
          <p:nvPr/>
        </p:nvCxnSpPr>
        <p:spPr>
          <a:xfrm>
            <a:off x="7505700" y="1924013"/>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54" name="Straight Arrow Connector 453">
            <a:extLst>
              <a:ext uri="{FF2B5EF4-FFF2-40B4-BE49-F238E27FC236}">
                <a16:creationId xmlns:a16="http://schemas.microsoft.com/office/drawing/2014/main" id="{CA201F7E-203B-4A61-AEC0-021672E76A9E}"/>
              </a:ext>
            </a:extLst>
          </p:cNvPr>
          <p:cNvCxnSpPr/>
          <p:nvPr/>
        </p:nvCxnSpPr>
        <p:spPr>
          <a:xfrm>
            <a:off x="7505700" y="1656788"/>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55" name="Straight Arrow Connector 454">
            <a:extLst>
              <a:ext uri="{FF2B5EF4-FFF2-40B4-BE49-F238E27FC236}">
                <a16:creationId xmlns:a16="http://schemas.microsoft.com/office/drawing/2014/main" id="{DE0F831C-7592-4774-9D24-F1C93D52A3BF}"/>
              </a:ext>
            </a:extLst>
          </p:cNvPr>
          <p:cNvCxnSpPr/>
          <p:nvPr/>
        </p:nvCxnSpPr>
        <p:spPr>
          <a:xfrm>
            <a:off x="7505700" y="1389564"/>
            <a:ext cx="0" cy="209128"/>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56" name="Straight Arrow Connector 455">
            <a:extLst>
              <a:ext uri="{FF2B5EF4-FFF2-40B4-BE49-F238E27FC236}">
                <a16:creationId xmlns:a16="http://schemas.microsoft.com/office/drawing/2014/main" id="{9D45EBFC-86C5-424F-BE60-1EAB7E572D37}"/>
              </a:ext>
            </a:extLst>
          </p:cNvPr>
          <p:cNvCxnSpPr/>
          <p:nvPr/>
        </p:nvCxnSpPr>
        <p:spPr>
          <a:xfrm>
            <a:off x="7505700" y="1122339"/>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7" name="TextBox 456">
            <a:extLst>
              <a:ext uri="{FF2B5EF4-FFF2-40B4-BE49-F238E27FC236}">
                <a16:creationId xmlns:a16="http://schemas.microsoft.com/office/drawing/2014/main" id="{5CBDC8CC-2475-40DE-B64F-576CAE0F0785}"/>
              </a:ext>
            </a:extLst>
          </p:cNvPr>
          <p:cNvSpPr txBox="1"/>
          <p:nvPr/>
        </p:nvSpPr>
        <p:spPr>
          <a:xfrm>
            <a:off x="6684975" y="1028308"/>
            <a:ext cx="732893"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Fructose</a:t>
            </a:r>
          </a:p>
        </p:txBody>
      </p:sp>
      <p:cxnSp>
        <p:nvCxnSpPr>
          <p:cNvPr id="458" name="Straight Arrow Connector 457">
            <a:extLst>
              <a:ext uri="{FF2B5EF4-FFF2-40B4-BE49-F238E27FC236}">
                <a16:creationId xmlns:a16="http://schemas.microsoft.com/office/drawing/2014/main" id="{DC2C8DC9-B771-4590-88E2-B0195DAE8312}"/>
              </a:ext>
            </a:extLst>
          </p:cNvPr>
          <p:cNvCxnSpPr>
            <a:cxnSpLocks/>
          </p:cNvCxnSpPr>
          <p:nvPr/>
        </p:nvCxnSpPr>
        <p:spPr>
          <a:xfrm>
            <a:off x="7209309" y="1245126"/>
            <a:ext cx="230084" cy="101733"/>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459" name="TextBox 458">
            <a:extLst>
              <a:ext uri="{FF2B5EF4-FFF2-40B4-BE49-F238E27FC236}">
                <a16:creationId xmlns:a16="http://schemas.microsoft.com/office/drawing/2014/main" id="{6ED2984E-9065-4733-9509-81B80E855ABB}"/>
              </a:ext>
            </a:extLst>
          </p:cNvPr>
          <p:cNvSpPr txBox="1"/>
          <p:nvPr/>
        </p:nvSpPr>
        <p:spPr>
          <a:xfrm>
            <a:off x="9210049" y="4099220"/>
            <a:ext cx="393056"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NO</a:t>
            </a:r>
          </a:p>
        </p:txBody>
      </p:sp>
      <p:cxnSp>
        <p:nvCxnSpPr>
          <p:cNvPr id="460" name="Straight Arrow Connector 459">
            <a:extLst>
              <a:ext uri="{FF2B5EF4-FFF2-40B4-BE49-F238E27FC236}">
                <a16:creationId xmlns:a16="http://schemas.microsoft.com/office/drawing/2014/main" id="{BCB54872-3016-44D0-9EF2-45D7746B4C4A}"/>
              </a:ext>
            </a:extLst>
          </p:cNvPr>
          <p:cNvCxnSpPr/>
          <p:nvPr/>
        </p:nvCxnSpPr>
        <p:spPr>
          <a:xfrm rot="5400000">
            <a:off x="9625167" y="4130785"/>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461" name="TextBox 460">
            <a:extLst>
              <a:ext uri="{FF2B5EF4-FFF2-40B4-BE49-F238E27FC236}">
                <a16:creationId xmlns:a16="http://schemas.microsoft.com/office/drawing/2014/main" id="{1B1B0A8E-C2CC-469C-A5D3-C6B6F862D23F}"/>
              </a:ext>
            </a:extLst>
          </p:cNvPr>
          <p:cNvSpPr txBox="1"/>
          <p:nvPr/>
        </p:nvSpPr>
        <p:spPr>
          <a:xfrm>
            <a:off x="2945680" y="3097855"/>
            <a:ext cx="1011815"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Salicylic Acid</a:t>
            </a:r>
          </a:p>
        </p:txBody>
      </p:sp>
      <p:cxnSp>
        <p:nvCxnSpPr>
          <p:cNvPr id="462" name="Straight Arrow Connector 461">
            <a:extLst>
              <a:ext uri="{FF2B5EF4-FFF2-40B4-BE49-F238E27FC236}">
                <a16:creationId xmlns:a16="http://schemas.microsoft.com/office/drawing/2014/main" id="{D086DF78-8E14-41D5-9430-52B07DCEFB7E}"/>
              </a:ext>
            </a:extLst>
          </p:cNvPr>
          <p:cNvCxnSpPr>
            <a:cxnSpLocks/>
          </p:cNvCxnSpPr>
          <p:nvPr/>
        </p:nvCxnSpPr>
        <p:spPr>
          <a:xfrm rot="19800000">
            <a:off x="4477937" y="3226623"/>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463" name="Group 462">
            <a:extLst>
              <a:ext uri="{FF2B5EF4-FFF2-40B4-BE49-F238E27FC236}">
                <a16:creationId xmlns:a16="http://schemas.microsoft.com/office/drawing/2014/main" id="{864457C1-C94C-4B77-B97A-62BFCBEA72FB}"/>
              </a:ext>
            </a:extLst>
          </p:cNvPr>
          <p:cNvGrpSpPr/>
          <p:nvPr/>
        </p:nvGrpSpPr>
        <p:grpSpPr>
          <a:xfrm rot="5400000" flipV="1">
            <a:off x="4028362" y="2904760"/>
            <a:ext cx="195575" cy="460081"/>
            <a:chOff x="4465608" y="2755990"/>
            <a:chExt cx="195575" cy="460081"/>
          </a:xfrm>
        </p:grpSpPr>
        <p:cxnSp>
          <p:nvCxnSpPr>
            <p:cNvPr id="464" name="Straight Arrow Connector 463">
              <a:extLst>
                <a:ext uri="{FF2B5EF4-FFF2-40B4-BE49-F238E27FC236}">
                  <a16:creationId xmlns:a16="http://schemas.microsoft.com/office/drawing/2014/main" id="{BAF3AFE6-E9E7-4BC9-AAFB-939D99D23298}"/>
                </a:ext>
              </a:extLst>
            </p:cNvPr>
            <p:cNvCxnSpPr/>
            <p:nvPr/>
          </p:nvCxnSpPr>
          <p:spPr>
            <a:xfrm>
              <a:off x="4661183" y="3006943"/>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65" name="Straight Arrow Connector 464">
              <a:extLst>
                <a:ext uri="{FF2B5EF4-FFF2-40B4-BE49-F238E27FC236}">
                  <a16:creationId xmlns:a16="http://schemas.microsoft.com/office/drawing/2014/main" id="{7F6880D0-452B-40F0-8C61-587AC0126C65}"/>
                </a:ext>
              </a:extLst>
            </p:cNvPr>
            <p:cNvCxnSpPr/>
            <p:nvPr/>
          </p:nvCxnSpPr>
          <p:spPr>
            <a:xfrm>
              <a:off x="4661183" y="2755990"/>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466" name="Arc 465">
              <a:extLst>
                <a:ext uri="{FF2B5EF4-FFF2-40B4-BE49-F238E27FC236}">
                  <a16:creationId xmlns:a16="http://schemas.microsoft.com/office/drawing/2014/main" id="{01ABA61C-43E2-4E19-A040-FB99AAE6BFB2}"/>
                </a:ext>
              </a:extLst>
            </p:cNvPr>
            <p:cNvSpPr/>
            <p:nvPr/>
          </p:nvSpPr>
          <p:spPr>
            <a:xfrm rot="19132295">
              <a:off x="4479862" y="2783214"/>
              <a:ext cx="134696" cy="134262"/>
            </a:xfrm>
            <a:prstGeom prst="arc">
              <a:avLst>
                <a:gd name="adj1" fmla="val 19627211"/>
                <a:gd name="adj2" fmla="val 8727894"/>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latin typeface="Arial Nova" panose="020B0504020202020204" pitchFamily="34" charset="0"/>
                <a:cs typeface="Arial" panose="020B0604020202020204" pitchFamily="34" charset="0"/>
              </a:endParaRPr>
            </a:p>
          </p:txBody>
        </p:sp>
        <p:sp>
          <p:nvSpPr>
            <p:cNvPr id="467" name="Arc 466">
              <a:extLst>
                <a:ext uri="{FF2B5EF4-FFF2-40B4-BE49-F238E27FC236}">
                  <a16:creationId xmlns:a16="http://schemas.microsoft.com/office/drawing/2014/main" id="{7C044A08-70E2-403B-8B91-7F25423EBD9A}"/>
                </a:ext>
              </a:extLst>
            </p:cNvPr>
            <p:cNvSpPr/>
            <p:nvPr/>
          </p:nvSpPr>
          <p:spPr>
            <a:xfrm rot="19132295" flipH="1" flipV="1">
              <a:off x="4465608" y="2784312"/>
              <a:ext cx="134696" cy="134262"/>
            </a:xfrm>
            <a:prstGeom prst="arc">
              <a:avLst>
                <a:gd name="adj1" fmla="val 19627211"/>
                <a:gd name="adj2" fmla="val 8727894"/>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latin typeface="Arial Nova" panose="020B0504020202020204" pitchFamily="34" charset="0"/>
                <a:cs typeface="Arial" panose="020B0604020202020204" pitchFamily="34" charset="0"/>
              </a:endParaRPr>
            </a:p>
          </p:txBody>
        </p:sp>
      </p:grpSp>
      <p:sp>
        <p:nvSpPr>
          <p:cNvPr id="468" name="Arc 467">
            <a:extLst>
              <a:ext uri="{FF2B5EF4-FFF2-40B4-BE49-F238E27FC236}">
                <a16:creationId xmlns:a16="http://schemas.microsoft.com/office/drawing/2014/main" id="{B311A731-4A95-4129-8585-CD7DBE1B1445}"/>
              </a:ext>
            </a:extLst>
          </p:cNvPr>
          <p:cNvSpPr/>
          <p:nvPr/>
        </p:nvSpPr>
        <p:spPr>
          <a:xfrm rot="13287758" flipH="1">
            <a:off x="4548150" y="1677718"/>
            <a:ext cx="3092832" cy="3173409"/>
          </a:xfrm>
          <a:prstGeom prst="arc">
            <a:avLst>
              <a:gd name="adj1" fmla="val 13712705"/>
              <a:gd name="adj2" fmla="val 18676154"/>
            </a:avLst>
          </a:prstGeom>
          <a:ln w="28575">
            <a:solidFill>
              <a:schemeClr val="bg1">
                <a:lumMod val="75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dirty="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469" name="Arc 468">
            <a:extLst>
              <a:ext uri="{FF2B5EF4-FFF2-40B4-BE49-F238E27FC236}">
                <a16:creationId xmlns:a16="http://schemas.microsoft.com/office/drawing/2014/main" id="{069708B0-CDD1-438D-8E7F-4278C7C2E6EC}"/>
              </a:ext>
            </a:extLst>
          </p:cNvPr>
          <p:cNvSpPr/>
          <p:nvPr/>
        </p:nvSpPr>
        <p:spPr>
          <a:xfrm rot="9299959" flipH="1">
            <a:off x="4290970" y="2097815"/>
            <a:ext cx="3867217" cy="1195310"/>
          </a:xfrm>
          <a:prstGeom prst="arc">
            <a:avLst>
              <a:gd name="adj1" fmla="val 11051603"/>
              <a:gd name="adj2" fmla="val 20113265"/>
            </a:avLst>
          </a:prstGeom>
          <a:ln w="28575">
            <a:solidFill>
              <a:schemeClr val="bg1">
                <a:lumMod val="75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471" name="TextBox 470">
            <a:extLst>
              <a:ext uri="{FF2B5EF4-FFF2-40B4-BE49-F238E27FC236}">
                <a16:creationId xmlns:a16="http://schemas.microsoft.com/office/drawing/2014/main" id="{3509A7A5-F49B-4FB0-AB5A-0E62F815F566}"/>
              </a:ext>
            </a:extLst>
          </p:cNvPr>
          <p:cNvSpPr txBox="1"/>
          <p:nvPr/>
        </p:nvSpPr>
        <p:spPr>
          <a:xfrm>
            <a:off x="5704241" y="1029035"/>
            <a:ext cx="718466"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Mannitol</a:t>
            </a:r>
          </a:p>
        </p:txBody>
      </p:sp>
      <p:cxnSp>
        <p:nvCxnSpPr>
          <p:cNvPr id="472" name="Straight Arrow Connector 471">
            <a:extLst>
              <a:ext uri="{FF2B5EF4-FFF2-40B4-BE49-F238E27FC236}">
                <a16:creationId xmlns:a16="http://schemas.microsoft.com/office/drawing/2014/main" id="{69418CC6-5D28-4539-A6AB-F39F848FFC29}"/>
              </a:ext>
            </a:extLst>
          </p:cNvPr>
          <p:cNvCxnSpPr/>
          <p:nvPr/>
        </p:nvCxnSpPr>
        <p:spPr>
          <a:xfrm rot="16200000" flipH="1" flipV="1">
            <a:off x="6425170" y="1053794"/>
            <a:ext cx="0" cy="209128"/>
          </a:xfrm>
          <a:prstGeom prst="straightConnector1">
            <a:avLst/>
          </a:prstGeom>
          <a:ln w="28575">
            <a:solidFill>
              <a:schemeClr val="bg1">
                <a:lumMod val="75000"/>
              </a:schemeClr>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73" name="Straight Arrow Connector 472">
            <a:extLst>
              <a:ext uri="{FF2B5EF4-FFF2-40B4-BE49-F238E27FC236}">
                <a16:creationId xmlns:a16="http://schemas.microsoft.com/office/drawing/2014/main" id="{C8033C16-EFE9-46E0-8DFB-79DA3DF45FA1}"/>
              </a:ext>
            </a:extLst>
          </p:cNvPr>
          <p:cNvCxnSpPr/>
          <p:nvPr/>
        </p:nvCxnSpPr>
        <p:spPr>
          <a:xfrm>
            <a:off x="7508027" y="3015652"/>
            <a:ext cx="0" cy="209129"/>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74" name="Straight Arrow Connector 473">
            <a:extLst>
              <a:ext uri="{FF2B5EF4-FFF2-40B4-BE49-F238E27FC236}">
                <a16:creationId xmlns:a16="http://schemas.microsoft.com/office/drawing/2014/main" id="{AED28AF9-7939-44CE-A4AD-F5859B4B1F39}"/>
              </a:ext>
            </a:extLst>
          </p:cNvPr>
          <p:cNvCxnSpPr/>
          <p:nvPr/>
        </p:nvCxnSpPr>
        <p:spPr>
          <a:xfrm>
            <a:off x="7532411" y="2714374"/>
            <a:ext cx="0" cy="209129"/>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75" name="Straight Arrow Connector 474">
            <a:extLst>
              <a:ext uri="{FF2B5EF4-FFF2-40B4-BE49-F238E27FC236}">
                <a16:creationId xmlns:a16="http://schemas.microsoft.com/office/drawing/2014/main" id="{6F58141F-3E23-4BE6-BB15-8ADCB188C0BC}"/>
              </a:ext>
            </a:extLst>
          </p:cNvPr>
          <p:cNvCxnSpPr/>
          <p:nvPr/>
        </p:nvCxnSpPr>
        <p:spPr>
          <a:xfrm>
            <a:off x="7508027" y="3278465"/>
            <a:ext cx="0" cy="256033"/>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477" name="TextBox 476">
            <a:extLst>
              <a:ext uri="{FF2B5EF4-FFF2-40B4-BE49-F238E27FC236}">
                <a16:creationId xmlns:a16="http://schemas.microsoft.com/office/drawing/2014/main" id="{D9CF0916-1FF3-48F7-A9E2-472EB75BC680}"/>
              </a:ext>
            </a:extLst>
          </p:cNvPr>
          <p:cNvSpPr txBox="1"/>
          <p:nvPr/>
        </p:nvSpPr>
        <p:spPr>
          <a:xfrm>
            <a:off x="10452586" y="3103589"/>
            <a:ext cx="995785"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Palmitic Acid</a:t>
            </a:r>
          </a:p>
        </p:txBody>
      </p:sp>
      <p:sp>
        <p:nvSpPr>
          <p:cNvPr id="478" name="TextBox 477">
            <a:extLst>
              <a:ext uri="{FF2B5EF4-FFF2-40B4-BE49-F238E27FC236}">
                <a16:creationId xmlns:a16="http://schemas.microsoft.com/office/drawing/2014/main" id="{9D301EC5-17F4-4D35-A449-48403A48534E}"/>
              </a:ext>
            </a:extLst>
          </p:cNvPr>
          <p:cNvSpPr txBox="1"/>
          <p:nvPr/>
        </p:nvSpPr>
        <p:spPr>
          <a:xfrm>
            <a:off x="10437357" y="2913114"/>
            <a:ext cx="1026243"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Lauric Acid &amp;</a:t>
            </a:r>
          </a:p>
        </p:txBody>
      </p:sp>
      <p:sp>
        <p:nvSpPr>
          <p:cNvPr id="479" name="TextBox 478">
            <a:extLst>
              <a:ext uri="{FF2B5EF4-FFF2-40B4-BE49-F238E27FC236}">
                <a16:creationId xmlns:a16="http://schemas.microsoft.com/office/drawing/2014/main" id="{C22416EB-B26A-40FC-9AB3-25B7029612BE}"/>
              </a:ext>
            </a:extLst>
          </p:cNvPr>
          <p:cNvSpPr txBox="1"/>
          <p:nvPr/>
        </p:nvSpPr>
        <p:spPr>
          <a:xfrm>
            <a:off x="9756546" y="6278089"/>
            <a:ext cx="1063112"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Galacturonate</a:t>
            </a:r>
          </a:p>
        </p:txBody>
      </p:sp>
      <p:sp>
        <p:nvSpPr>
          <p:cNvPr id="480" name="TextBox 479">
            <a:extLst>
              <a:ext uri="{FF2B5EF4-FFF2-40B4-BE49-F238E27FC236}">
                <a16:creationId xmlns:a16="http://schemas.microsoft.com/office/drawing/2014/main" id="{F62D8565-CF8C-40BE-ADEA-C54AA7A7D23C}"/>
              </a:ext>
            </a:extLst>
          </p:cNvPr>
          <p:cNvSpPr txBox="1"/>
          <p:nvPr/>
        </p:nvSpPr>
        <p:spPr>
          <a:xfrm>
            <a:off x="11150560" y="6278089"/>
            <a:ext cx="575799"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Pectin</a:t>
            </a:r>
          </a:p>
        </p:txBody>
      </p:sp>
      <p:sp>
        <p:nvSpPr>
          <p:cNvPr id="481" name="TextBox 480">
            <a:extLst>
              <a:ext uri="{FF2B5EF4-FFF2-40B4-BE49-F238E27FC236}">
                <a16:creationId xmlns:a16="http://schemas.microsoft.com/office/drawing/2014/main" id="{D0522478-EDEB-40AE-980B-93A35A4CC525}"/>
              </a:ext>
            </a:extLst>
          </p:cNvPr>
          <p:cNvSpPr txBox="1"/>
          <p:nvPr/>
        </p:nvSpPr>
        <p:spPr>
          <a:xfrm>
            <a:off x="8575220" y="6161623"/>
            <a:ext cx="901209" cy="397032"/>
          </a:xfrm>
          <a:prstGeom prst="rect">
            <a:avLst/>
          </a:prstGeom>
          <a:noFill/>
          <a:ln>
            <a:noFill/>
          </a:ln>
        </p:spPr>
        <p:txBody>
          <a:bodyPr wrap="none" rtlCol="0">
            <a:spAutoFit/>
          </a:bodyPr>
          <a:lstStyle/>
          <a:p>
            <a:pPr algn="ctr">
              <a:lnSpc>
                <a:spcPct val="90000"/>
              </a:lnSpc>
            </a:pPr>
            <a:r>
              <a:rPr lang="en-US" sz="1100" dirty="0" err="1">
                <a:latin typeface="Arial Nova" panose="020B0504020202020204" pitchFamily="34" charset="0"/>
                <a:cs typeface="Arial" panose="020B0604020202020204" pitchFamily="34" charset="0"/>
              </a:rPr>
              <a:t>Galactarate</a:t>
            </a:r>
            <a:endParaRPr lang="en-US" sz="1100" dirty="0">
              <a:latin typeface="Arial Nova" panose="020B0504020202020204" pitchFamily="34" charset="0"/>
              <a:cs typeface="Arial" panose="020B0604020202020204" pitchFamily="34" charset="0"/>
            </a:endParaRPr>
          </a:p>
          <a:p>
            <a:pPr algn="ctr">
              <a:lnSpc>
                <a:spcPct val="90000"/>
              </a:lnSpc>
            </a:pPr>
            <a:r>
              <a:rPr lang="en-US" sz="1100" dirty="0" err="1">
                <a:latin typeface="Arial Nova" panose="020B0504020202020204" pitchFamily="34" charset="0"/>
                <a:cs typeface="Arial" panose="020B0604020202020204" pitchFamily="34" charset="0"/>
              </a:rPr>
              <a:t>Glucarate</a:t>
            </a:r>
            <a:endParaRPr lang="en-US" sz="1100" dirty="0">
              <a:latin typeface="Arial Nova" panose="020B0504020202020204" pitchFamily="34" charset="0"/>
              <a:cs typeface="Arial" panose="020B0604020202020204" pitchFamily="34" charset="0"/>
            </a:endParaRPr>
          </a:p>
        </p:txBody>
      </p:sp>
      <p:cxnSp>
        <p:nvCxnSpPr>
          <p:cNvPr id="483" name="Straight Arrow Connector 482">
            <a:extLst>
              <a:ext uri="{FF2B5EF4-FFF2-40B4-BE49-F238E27FC236}">
                <a16:creationId xmlns:a16="http://schemas.microsoft.com/office/drawing/2014/main" id="{8412BD24-BA9E-4E71-AD03-982E98FD308C}"/>
              </a:ext>
            </a:extLst>
          </p:cNvPr>
          <p:cNvCxnSpPr/>
          <p:nvPr/>
        </p:nvCxnSpPr>
        <p:spPr>
          <a:xfrm rot="5400000">
            <a:off x="11074848" y="6218844"/>
            <a:ext cx="0" cy="209128"/>
          </a:xfrm>
          <a:prstGeom prst="straightConnector1">
            <a:avLst/>
          </a:prstGeom>
          <a:ln w="190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84" name="Straight Arrow Connector 483">
            <a:extLst>
              <a:ext uri="{FF2B5EF4-FFF2-40B4-BE49-F238E27FC236}">
                <a16:creationId xmlns:a16="http://schemas.microsoft.com/office/drawing/2014/main" id="{EB02417D-D964-47CF-B769-71E91CC45376}"/>
              </a:ext>
            </a:extLst>
          </p:cNvPr>
          <p:cNvCxnSpPr/>
          <p:nvPr/>
        </p:nvCxnSpPr>
        <p:spPr>
          <a:xfrm rot="5400000">
            <a:off x="9594807" y="6320448"/>
            <a:ext cx="0" cy="188215"/>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85" name="Straight Arrow Connector 484">
            <a:extLst>
              <a:ext uri="{FF2B5EF4-FFF2-40B4-BE49-F238E27FC236}">
                <a16:creationId xmlns:a16="http://schemas.microsoft.com/office/drawing/2014/main" id="{68EF082B-1E0E-4893-9339-81BF634272A2}"/>
              </a:ext>
            </a:extLst>
          </p:cNvPr>
          <p:cNvCxnSpPr/>
          <p:nvPr/>
        </p:nvCxnSpPr>
        <p:spPr>
          <a:xfrm rot="9821288">
            <a:off x="8987352" y="5995930"/>
            <a:ext cx="0" cy="210311"/>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86" name="Straight Arrow Connector 485">
            <a:extLst>
              <a:ext uri="{FF2B5EF4-FFF2-40B4-BE49-F238E27FC236}">
                <a16:creationId xmlns:a16="http://schemas.microsoft.com/office/drawing/2014/main" id="{BA493BA2-E1F1-43CD-99E7-17A7F6E76CE7}"/>
              </a:ext>
            </a:extLst>
          </p:cNvPr>
          <p:cNvCxnSpPr/>
          <p:nvPr/>
        </p:nvCxnSpPr>
        <p:spPr>
          <a:xfrm rot="9821288">
            <a:off x="8767486" y="5226046"/>
            <a:ext cx="0" cy="256828"/>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87" name="Straight Arrow Connector 486">
            <a:extLst>
              <a:ext uri="{FF2B5EF4-FFF2-40B4-BE49-F238E27FC236}">
                <a16:creationId xmlns:a16="http://schemas.microsoft.com/office/drawing/2014/main" id="{5590CA6C-9DF4-408B-8E0D-6CB49885111A}"/>
              </a:ext>
            </a:extLst>
          </p:cNvPr>
          <p:cNvCxnSpPr/>
          <p:nvPr/>
        </p:nvCxnSpPr>
        <p:spPr>
          <a:xfrm rot="20621288">
            <a:off x="8844430" y="5488975"/>
            <a:ext cx="0" cy="256828"/>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88" name="Straight Arrow Connector 487">
            <a:extLst>
              <a:ext uri="{FF2B5EF4-FFF2-40B4-BE49-F238E27FC236}">
                <a16:creationId xmlns:a16="http://schemas.microsoft.com/office/drawing/2014/main" id="{9A997EF2-297C-4D8C-AEB3-68FA94A7D592}"/>
              </a:ext>
            </a:extLst>
          </p:cNvPr>
          <p:cNvCxnSpPr/>
          <p:nvPr/>
        </p:nvCxnSpPr>
        <p:spPr>
          <a:xfrm rot="20621288">
            <a:off x="8914966" y="5741613"/>
            <a:ext cx="0" cy="256828"/>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89" name="Straight Arrow Connector 488">
            <a:extLst>
              <a:ext uri="{FF2B5EF4-FFF2-40B4-BE49-F238E27FC236}">
                <a16:creationId xmlns:a16="http://schemas.microsoft.com/office/drawing/2014/main" id="{EB8F95CD-7C0F-4A5B-9242-2A087FF636F2}"/>
              </a:ext>
            </a:extLst>
          </p:cNvPr>
          <p:cNvCxnSpPr/>
          <p:nvPr/>
        </p:nvCxnSpPr>
        <p:spPr>
          <a:xfrm rot="5400000">
            <a:off x="10969069" y="6296709"/>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90" name="Straight Arrow Connector 489">
            <a:extLst>
              <a:ext uri="{FF2B5EF4-FFF2-40B4-BE49-F238E27FC236}">
                <a16:creationId xmlns:a16="http://schemas.microsoft.com/office/drawing/2014/main" id="{13E5DF6F-5F7C-4D54-9CCB-7447F73C03D9}"/>
              </a:ext>
            </a:extLst>
          </p:cNvPr>
          <p:cNvCxnSpPr/>
          <p:nvPr/>
        </p:nvCxnSpPr>
        <p:spPr>
          <a:xfrm rot="5400000">
            <a:off x="11074848" y="6374574"/>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491" name="TextBox 490">
            <a:extLst>
              <a:ext uri="{FF2B5EF4-FFF2-40B4-BE49-F238E27FC236}">
                <a16:creationId xmlns:a16="http://schemas.microsoft.com/office/drawing/2014/main" id="{35D03055-DFBF-4673-A4AD-9460483AB9AC}"/>
              </a:ext>
            </a:extLst>
          </p:cNvPr>
          <p:cNvSpPr txBox="1"/>
          <p:nvPr/>
        </p:nvSpPr>
        <p:spPr>
          <a:xfrm>
            <a:off x="6267016" y="5216243"/>
            <a:ext cx="805028"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Succinate</a:t>
            </a:r>
          </a:p>
        </p:txBody>
      </p:sp>
      <p:sp>
        <p:nvSpPr>
          <p:cNvPr id="492" name="TextBox 491">
            <a:extLst>
              <a:ext uri="{FF2B5EF4-FFF2-40B4-BE49-F238E27FC236}">
                <a16:creationId xmlns:a16="http://schemas.microsoft.com/office/drawing/2014/main" id="{F5AD7CB7-D1E5-4CF1-86CA-B51E1B47E5D1}"/>
              </a:ext>
            </a:extLst>
          </p:cNvPr>
          <p:cNvSpPr txBox="1"/>
          <p:nvPr/>
        </p:nvSpPr>
        <p:spPr>
          <a:xfrm>
            <a:off x="6061243" y="4712566"/>
            <a:ext cx="787395"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Fumarate</a:t>
            </a:r>
          </a:p>
        </p:txBody>
      </p:sp>
      <p:sp>
        <p:nvSpPr>
          <p:cNvPr id="493" name="TextBox 492">
            <a:extLst>
              <a:ext uri="{FF2B5EF4-FFF2-40B4-BE49-F238E27FC236}">
                <a16:creationId xmlns:a16="http://schemas.microsoft.com/office/drawing/2014/main" id="{10C97357-4835-487E-9BFD-E836A1B7994A}"/>
              </a:ext>
            </a:extLst>
          </p:cNvPr>
          <p:cNvSpPr txBox="1"/>
          <p:nvPr/>
        </p:nvSpPr>
        <p:spPr>
          <a:xfrm>
            <a:off x="8044389" y="5035033"/>
            <a:ext cx="1116011"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2-Oxoglutarate</a:t>
            </a:r>
          </a:p>
        </p:txBody>
      </p:sp>
      <p:sp>
        <p:nvSpPr>
          <p:cNvPr id="494" name="TextBox 493">
            <a:extLst>
              <a:ext uri="{FF2B5EF4-FFF2-40B4-BE49-F238E27FC236}">
                <a16:creationId xmlns:a16="http://schemas.microsoft.com/office/drawing/2014/main" id="{AFDE014F-640B-42F3-8041-E03E2C93ED04}"/>
              </a:ext>
            </a:extLst>
          </p:cNvPr>
          <p:cNvSpPr txBox="1"/>
          <p:nvPr/>
        </p:nvSpPr>
        <p:spPr>
          <a:xfrm>
            <a:off x="5305620" y="5193742"/>
            <a:ext cx="570989"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GABA</a:t>
            </a:r>
          </a:p>
        </p:txBody>
      </p:sp>
      <p:cxnSp>
        <p:nvCxnSpPr>
          <p:cNvPr id="495" name="Straight Arrow Connector 494">
            <a:extLst>
              <a:ext uri="{FF2B5EF4-FFF2-40B4-BE49-F238E27FC236}">
                <a16:creationId xmlns:a16="http://schemas.microsoft.com/office/drawing/2014/main" id="{301960CE-C420-4C17-96B2-8982B136D587}"/>
              </a:ext>
            </a:extLst>
          </p:cNvPr>
          <p:cNvCxnSpPr>
            <a:cxnSpLocks/>
          </p:cNvCxnSpPr>
          <p:nvPr/>
        </p:nvCxnSpPr>
        <p:spPr>
          <a:xfrm>
            <a:off x="5849796" y="5351016"/>
            <a:ext cx="274320" cy="0"/>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96" name="Straight Arrow Connector 495">
            <a:extLst>
              <a:ext uri="{FF2B5EF4-FFF2-40B4-BE49-F238E27FC236}">
                <a16:creationId xmlns:a16="http://schemas.microsoft.com/office/drawing/2014/main" id="{4DDB5E00-B513-4126-B6A9-6D2BB8D65565}"/>
              </a:ext>
            </a:extLst>
          </p:cNvPr>
          <p:cNvCxnSpPr>
            <a:cxnSpLocks/>
          </p:cNvCxnSpPr>
          <p:nvPr/>
        </p:nvCxnSpPr>
        <p:spPr>
          <a:xfrm>
            <a:off x="6139541" y="5346059"/>
            <a:ext cx="176855" cy="0"/>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497" name="TextBox 496">
            <a:extLst>
              <a:ext uri="{FF2B5EF4-FFF2-40B4-BE49-F238E27FC236}">
                <a16:creationId xmlns:a16="http://schemas.microsoft.com/office/drawing/2014/main" id="{3B0F2166-085D-47EA-BBD4-FA493D4AE506}"/>
              </a:ext>
            </a:extLst>
          </p:cNvPr>
          <p:cNvSpPr txBox="1"/>
          <p:nvPr/>
        </p:nvSpPr>
        <p:spPr>
          <a:xfrm>
            <a:off x="7094129" y="3529680"/>
            <a:ext cx="891591"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Acetyl-CoA</a:t>
            </a:r>
          </a:p>
        </p:txBody>
      </p:sp>
      <p:cxnSp>
        <p:nvCxnSpPr>
          <p:cNvPr id="498" name="Straight Arrow Connector 497">
            <a:extLst>
              <a:ext uri="{FF2B5EF4-FFF2-40B4-BE49-F238E27FC236}">
                <a16:creationId xmlns:a16="http://schemas.microsoft.com/office/drawing/2014/main" id="{10AB3076-3451-4340-9CD0-3158BCA2E89F}"/>
              </a:ext>
            </a:extLst>
          </p:cNvPr>
          <p:cNvCxnSpPr/>
          <p:nvPr/>
        </p:nvCxnSpPr>
        <p:spPr>
          <a:xfrm rot="5400000" flipH="1">
            <a:off x="8936892" y="3051009"/>
            <a:ext cx="0" cy="156846"/>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99" name="Straight Arrow Connector 498">
            <a:extLst>
              <a:ext uri="{FF2B5EF4-FFF2-40B4-BE49-F238E27FC236}">
                <a16:creationId xmlns:a16="http://schemas.microsoft.com/office/drawing/2014/main" id="{92C2F749-8416-4A90-BCD7-3D41FC884876}"/>
              </a:ext>
            </a:extLst>
          </p:cNvPr>
          <p:cNvCxnSpPr>
            <a:cxnSpLocks/>
          </p:cNvCxnSpPr>
          <p:nvPr/>
        </p:nvCxnSpPr>
        <p:spPr>
          <a:xfrm>
            <a:off x="9019736" y="3103525"/>
            <a:ext cx="0" cy="716639"/>
          </a:xfrm>
          <a:prstGeom prst="straightConnector1">
            <a:avLst/>
          </a:prstGeom>
          <a:ln w="31750">
            <a:solidFill>
              <a:schemeClr val="bg1">
                <a:lumMod val="75000"/>
              </a:schemeClr>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500" name="Straight Arrow Connector 499">
            <a:extLst>
              <a:ext uri="{FF2B5EF4-FFF2-40B4-BE49-F238E27FC236}">
                <a16:creationId xmlns:a16="http://schemas.microsoft.com/office/drawing/2014/main" id="{0B5288B4-E147-413E-9964-79D48904BA66}"/>
              </a:ext>
            </a:extLst>
          </p:cNvPr>
          <p:cNvCxnSpPr/>
          <p:nvPr/>
        </p:nvCxnSpPr>
        <p:spPr>
          <a:xfrm rot="5400000" flipH="1">
            <a:off x="9078907" y="3736892"/>
            <a:ext cx="0" cy="173736"/>
          </a:xfrm>
          <a:prstGeom prst="straightConnector1">
            <a:avLst/>
          </a:prstGeom>
          <a:ln w="31750">
            <a:solidFill>
              <a:schemeClr val="bg1">
                <a:lumMod val="75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01" name="Straight Arrow Connector 500">
            <a:extLst>
              <a:ext uri="{FF2B5EF4-FFF2-40B4-BE49-F238E27FC236}">
                <a16:creationId xmlns:a16="http://schemas.microsoft.com/office/drawing/2014/main" id="{3406ACA9-3CE1-4817-B81F-D19B5B685724}"/>
              </a:ext>
            </a:extLst>
          </p:cNvPr>
          <p:cNvCxnSpPr/>
          <p:nvPr/>
        </p:nvCxnSpPr>
        <p:spPr>
          <a:xfrm flipH="1">
            <a:off x="8805647" y="3128970"/>
            <a:ext cx="0" cy="209128"/>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02" name="Straight Arrow Connector 501">
            <a:extLst>
              <a:ext uri="{FF2B5EF4-FFF2-40B4-BE49-F238E27FC236}">
                <a16:creationId xmlns:a16="http://schemas.microsoft.com/office/drawing/2014/main" id="{EEF774A9-843A-45B4-A847-C796341AFD4C}"/>
              </a:ext>
            </a:extLst>
          </p:cNvPr>
          <p:cNvCxnSpPr>
            <a:cxnSpLocks/>
          </p:cNvCxnSpPr>
          <p:nvPr/>
        </p:nvCxnSpPr>
        <p:spPr>
          <a:xfrm rot="5400000" flipH="1">
            <a:off x="10329920" y="3181809"/>
            <a:ext cx="0" cy="209128"/>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03" name="Straight Arrow Connector 502">
            <a:extLst>
              <a:ext uri="{FF2B5EF4-FFF2-40B4-BE49-F238E27FC236}">
                <a16:creationId xmlns:a16="http://schemas.microsoft.com/office/drawing/2014/main" id="{1031331D-CCDD-4165-8443-5E08AE81571B}"/>
              </a:ext>
            </a:extLst>
          </p:cNvPr>
          <p:cNvCxnSpPr/>
          <p:nvPr/>
        </p:nvCxnSpPr>
        <p:spPr>
          <a:xfrm flipH="1">
            <a:off x="9821945" y="3117039"/>
            <a:ext cx="0" cy="209128"/>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04" name="Straight Arrow Connector 503">
            <a:extLst>
              <a:ext uri="{FF2B5EF4-FFF2-40B4-BE49-F238E27FC236}">
                <a16:creationId xmlns:a16="http://schemas.microsoft.com/office/drawing/2014/main" id="{C8806C0A-09B0-4232-AA95-9FD7176ED880}"/>
              </a:ext>
            </a:extLst>
          </p:cNvPr>
          <p:cNvCxnSpPr/>
          <p:nvPr/>
        </p:nvCxnSpPr>
        <p:spPr>
          <a:xfrm flipH="1">
            <a:off x="9821945" y="3568792"/>
            <a:ext cx="0" cy="256032"/>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05" name="Straight Arrow Connector 504">
            <a:extLst>
              <a:ext uri="{FF2B5EF4-FFF2-40B4-BE49-F238E27FC236}">
                <a16:creationId xmlns:a16="http://schemas.microsoft.com/office/drawing/2014/main" id="{E24C0343-1318-4347-8E50-47D34009EF3B}"/>
              </a:ext>
            </a:extLst>
          </p:cNvPr>
          <p:cNvCxnSpPr/>
          <p:nvPr/>
        </p:nvCxnSpPr>
        <p:spPr>
          <a:xfrm flipH="1">
            <a:off x="9821945" y="3338367"/>
            <a:ext cx="0" cy="209128"/>
          </a:xfrm>
          <a:prstGeom prst="straightConnector1">
            <a:avLst/>
          </a:prstGeom>
          <a:ln w="31750">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06" name="Straight Arrow Connector 505">
            <a:extLst>
              <a:ext uri="{FF2B5EF4-FFF2-40B4-BE49-F238E27FC236}">
                <a16:creationId xmlns:a16="http://schemas.microsoft.com/office/drawing/2014/main" id="{B02C250C-3DC9-4621-9A00-FC13AB0DB4FD}"/>
              </a:ext>
            </a:extLst>
          </p:cNvPr>
          <p:cNvCxnSpPr>
            <a:cxnSpLocks/>
          </p:cNvCxnSpPr>
          <p:nvPr/>
        </p:nvCxnSpPr>
        <p:spPr>
          <a:xfrm rot="5400000" flipH="1">
            <a:off x="9362174" y="3021638"/>
            <a:ext cx="0" cy="210312"/>
          </a:xfrm>
          <a:prstGeom prst="straightConnector1">
            <a:avLst/>
          </a:prstGeom>
          <a:ln w="31750">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BF869D39-6ACE-47FA-BB2A-54881711DBC1}"/>
              </a:ext>
            </a:extLst>
          </p:cNvPr>
          <p:cNvCxnSpPr/>
          <p:nvPr/>
        </p:nvCxnSpPr>
        <p:spPr>
          <a:xfrm flipV="1">
            <a:off x="9364879" y="3078929"/>
            <a:ext cx="30773" cy="96716"/>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560149E7-3A04-47B0-A41E-8BB86E8877E3}"/>
              </a:ext>
            </a:extLst>
          </p:cNvPr>
          <p:cNvCxnSpPr/>
          <p:nvPr/>
        </p:nvCxnSpPr>
        <p:spPr>
          <a:xfrm flipV="1">
            <a:off x="9344020" y="3078929"/>
            <a:ext cx="30773" cy="96716"/>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CCBECD0B-3F23-4BCC-AD61-8D21F763E4E9}"/>
              </a:ext>
            </a:extLst>
          </p:cNvPr>
          <p:cNvCxnSpPr/>
          <p:nvPr/>
        </p:nvCxnSpPr>
        <p:spPr>
          <a:xfrm flipV="1">
            <a:off x="9385741" y="3078929"/>
            <a:ext cx="30773" cy="96716"/>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0" name="Straight Arrow Connector 509">
            <a:extLst>
              <a:ext uri="{FF2B5EF4-FFF2-40B4-BE49-F238E27FC236}">
                <a16:creationId xmlns:a16="http://schemas.microsoft.com/office/drawing/2014/main" id="{A20D0DC5-BC72-41EE-9E11-2EDB7EC50D99}"/>
              </a:ext>
            </a:extLst>
          </p:cNvPr>
          <p:cNvCxnSpPr>
            <a:cxnSpLocks/>
            <a:endCxn id="497" idx="3"/>
          </p:cNvCxnSpPr>
          <p:nvPr/>
        </p:nvCxnSpPr>
        <p:spPr>
          <a:xfrm flipH="1">
            <a:off x="7985720" y="3654980"/>
            <a:ext cx="785132" cy="5505"/>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11" name="Straight Arrow Connector 510">
            <a:extLst>
              <a:ext uri="{FF2B5EF4-FFF2-40B4-BE49-F238E27FC236}">
                <a16:creationId xmlns:a16="http://schemas.microsoft.com/office/drawing/2014/main" id="{32D6BA12-EAB2-4BA0-86F0-A8CD9BE980B4}"/>
              </a:ext>
            </a:extLst>
          </p:cNvPr>
          <p:cNvCxnSpPr/>
          <p:nvPr/>
        </p:nvCxnSpPr>
        <p:spPr>
          <a:xfrm flipH="1">
            <a:off x="8805647" y="3371210"/>
            <a:ext cx="0" cy="209128"/>
          </a:xfrm>
          <a:prstGeom prst="straightConnector1">
            <a:avLst/>
          </a:prstGeom>
          <a:ln w="31750">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12" name="TextBox 511">
            <a:extLst>
              <a:ext uri="{FF2B5EF4-FFF2-40B4-BE49-F238E27FC236}">
                <a16:creationId xmlns:a16="http://schemas.microsoft.com/office/drawing/2014/main" id="{B928AC1B-9C8F-4E25-BF55-31B7E6FBF82B}"/>
              </a:ext>
            </a:extLst>
          </p:cNvPr>
          <p:cNvSpPr txBox="1"/>
          <p:nvPr/>
        </p:nvSpPr>
        <p:spPr>
          <a:xfrm>
            <a:off x="5701974" y="3529680"/>
            <a:ext cx="1032654" cy="261610"/>
          </a:xfrm>
          <a:prstGeom prst="rect">
            <a:avLst/>
          </a:prstGeom>
          <a:noFill/>
          <a:ln>
            <a:noFill/>
          </a:ln>
        </p:spPr>
        <p:txBody>
          <a:bodyPr wrap="none" rtlCol="0">
            <a:spAutoFit/>
          </a:bodyPr>
          <a:lstStyle/>
          <a:p>
            <a:pPr algn="r"/>
            <a:r>
              <a:rPr lang="en-US" sz="1100" dirty="0">
                <a:latin typeface="Arial Nova" panose="020B0504020202020204" pitchFamily="34" charset="0"/>
                <a:cs typeface="Arial" panose="020B0604020202020204" pitchFamily="34" charset="0"/>
              </a:rPr>
              <a:t>Ethanolamine</a:t>
            </a:r>
          </a:p>
        </p:txBody>
      </p:sp>
      <p:sp>
        <p:nvSpPr>
          <p:cNvPr id="513" name="TextBox 512">
            <a:extLst>
              <a:ext uri="{FF2B5EF4-FFF2-40B4-BE49-F238E27FC236}">
                <a16:creationId xmlns:a16="http://schemas.microsoft.com/office/drawing/2014/main" id="{D6EF5B43-B536-483C-9663-75B8AC8E21A8}"/>
              </a:ext>
            </a:extLst>
          </p:cNvPr>
          <p:cNvSpPr txBox="1"/>
          <p:nvPr/>
        </p:nvSpPr>
        <p:spPr>
          <a:xfrm>
            <a:off x="6342485" y="3248242"/>
            <a:ext cx="510076" cy="261610"/>
          </a:xfrm>
          <a:prstGeom prst="rect">
            <a:avLst/>
          </a:prstGeom>
          <a:noFill/>
          <a:ln>
            <a:noFill/>
          </a:ln>
        </p:spPr>
        <p:txBody>
          <a:bodyPr wrap="none" rtlCol="0">
            <a:spAutoFit/>
          </a:bodyPr>
          <a:lstStyle/>
          <a:p>
            <a:r>
              <a:rPr lang="el-GR" sz="1100" dirty="0">
                <a:latin typeface="Arial Nova" panose="020B0504020202020204" pitchFamily="34" charset="0"/>
                <a:cs typeface="Arial" panose="020B0604020202020204" pitchFamily="34" charset="0"/>
              </a:rPr>
              <a:t>β</a:t>
            </a:r>
            <a:r>
              <a:rPr lang="en-US" sz="1100" dirty="0">
                <a:latin typeface="Arial Nova" panose="020B0504020202020204" pitchFamily="34" charset="0"/>
                <a:cs typeface="Arial" panose="020B0604020202020204" pitchFamily="34" charset="0"/>
              </a:rPr>
              <a:t>-Ala</a:t>
            </a:r>
          </a:p>
        </p:txBody>
      </p:sp>
      <p:cxnSp>
        <p:nvCxnSpPr>
          <p:cNvPr id="514" name="Straight Arrow Connector 513">
            <a:extLst>
              <a:ext uri="{FF2B5EF4-FFF2-40B4-BE49-F238E27FC236}">
                <a16:creationId xmlns:a16="http://schemas.microsoft.com/office/drawing/2014/main" id="{F72C00A6-270D-4C6C-9B74-B6E0B3978971}"/>
              </a:ext>
            </a:extLst>
          </p:cNvPr>
          <p:cNvCxnSpPr/>
          <p:nvPr/>
        </p:nvCxnSpPr>
        <p:spPr>
          <a:xfrm rot="16200000" flipH="1" flipV="1">
            <a:off x="6994554" y="3287242"/>
            <a:ext cx="0" cy="209128"/>
          </a:xfrm>
          <a:prstGeom prst="straightConnector1">
            <a:avLst/>
          </a:prstGeom>
          <a:ln w="31750">
            <a:solidFill>
              <a:schemeClr val="bg1">
                <a:lumMod val="75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15" name="Straight Arrow Connector 514">
            <a:extLst>
              <a:ext uri="{FF2B5EF4-FFF2-40B4-BE49-F238E27FC236}">
                <a16:creationId xmlns:a16="http://schemas.microsoft.com/office/drawing/2014/main" id="{07F23FAC-4125-40C9-964D-29BEC3B7F44B}"/>
              </a:ext>
            </a:extLst>
          </p:cNvPr>
          <p:cNvCxnSpPr>
            <a:cxnSpLocks/>
          </p:cNvCxnSpPr>
          <p:nvPr/>
        </p:nvCxnSpPr>
        <p:spPr>
          <a:xfrm>
            <a:off x="7114101" y="3422561"/>
            <a:ext cx="118263" cy="140646"/>
          </a:xfrm>
          <a:prstGeom prst="straightConnector1">
            <a:avLst/>
          </a:prstGeom>
          <a:ln w="28575">
            <a:solidFill>
              <a:schemeClr val="bg1">
                <a:lumMod val="75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16" name="Straight Arrow Connector 515">
            <a:extLst>
              <a:ext uri="{FF2B5EF4-FFF2-40B4-BE49-F238E27FC236}">
                <a16:creationId xmlns:a16="http://schemas.microsoft.com/office/drawing/2014/main" id="{308225EA-6EA7-49D9-9BD0-B58060210CF2}"/>
              </a:ext>
            </a:extLst>
          </p:cNvPr>
          <p:cNvCxnSpPr/>
          <p:nvPr/>
        </p:nvCxnSpPr>
        <p:spPr>
          <a:xfrm rot="16200000">
            <a:off x="6794442" y="3564377"/>
            <a:ext cx="0" cy="209128"/>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17" name="Straight Arrow Connector 516">
            <a:extLst>
              <a:ext uri="{FF2B5EF4-FFF2-40B4-BE49-F238E27FC236}">
                <a16:creationId xmlns:a16="http://schemas.microsoft.com/office/drawing/2014/main" id="{9AC0A4EC-EA9A-4F7E-B0F6-9D6F6E844134}"/>
              </a:ext>
            </a:extLst>
          </p:cNvPr>
          <p:cNvCxnSpPr/>
          <p:nvPr/>
        </p:nvCxnSpPr>
        <p:spPr>
          <a:xfrm rot="16200000">
            <a:off x="7030554" y="3564377"/>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19" name="TextBox 518">
            <a:extLst>
              <a:ext uri="{FF2B5EF4-FFF2-40B4-BE49-F238E27FC236}">
                <a16:creationId xmlns:a16="http://schemas.microsoft.com/office/drawing/2014/main" id="{4F37DAA7-6582-4DF7-ACCC-56EAD6D479FB}"/>
              </a:ext>
            </a:extLst>
          </p:cNvPr>
          <p:cNvSpPr txBox="1"/>
          <p:nvPr/>
        </p:nvSpPr>
        <p:spPr>
          <a:xfrm>
            <a:off x="6448160" y="4178514"/>
            <a:ext cx="622286"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Malate</a:t>
            </a:r>
          </a:p>
        </p:txBody>
      </p:sp>
      <p:sp>
        <p:nvSpPr>
          <p:cNvPr id="520" name="TextBox 519">
            <a:extLst>
              <a:ext uri="{FF2B5EF4-FFF2-40B4-BE49-F238E27FC236}">
                <a16:creationId xmlns:a16="http://schemas.microsoft.com/office/drawing/2014/main" id="{CDBA7742-271D-4574-9D63-B9B0C20CC8A0}"/>
              </a:ext>
            </a:extLst>
          </p:cNvPr>
          <p:cNvSpPr txBox="1"/>
          <p:nvPr/>
        </p:nvSpPr>
        <p:spPr>
          <a:xfrm>
            <a:off x="7687539" y="4054019"/>
            <a:ext cx="599843"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Citrate</a:t>
            </a:r>
          </a:p>
        </p:txBody>
      </p:sp>
      <p:sp>
        <p:nvSpPr>
          <p:cNvPr id="521" name="TextBox 520">
            <a:extLst>
              <a:ext uri="{FF2B5EF4-FFF2-40B4-BE49-F238E27FC236}">
                <a16:creationId xmlns:a16="http://schemas.microsoft.com/office/drawing/2014/main" id="{6ED73C14-85E7-4358-8DEB-669C07CD0A48}"/>
              </a:ext>
            </a:extLst>
          </p:cNvPr>
          <p:cNvSpPr txBox="1"/>
          <p:nvPr/>
        </p:nvSpPr>
        <p:spPr>
          <a:xfrm>
            <a:off x="6461956" y="5652900"/>
            <a:ext cx="1034257" cy="261610"/>
          </a:xfrm>
          <a:prstGeom prst="rect">
            <a:avLst/>
          </a:prstGeom>
          <a:noFill/>
          <a:ln>
            <a:noFill/>
          </a:ln>
        </p:spPr>
        <p:txBody>
          <a:bodyPr wrap="none" rtlCol="0">
            <a:spAutoFit/>
          </a:bodyPr>
          <a:lstStyle/>
          <a:p>
            <a:r>
              <a:rPr lang="en-US" sz="1100" dirty="0" err="1">
                <a:latin typeface="Arial Nova" panose="020B0504020202020204" pitchFamily="34" charset="0"/>
                <a:cs typeface="Arial" panose="020B0604020202020204" pitchFamily="34" charset="0"/>
              </a:rPr>
              <a:t>Succinyl</a:t>
            </a:r>
            <a:r>
              <a:rPr lang="en-US" sz="1100" dirty="0">
                <a:latin typeface="Arial Nova" panose="020B0504020202020204" pitchFamily="34" charset="0"/>
                <a:cs typeface="Arial" panose="020B0604020202020204" pitchFamily="34" charset="0"/>
              </a:rPr>
              <a:t>-CoA</a:t>
            </a:r>
          </a:p>
        </p:txBody>
      </p:sp>
      <p:sp>
        <p:nvSpPr>
          <p:cNvPr id="522" name="TextBox 521">
            <a:extLst>
              <a:ext uri="{FF2B5EF4-FFF2-40B4-BE49-F238E27FC236}">
                <a16:creationId xmlns:a16="http://schemas.microsoft.com/office/drawing/2014/main" id="{F811A5EF-1893-484E-AE99-FE00F038305B}"/>
              </a:ext>
            </a:extLst>
          </p:cNvPr>
          <p:cNvSpPr txBox="1"/>
          <p:nvPr/>
        </p:nvSpPr>
        <p:spPr>
          <a:xfrm>
            <a:off x="3026711" y="5638394"/>
            <a:ext cx="1301958" cy="430887"/>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Hydroxycinnamic </a:t>
            </a:r>
          </a:p>
          <a:p>
            <a:pPr algn="ctr"/>
            <a:r>
              <a:rPr lang="en-US" sz="1100" dirty="0">
                <a:latin typeface="Arial Nova" panose="020B0504020202020204" pitchFamily="34" charset="0"/>
                <a:cs typeface="Arial" panose="020B0604020202020204" pitchFamily="34" charset="0"/>
              </a:rPr>
              <a:t>Acids</a:t>
            </a:r>
          </a:p>
        </p:txBody>
      </p:sp>
      <p:cxnSp>
        <p:nvCxnSpPr>
          <p:cNvPr id="523" name="Straight Arrow Connector 522">
            <a:extLst>
              <a:ext uri="{FF2B5EF4-FFF2-40B4-BE49-F238E27FC236}">
                <a16:creationId xmlns:a16="http://schemas.microsoft.com/office/drawing/2014/main" id="{AEA7DDF7-42E2-41F0-A49D-1F24D9E006FE}"/>
              </a:ext>
            </a:extLst>
          </p:cNvPr>
          <p:cNvCxnSpPr/>
          <p:nvPr/>
        </p:nvCxnSpPr>
        <p:spPr>
          <a:xfrm flipV="1">
            <a:off x="6874987" y="5909050"/>
            <a:ext cx="165154" cy="194022"/>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524" name="TextBox 523">
            <a:extLst>
              <a:ext uri="{FF2B5EF4-FFF2-40B4-BE49-F238E27FC236}">
                <a16:creationId xmlns:a16="http://schemas.microsoft.com/office/drawing/2014/main" id="{DEF383F1-F99F-4388-BDA9-74CC94312EDA}"/>
              </a:ext>
            </a:extLst>
          </p:cNvPr>
          <p:cNvSpPr txBox="1"/>
          <p:nvPr/>
        </p:nvSpPr>
        <p:spPr>
          <a:xfrm>
            <a:off x="4406146" y="6220323"/>
            <a:ext cx="396262"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Val</a:t>
            </a:r>
          </a:p>
        </p:txBody>
      </p:sp>
      <p:cxnSp>
        <p:nvCxnSpPr>
          <p:cNvPr id="525" name="Straight Arrow Connector 524">
            <a:extLst>
              <a:ext uri="{FF2B5EF4-FFF2-40B4-BE49-F238E27FC236}">
                <a16:creationId xmlns:a16="http://schemas.microsoft.com/office/drawing/2014/main" id="{07CE96EA-ED53-45C9-A66E-94EB6EB2B911}"/>
              </a:ext>
            </a:extLst>
          </p:cNvPr>
          <p:cNvCxnSpPr/>
          <p:nvPr/>
        </p:nvCxnSpPr>
        <p:spPr>
          <a:xfrm rot="16200000">
            <a:off x="6079201" y="6247699"/>
            <a:ext cx="0" cy="20912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26" name="Straight Arrow Connector 525">
            <a:extLst>
              <a:ext uri="{FF2B5EF4-FFF2-40B4-BE49-F238E27FC236}">
                <a16:creationId xmlns:a16="http://schemas.microsoft.com/office/drawing/2014/main" id="{4EC2D73C-BB38-4B9F-9D38-D45D631FE03C}"/>
              </a:ext>
            </a:extLst>
          </p:cNvPr>
          <p:cNvCxnSpPr/>
          <p:nvPr/>
        </p:nvCxnSpPr>
        <p:spPr>
          <a:xfrm rot="16200000">
            <a:off x="4876704" y="6247699"/>
            <a:ext cx="0" cy="20912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27" name="Straight Arrow Connector 526">
            <a:extLst>
              <a:ext uri="{FF2B5EF4-FFF2-40B4-BE49-F238E27FC236}">
                <a16:creationId xmlns:a16="http://schemas.microsoft.com/office/drawing/2014/main" id="{A1B8069D-5335-480A-B10E-8BD7DA4ED76F}"/>
              </a:ext>
            </a:extLst>
          </p:cNvPr>
          <p:cNvCxnSpPr/>
          <p:nvPr/>
        </p:nvCxnSpPr>
        <p:spPr>
          <a:xfrm rot="16200000">
            <a:off x="5117203" y="6247699"/>
            <a:ext cx="0" cy="209128"/>
          </a:xfrm>
          <a:prstGeom prst="straightConnector1">
            <a:avLst/>
          </a:prstGeom>
          <a:ln w="31750">
            <a:solidFill>
              <a:schemeClr val="bg1">
                <a:lumMod val="75000"/>
              </a:schemeClr>
            </a:solidFill>
            <a:prstDash val="sysDot"/>
            <a:tailEnd type="triangle" w="med" len="sm"/>
          </a:ln>
        </p:spPr>
        <p:style>
          <a:lnRef idx="1">
            <a:schemeClr val="accent1"/>
          </a:lnRef>
          <a:fillRef idx="0">
            <a:schemeClr val="accent1"/>
          </a:fillRef>
          <a:effectRef idx="0">
            <a:schemeClr val="accent1"/>
          </a:effectRef>
          <a:fontRef idx="minor">
            <a:schemeClr val="tx1"/>
          </a:fontRef>
        </p:style>
      </p:cxnSp>
      <p:cxnSp>
        <p:nvCxnSpPr>
          <p:cNvPr id="528" name="Straight Arrow Connector 527">
            <a:extLst>
              <a:ext uri="{FF2B5EF4-FFF2-40B4-BE49-F238E27FC236}">
                <a16:creationId xmlns:a16="http://schemas.microsoft.com/office/drawing/2014/main" id="{78D3392F-09B6-48F2-AA3D-109D660225E8}"/>
              </a:ext>
            </a:extLst>
          </p:cNvPr>
          <p:cNvCxnSpPr/>
          <p:nvPr/>
        </p:nvCxnSpPr>
        <p:spPr>
          <a:xfrm rot="16200000">
            <a:off x="5357703" y="6247699"/>
            <a:ext cx="0" cy="20912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29" name="Straight Arrow Connector 528">
            <a:extLst>
              <a:ext uri="{FF2B5EF4-FFF2-40B4-BE49-F238E27FC236}">
                <a16:creationId xmlns:a16="http://schemas.microsoft.com/office/drawing/2014/main" id="{FFDBCA34-A8C4-4448-88B7-F5497E5FBB38}"/>
              </a:ext>
            </a:extLst>
          </p:cNvPr>
          <p:cNvCxnSpPr/>
          <p:nvPr/>
        </p:nvCxnSpPr>
        <p:spPr>
          <a:xfrm rot="16200000">
            <a:off x="5838702" y="6247699"/>
            <a:ext cx="0" cy="209128"/>
          </a:xfrm>
          <a:prstGeom prst="straightConnector1">
            <a:avLst/>
          </a:prstGeom>
          <a:ln w="31750">
            <a:solidFill>
              <a:schemeClr val="bg1">
                <a:lumMod val="75000"/>
              </a:schemeClr>
            </a:solidFill>
            <a:prstDash val="sysDot"/>
            <a:tailEnd type="triangle" w="med" len="sm"/>
          </a:ln>
        </p:spPr>
        <p:style>
          <a:lnRef idx="1">
            <a:schemeClr val="accent1"/>
          </a:lnRef>
          <a:fillRef idx="0">
            <a:schemeClr val="accent1"/>
          </a:fillRef>
          <a:effectRef idx="0">
            <a:schemeClr val="accent1"/>
          </a:effectRef>
          <a:fontRef idx="minor">
            <a:schemeClr val="tx1"/>
          </a:fontRef>
        </p:style>
      </p:cxnSp>
      <p:cxnSp>
        <p:nvCxnSpPr>
          <p:cNvPr id="530" name="Straight Arrow Connector 529">
            <a:extLst>
              <a:ext uri="{FF2B5EF4-FFF2-40B4-BE49-F238E27FC236}">
                <a16:creationId xmlns:a16="http://schemas.microsoft.com/office/drawing/2014/main" id="{330A8A2C-E00D-4319-989C-1EAF745442EA}"/>
              </a:ext>
            </a:extLst>
          </p:cNvPr>
          <p:cNvCxnSpPr/>
          <p:nvPr/>
        </p:nvCxnSpPr>
        <p:spPr>
          <a:xfrm rot="16200000">
            <a:off x="6319701" y="6247699"/>
            <a:ext cx="0" cy="20912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31" name="Straight Arrow Connector 530">
            <a:extLst>
              <a:ext uri="{FF2B5EF4-FFF2-40B4-BE49-F238E27FC236}">
                <a16:creationId xmlns:a16="http://schemas.microsoft.com/office/drawing/2014/main" id="{CC48C7B9-1693-4455-A6F0-92E9A987643D}"/>
              </a:ext>
            </a:extLst>
          </p:cNvPr>
          <p:cNvCxnSpPr/>
          <p:nvPr/>
        </p:nvCxnSpPr>
        <p:spPr>
          <a:xfrm rot="16200000">
            <a:off x="5598202" y="6247699"/>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32" name="Straight Arrow Connector 531">
            <a:extLst>
              <a:ext uri="{FF2B5EF4-FFF2-40B4-BE49-F238E27FC236}">
                <a16:creationId xmlns:a16="http://schemas.microsoft.com/office/drawing/2014/main" id="{F43E140F-4E1F-4016-88B1-0F1B6015FB9B}"/>
              </a:ext>
            </a:extLst>
          </p:cNvPr>
          <p:cNvCxnSpPr/>
          <p:nvPr/>
        </p:nvCxnSpPr>
        <p:spPr>
          <a:xfrm rot="16200000">
            <a:off x="6560200" y="6247699"/>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33" name="Straight Arrow Connector 532">
            <a:extLst>
              <a:ext uri="{FF2B5EF4-FFF2-40B4-BE49-F238E27FC236}">
                <a16:creationId xmlns:a16="http://schemas.microsoft.com/office/drawing/2014/main" id="{20A45775-688D-4023-9253-E61CF4ECD4D4}"/>
              </a:ext>
            </a:extLst>
          </p:cNvPr>
          <p:cNvCxnSpPr/>
          <p:nvPr/>
        </p:nvCxnSpPr>
        <p:spPr>
          <a:xfrm flipV="1">
            <a:off x="6698526" y="6125618"/>
            <a:ext cx="165154" cy="194022"/>
          </a:xfrm>
          <a:prstGeom prst="straightConnector1">
            <a:avLst/>
          </a:prstGeom>
          <a:ln w="31750">
            <a:solidFill>
              <a:schemeClr val="bg1">
                <a:lumMod val="75000"/>
              </a:schemeClr>
            </a:solidFill>
            <a:prstDash val="sysDot"/>
            <a:tailEnd type="triangle" w="med" len="sm"/>
          </a:ln>
        </p:spPr>
        <p:style>
          <a:lnRef idx="1">
            <a:schemeClr val="accent1"/>
          </a:lnRef>
          <a:fillRef idx="0">
            <a:schemeClr val="accent1"/>
          </a:fillRef>
          <a:effectRef idx="0">
            <a:schemeClr val="accent1"/>
          </a:effectRef>
          <a:fontRef idx="minor">
            <a:schemeClr val="tx1"/>
          </a:fontRef>
        </p:style>
      </p:cxnSp>
      <p:cxnSp>
        <p:nvCxnSpPr>
          <p:cNvPr id="535" name="Straight Arrow Connector 534">
            <a:extLst>
              <a:ext uri="{FF2B5EF4-FFF2-40B4-BE49-F238E27FC236}">
                <a16:creationId xmlns:a16="http://schemas.microsoft.com/office/drawing/2014/main" id="{8FDE857B-EB13-44A3-92F2-7461C01D55D2}"/>
              </a:ext>
            </a:extLst>
          </p:cNvPr>
          <p:cNvCxnSpPr/>
          <p:nvPr/>
        </p:nvCxnSpPr>
        <p:spPr>
          <a:xfrm rot="5400000" flipV="1">
            <a:off x="5626306" y="5693928"/>
            <a:ext cx="0" cy="20912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36" name="Straight Arrow Connector 535">
            <a:extLst>
              <a:ext uri="{FF2B5EF4-FFF2-40B4-BE49-F238E27FC236}">
                <a16:creationId xmlns:a16="http://schemas.microsoft.com/office/drawing/2014/main" id="{7CF3843F-D7E7-49CC-AAB0-CFA56AD17604}"/>
              </a:ext>
            </a:extLst>
          </p:cNvPr>
          <p:cNvCxnSpPr/>
          <p:nvPr/>
        </p:nvCxnSpPr>
        <p:spPr>
          <a:xfrm rot="5400000" flipV="1">
            <a:off x="5372215" y="5693928"/>
            <a:ext cx="0" cy="20912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37" name="Straight Arrow Connector 536">
            <a:extLst>
              <a:ext uri="{FF2B5EF4-FFF2-40B4-BE49-F238E27FC236}">
                <a16:creationId xmlns:a16="http://schemas.microsoft.com/office/drawing/2014/main" id="{9A646C6D-FA2B-4760-9A3E-7E2502522704}"/>
              </a:ext>
            </a:extLst>
          </p:cNvPr>
          <p:cNvCxnSpPr/>
          <p:nvPr/>
        </p:nvCxnSpPr>
        <p:spPr>
          <a:xfrm rot="5400000" flipV="1">
            <a:off x="5880396" y="5693928"/>
            <a:ext cx="0" cy="20912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38" name="Straight Arrow Connector 537">
            <a:extLst>
              <a:ext uri="{FF2B5EF4-FFF2-40B4-BE49-F238E27FC236}">
                <a16:creationId xmlns:a16="http://schemas.microsoft.com/office/drawing/2014/main" id="{CF245CDA-22EA-438B-8313-2F3F04E86FC6}"/>
              </a:ext>
            </a:extLst>
          </p:cNvPr>
          <p:cNvCxnSpPr/>
          <p:nvPr/>
        </p:nvCxnSpPr>
        <p:spPr>
          <a:xfrm rot="5400000" flipV="1">
            <a:off x="4753121" y="5693928"/>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2BD22849-B450-499D-B787-3B5B174C89AA}"/>
              </a:ext>
            </a:extLst>
          </p:cNvPr>
          <p:cNvCxnSpPr/>
          <p:nvPr/>
        </p:nvCxnSpPr>
        <p:spPr>
          <a:xfrm rot="5400000" flipV="1">
            <a:off x="4499030" y="5693928"/>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540" name="Group 539">
            <a:extLst>
              <a:ext uri="{FF2B5EF4-FFF2-40B4-BE49-F238E27FC236}">
                <a16:creationId xmlns:a16="http://schemas.microsoft.com/office/drawing/2014/main" id="{C4D0FBD9-3557-4E87-8B54-DA231ED40334}"/>
              </a:ext>
            </a:extLst>
          </p:cNvPr>
          <p:cNvGrpSpPr/>
          <p:nvPr/>
        </p:nvGrpSpPr>
        <p:grpSpPr>
          <a:xfrm>
            <a:off x="4902648" y="5618870"/>
            <a:ext cx="320040" cy="359245"/>
            <a:chOff x="4836689" y="5022172"/>
            <a:chExt cx="320040" cy="359245"/>
          </a:xfrm>
        </p:grpSpPr>
        <p:cxnSp>
          <p:nvCxnSpPr>
            <p:cNvPr id="541" name="Straight Arrow Connector 540">
              <a:extLst>
                <a:ext uri="{FF2B5EF4-FFF2-40B4-BE49-F238E27FC236}">
                  <a16:creationId xmlns:a16="http://schemas.microsoft.com/office/drawing/2014/main" id="{FDA44501-84D5-4256-ADF3-881DDF77AFDE}"/>
                </a:ext>
              </a:extLst>
            </p:cNvPr>
            <p:cNvCxnSpPr/>
            <p:nvPr/>
          </p:nvCxnSpPr>
          <p:spPr>
            <a:xfrm rot="5400000" flipV="1">
              <a:off x="4996709" y="5041775"/>
              <a:ext cx="0" cy="320040"/>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2" name="Straight Arrow Connector 541">
              <a:extLst>
                <a:ext uri="{FF2B5EF4-FFF2-40B4-BE49-F238E27FC236}">
                  <a16:creationId xmlns:a16="http://schemas.microsoft.com/office/drawing/2014/main" id="{BCA8175D-AFC0-4686-A21F-DBF70175FA33}"/>
                </a:ext>
              </a:extLst>
            </p:cNvPr>
            <p:cNvCxnSpPr/>
            <p:nvPr/>
          </p:nvCxnSpPr>
          <p:spPr>
            <a:xfrm rot="5400000" flipV="1">
              <a:off x="5052165" y="5276853"/>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9FC41E4A-F26B-476D-9786-01E375D5ABB2}"/>
                </a:ext>
              </a:extLst>
            </p:cNvPr>
            <p:cNvCxnSpPr/>
            <p:nvPr/>
          </p:nvCxnSpPr>
          <p:spPr>
            <a:xfrm rot="5400000" flipV="1">
              <a:off x="5052165" y="4917608"/>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grpSp>
      <p:cxnSp>
        <p:nvCxnSpPr>
          <p:cNvPr id="544" name="Straight Arrow Connector 543">
            <a:extLst>
              <a:ext uri="{FF2B5EF4-FFF2-40B4-BE49-F238E27FC236}">
                <a16:creationId xmlns:a16="http://schemas.microsoft.com/office/drawing/2014/main" id="{4466C4AA-FFDA-45A1-8A91-827B8D3E35FC}"/>
              </a:ext>
            </a:extLst>
          </p:cNvPr>
          <p:cNvCxnSpPr/>
          <p:nvPr/>
        </p:nvCxnSpPr>
        <p:spPr>
          <a:xfrm rot="5400000" flipV="1">
            <a:off x="6134485" y="5693928"/>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5" name="Straight Arrow Connector 544">
            <a:extLst>
              <a:ext uri="{FF2B5EF4-FFF2-40B4-BE49-F238E27FC236}">
                <a16:creationId xmlns:a16="http://schemas.microsoft.com/office/drawing/2014/main" id="{38354220-068E-4DAD-BA84-67BEF66E81F3}"/>
              </a:ext>
            </a:extLst>
          </p:cNvPr>
          <p:cNvCxnSpPr/>
          <p:nvPr/>
        </p:nvCxnSpPr>
        <p:spPr>
          <a:xfrm rot="5400000" flipV="1">
            <a:off x="6381096" y="5693928"/>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546" name="TextBox 545">
            <a:extLst>
              <a:ext uri="{FF2B5EF4-FFF2-40B4-BE49-F238E27FC236}">
                <a16:creationId xmlns:a16="http://schemas.microsoft.com/office/drawing/2014/main" id="{9C6D486D-4FDC-4DB3-A06E-0149F1CC6F68}"/>
              </a:ext>
            </a:extLst>
          </p:cNvPr>
          <p:cNvSpPr txBox="1"/>
          <p:nvPr/>
        </p:nvSpPr>
        <p:spPr>
          <a:xfrm>
            <a:off x="7147858" y="2377299"/>
            <a:ext cx="734496" cy="261610"/>
          </a:xfrm>
          <a:prstGeom prst="rect">
            <a:avLst/>
          </a:prstGeom>
          <a:noFill/>
          <a:ln w="19050">
            <a:noFill/>
          </a:ln>
        </p:spPr>
        <p:txBody>
          <a:bodyPr wrap="none" rtlCol="0">
            <a:spAutoFit/>
          </a:bodyPr>
          <a:lstStyle/>
          <a:p>
            <a:pPr algn="ctr"/>
            <a:r>
              <a:rPr lang="en-US" sz="1100" dirty="0">
                <a:latin typeface="Arial Nova" panose="020B0504020202020204" pitchFamily="34" charset="0"/>
                <a:cs typeface="Arial" panose="020B0604020202020204" pitchFamily="34" charset="0"/>
              </a:rPr>
              <a:t>Pyruvate</a:t>
            </a:r>
          </a:p>
        </p:txBody>
      </p:sp>
      <p:sp>
        <p:nvSpPr>
          <p:cNvPr id="547" name="TextBox 546">
            <a:extLst>
              <a:ext uri="{FF2B5EF4-FFF2-40B4-BE49-F238E27FC236}">
                <a16:creationId xmlns:a16="http://schemas.microsoft.com/office/drawing/2014/main" id="{DB719598-2A88-44F9-9E17-3A270F64D6D0}"/>
              </a:ext>
            </a:extLst>
          </p:cNvPr>
          <p:cNvSpPr txBox="1"/>
          <p:nvPr/>
        </p:nvSpPr>
        <p:spPr>
          <a:xfrm>
            <a:off x="9708916" y="5032923"/>
            <a:ext cx="418704" cy="261610"/>
          </a:xfrm>
          <a:prstGeom prst="rect">
            <a:avLst/>
          </a:prstGeom>
          <a:noFill/>
          <a:ln>
            <a:noFill/>
          </a:ln>
        </p:spPr>
        <p:txBody>
          <a:bodyPr wrap="none" rtlCol="0">
            <a:spAutoFit/>
          </a:bodyPr>
          <a:lstStyle/>
          <a:p>
            <a:r>
              <a:rPr lang="en-US" sz="1100" dirty="0" err="1">
                <a:latin typeface="Arial Nova" panose="020B0504020202020204" pitchFamily="34" charset="0"/>
                <a:cs typeface="Arial" panose="020B0604020202020204" pitchFamily="34" charset="0"/>
              </a:rPr>
              <a:t>Glu</a:t>
            </a:r>
            <a:endParaRPr lang="en-US" sz="1100" dirty="0">
              <a:latin typeface="Arial Nova" panose="020B0504020202020204" pitchFamily="34" charset="0"/>
              <a:cs typeface="Arial" panose="020B0604020202020204" pitchFamily="34" charset="0"/>
            </a:endParaRPr>
          </a:p>
        </p:txBody>
      </p:sp>
      <p:sp>
        <p:nvSpPr>
          <p:cNvPr id="548" name="TextBox 547">
            <a:extLst>
              <a:ext uri="{FF2B5EF4-FFF2-40B4-BE49-F238E27FC236}">
                <a16:creationId xmlns:a16="http://schemas.microsoft.com/office/drawing/2014/main" id="{078ABA50-CCDC-4753-B4D0-7633C7C3B550}"/>
              </a:ext>
            </a:extLst>
          </p:cNvPr>
          <p:cNvSpPr txBox="1"/>
          <p:nvPr/>
        </p:nvSpPr>
        <p:spPr>
          <a:xfrm>
            <a:off x="10817761" y="4706564"/>
            <a:ext cx="404278"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His</a:t>
            </a:r>
          </a:p>
        </p:txBody>
      </p:sp>
      <p:sp>
        <p:nvSpPr>
          <p:cNvPr id="549" name="TextBox 548">
            <a:extLst>
              <a:ext uri="{FF2B5EF4-FFF2-40B4-BE49-F238E27FC236}">
                <a16:creationId xmlns:a16="http://schemas.microsoft.com/office/drawing/2014/main" id="{60AE7099-76B2-4ACA-BBA0-5105545B5C82}"/>
              </a:ext>
            </a:extLst>
          </p:cNvPr>
          <p:cNvSpPr txBox="1"/>
          <p:nvPr/>
        </p:nvSpPr>
        <p:spPr>
          <a:xfrm>
            <a:off x="11137773" y="5017293"/>
            <a:ext cx="420308"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Pro</a:t>
            </a:r>
          </a:p>
        </p:txBody>
      </p:sp>
      <p:sp>
        <p:nvSpPr>
          <p:cNvPr id="550" name="TextBox 549">
            <a:extLst>
              <a:ext uri="{FF2B5EF4-FFF2-40B4-BE49-F238E27FC236}">
                <a16:creationId xmlns:a16="http://schemas.microsoft.com/office/drawing/2014/main" id="{3D8DE5DC-96C9-49BA-9BC0-CC375DE5BE37}"/>
              </a:ext>
            </a:extLst>
          </p:cNvPr>
          <p:cNvSpPr txBox="1"/>
          <p:nvPr/>
        </p:nvSpPr>
        <p:spPr>
          <a:xfrm>
            <a:off x="10554787" y="5017293"/>
            <a:ext cx="434734" cy="261610"/>
          </a:xfrm>
          <a:prstGeom prst="rect">
            <a:avLst/>
          </a:prstGeom>
          <a:noFill/>
          <a:ln>
            <a:noFill/>
          </a:ln>
        </p:spPr>
        <p:txBody>
          <a:bodyPr wrap="none" rtlCol="0">
            <a:spAutoFit/>
          </a:bodyPr>
          <a:lstStyle/>
          <a:p>
            <a:r>
              <a:rPr lang="en-US" sz="1100" dirty="0" err="1">
                <a:latin typeface="Arial Nova" panose="020B0504020202020204" pitchFamily="34" charset="0"/>
                <a:cs typeface="Arial" panose="020B0604020202020204" pitchFamily="34" charset="0"/>
              </a:rPr>
              <a:t>Orn</a:t>
            </a:r>
            <a:endParaRPr lang="en-US" sz="1100" dirty="0">
              <a:latin typeface="Arial Nova" panose="020B0504020202020204" pitchFamily="34" charset="0"/>
              <a:cs typeface="Arial" panose="020B0604020202020204" pitchFamily="34" charset="0"/>
            </a:endParaRPr>
          </a:p>
        </p:txBody>
      </p:sp>
      <p:sp>
        <p:nvSpPr>
          <p:cNvPr id="551" name="TextBox 550">
            <a:extLst>
              <a:ext uri="{FF2B5EF4-FFF2-40B4-BE49-F238E27FC236}">
                <a16:creationId xmlns:a16="http://schemas.microsoft.com/office/drawing/2014/main" id="{B792737F-EF17-4A8D-BD4B-6E1CC4422D31}"/>
              </a:ext>
            </a:extLst>
          </p:cNvPr>
          <p:cNvSpPr txBox="1"/>
          <p:nvPr/>
        </p:nvSpPr>
        <p:spPr>
          <a:xfrm>
            <a:off x="10274755" y="4091889"/>
            <a:ext cx="478016"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NO</a:t>
            </a:r>
            <a:r>
              <a:rPr lang="en-US" sz="1100" baseline="-25000" dirty="0">
                <a:latin typeface="Arial Nova" panose="020B0504020202020204" pitchFamily="34" charset="0"/>
                <a:cs typeface="Arial" panose="020B0604020202020204" pitchFamily="34" charset="0"/>
              </a:rPr>
              <a:t>3</a:t>
            </a:r>
            <a:r>
              <a:rPr lang="en-US" sz="1100" baseline="30000" dirty="0">
                <a:latin typeface="Arial Nova" panose="020B0504020202020204" pitchFamily="34" charset="0"/>
                <a:cs typeface="Arial" panose="020B0604020202020204" pitchFamily="34" charset="0"/>
              </a:rPr>
              <a:t>-</a:t>
            </a:r>
            <a:endParaRPr lang="en-US" sz="1100" dirty="0">
              <a:latin typeface="Arial Nova" panose="020B0504020202020204" pitchFamily="34" charset="0"/>
              <a:cs typeface="Arial" panose="020B0604020202020204" pitchFamily="34" charset="0"/>
            </a:endParaRPr>
          </a:p>
        </p:txBody>
      </p:sp>
      <p:sp>
        <p:nvSpPr>
          <p:cNvPr id="552" name="TextBox 551">
            <a:extLst>
              <a:ext uri="{FF2B5EF4-FFF2-40B4-BE49-F238E27FC236}">
                <a16:creationId xmlns:a16="http://schemas.microsoft.com/office/drawing/2014/main" id="{D7F65DCE-14D7-48D3-95BD-669736430467}"/>
              </a:ext>
            </a:extLst>
          </p:cNvPr>
          <p:cNvSpPr txBox="1"/>
          <p:nvPr/>
        </p:nvSpPr>
        <p:spPr>
          <a:xfrm>
            <a:off x="9669420" y="4028829"/>
            <a:ext cx="500458" cy="369333"/>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NO</a:t>
            </a:r>
            <a:r>
              <a:rPr lang="en-US" sz="1100" baseline="-25000" dirty="0">
                <a:latin typeface="Arial Nova" panose="020B0504020202020204" pitchFamily="34" charset="0"/>
                <a:cs typeface="Arial" panose="020B0604020202020204" pitchFamily="34" charset="0"/>
              </a:rPr>
              <a:t>2</a:t>
            </a:r>
            <a:r>
              <a:rPr lang="en-US" baseline="30000" dirty="0">
                <a:latin typeface="Arial Nova" panose="020B0504020202020204" pitchFamily="34" charset="0"/>
                <a:cs typeface="Arial" panose="020B0604020202020204" pitchFamily="34" charset="0"/>
              </a:rPr>
              <a:t>-</a:t>
            </a:r>
            <a:endParaRPr lang="en-US" dirty="0">
              <a:latin typeface="Arial Nova" panose="020B0504020202020204" pitchFamily="34" charset="0"/>
              <a:cs typeface="Arial" panose="020B0604020202020204" pitchFamily="34" charset="0"/>
            </a:endParaRPr>
          </a:p>
        </p:txBody>
      </p:sp>
      <p:sp>
        <p:nvSpPr>
          <p:cNvPr id="553" name="TextBox 552">
            <a:extLst>
              <a:ext uri="{FF2B5EF4-FFF2-40B4-BE49-F238E27FC236}">
                <a16:creationId xmlns:a16="http://schemas.microsoft.com/office/drawing/2014/main" id="{E31F9B62-7E08-4675-93F3-F6E65FA5F0E4}"/>
              </a:ext>
            </a:extLst>
          </p:cNvPr>
          <p:cNvSpPr txBox="1"/>
          <p:nvPr/>
        </p:nvSpPr>
        <p:spPr>
          <a:xfrm>
            <a:off x="9658970" y="4510712"/>
            <a:ext cx="497252"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NH</a:t>
            </a:r>
            <a:r>
              <a:rPr lang="en-US" sz="1100" baseline="-25000" dirty="0">
                <a:latin typeface="Arial Nova" panose="020B0504020202020204" pitchFamily="34" charset="0"/>
                <a:cs typeface="Arial" panose="020B0604020202020204" pitchFamily="34" charset="0"/>
              </a:rPr>
              <a:t>4</a:t>
            </a:r>
            <a:r>
              <a:rPr lang="en-US" sz="1100" baseline="30000" dirty="0">
                <a:latin typeface="Arial Nova" panose="020B0504020202020204" pitchFamily="34" charset="0"/>
                <a:cs typeface="Arial" panose="020B0604020202020204" pitchFamily="34" charset="0"/>
              </a:rPr>
              <a:t>+</a:t>
            </a:r>
            <a:endParaRPr lang="en-US" sz="1100" dirty="0">
              <a:latin typeface="Arial Nova" panose="020B0504020202020204" pitchFamily="34" charset="0"/>
              <a:cs typeface="Arial" panose="020B0604020202020204" pitchFamily="34" charset="0"/>
            </a:endParaRPr>
          </a:p>
        </p:txBody>
      </p:sp>
      <p:sp>
        <p:nvSpPr>
          <p:cNvPr id="554" name="TextBox 553">
            <a:extLst>
              <a:ext uri="{FF2B5EF4-FFF2-40B4-BE49-F238E27FC236}">
                <a16:creationId xmlns:a16="http://schemas.microsoft.com/office/drawing/2014/main" id="{3B4C98A0-4F84-4881-AA58-0EDFF4FFE673}"/>
              </a:ext>
            </a:extLst>
          </p:cNvPr>
          <p:cNvSpPr txBox="1"/>
          <p:nvPr/>
        </p:nvSpPr>
        <p:spPr>
          <a:xfrm>
            <a:off x="9387978" y="4703950"/>
            <a:ext cx="418704" cy="261610"/>
          </a:xfrm>
          <a:prstGeom prst="rect">
            <a:avLst/>
          </a:prstGeom>
          <a:noFill/>
          <a:ln>
            <a:noFill/>
          </a:ln>
        </p:spPr>
        <p:txBody>
          <a:bodyPr wrap="none" rtlCol="0">
            <a:spAutoFit/>
          </a:bodyPr>
          <a:lstStyle/>
          <a:p>
            <a:r>
              <a:rPr lang="en-US" sz="1100" dirty="0" err="1">
                <a:latin typeface="Arial Nova" panose="020B0504020202020204" pitchFamily="34" charset="0"/>
                <a:cs typeface="Arial" panose="020B0604020202020204" pitchFamily="34" charset="0"/>
              </a:rPr>
              <a:t>Gln</a:t>
            </a:r>
            <a:endParaRPr lang="en-US" sz="1100" dirty="0">
              <a:latin typeface="Arial Nova" panose="020B0504020202020204" pitchFamily="34" charset="0"/>
              <a:cs typeface="Arial" panose="020B0604020202020204" pitchFamily="34" charset="0"/>
            </a:endParaRPr>
          </a:p>
        </p:txBody>
      </p:sp>
      <p:sp>
        <p:nvSpPr>
          <p:cNvPr id="555" name="TextBox 554">
            <a:extLst>
              <a:ext uri="{FF2B5EF4-FFF2-40B4-BE49-F238E27FC236}">
                <a16:creationId xmlns:a16="http://schemas.microsoft.com/office/drawing/2014/main" id="{FB78939D-B605-4E7B-9E8E-CA769E88B0A1}"/>
              </a:ext>
            </a:extLst>
          </p:cNvPr>
          <p:cNvSpPr txBox="1"/>
          <p:nvPr/>
        </p:nvSpPr>
        <p:spPr>
          <a:xfrm>
            <a:off x="10221735" y="4369869"/>
            <a:ext cx="498855"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Urea</a:t>
            </a:r>
          </a:p>
        </p:txBody>
      </p:sp>
      <p:cxnSp>
        <p:nvCxnSpPr>
          <p:cNvPr id="556" name="Straight Arrow Connector 555">
            <a:extLst>
              <a:ext uri="{FF2B5EF4-FFF2-40B4-BE49-F238E27FC236}">
                <a16:creationId xmlns:a16="http://schemas.microsoft.com/office/drawing/2014/main" id="{0B7E7C2C-6070-498A-BBAB-D2AAFD8780E6}"/>
              </a:ext>
            </a:extLst>
          </p:cNvPr>
          <p:cNvCxnSpPr/>
          <p:nvPr/>
        </p:nvCxnSpPr>
        <p:spPr>
          <a:xfrm rot="5400000">
            <a:off x="10212048" y="4146533"/>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7" name="Straight Arrow Connector 556">
            <a:extLst>
              <a:ext uri="{FF2B5EF4-FFF2-40B4-BE49-F238E27FC236}">
                <a16:creationId xmlns:a16="http://schemas.microsoft.com/office/drawing/2014/main" id="{7C4558BB-4DA5-4597-99D7-54A0FEDE4A96}"/>
              </a:ext>
            </a:extLst>
          </p:cNvPr>
          <p:cNvCxnSpPr/>
          <p:nvPr/>
        </p:nvCxnSpPr>
        <p:spPr>
          <a:xfrm rot="5400000">
            <a:off x="10500359" y="4730609"/>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8" name="Straight Arrow Connector 557">
            <a:extLst>
              <a:ext uri="{FF2B5EF4-FFF2-40B4-BE49-F238E27FC236}">
                <a16:creationId xmlns:a16="http://schemas.microsoft.com/office/drawing/2014/main" id="{3CE227F0-B71C-4F42-B826-1058A3ABD1FB}"/>
              </a:ext>
            </a:extLst>
          </p:cNvPr>
          <p:cNvCxnSpPr/>
          <p:nvPr/>
        </p:nvCxnSpPr>
        <p:spPr>
          <a:xfrm rot="5400000" flipH="1">
            <a:off x="11056358" y="5038529"/>
            <a:ext cx="0" cy="256032"/>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59" name="Straight Arrow Connector 558">
            <a:extLst>
              <a:ext uri="{FF2B5EF4-FFF2-40B4-BE49-F238E27FC236}">
                <a16:creationId xmlns:a16="http://schemas.microsoft.com/office/drawing/2014/main" id="{9ACD0CF8-E38C-40FE-8A47-CD1410D75781}"/>
              </a:ext>
            </a:extLst>
          </p:cNvPr>
          <p:cNvCxnSpPr/>
          <p:nvPr/>
        </p:nvCxnSpPr>
        <p:spPr>
          <a:xfrm rot="5400000" flipH="1">
            <a:off x="10460205" y="5038529"/>
            <a:ext cx="0" cy="256032"/>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60" name="Straight Arrow Connector 559">
            <a:extLst>
              <a:ext uri="{FF2B5EF4-FFF2-40B4-BE49-F238E27FC236}">
                <a16:creationId xmlns:a16="http://schemas.microsoft.com/office/drawing/2014/main" id="{EA17B450-3E42-4B11-825B-7F8269C04234}"/>
              </a:ext>
            </a:extLst>
          </p:cNvPr>
          <p:cNvCxnSpPr/>
          <p:nvPr/>
        </p:nvCxnSpPr>
        <p:spPr>
          <a:xfrm rot="1620000">
            <a:off x="10068083" y="4878740"/>
            <a:ext cx="0" cy="177759"/>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61" name="Straight Arrow Connector 560">
            <a:extLst>
              <a:ext uri="{FF2B5EF4-FFF2-40B4-BE49-F238E27FC236}">
                <a16:creationId xmlns:a16="http://schemas.microsoft.com/office/drawing/2014/main" id="{515A681F-F537-4222-A097-23A1B6970EC7}"/>
              </a:ext>
            </a:extLst>
          </p:cNvPr>
          <p:cNvCxnSpPr/>
          <p:nvPr/>
        </p:nvCxnSpPr>
        <p:spPr>
          <a:xfrm rot="5400000">
            <a:off x="10238949" y="4730609"/>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62" name="Straight Arrow Connector 561">
            <a:extLst>
              <a:ext uri="{FF2B5EF4-FFF2-40B4-BE49-F238E27FC236}">
                <a16:creationId xmlns:a16="http://schemas.microsoft.com/office/drawing/2014/main" id="{A475516E-8E01-4692-A800-4D4B84251A09}"/>
              </a:ext>
            </a:extLst>
          </p:cNvPr>
          <p:cNvCxnSpPr/>
          <p:nvPr/>
        </p:nvCxnSpPr>
        <p:spPr>
          <a:xfrm rot="5400000">
            <a:off x="10751313" y="4730609"/>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63" name="Straight Arrow Connector 562">
            <a:extLst>
              <a:ext uri="{FF2B5EF4-FFF2-40B4-BE49-F238E27FC236}">
                <a16:creationId xmlns:a16="http://schemas.microsoft.com/office/drawing/2014/main" id="{86F295CC-BAF5-4BB8-ACE0-08FD6F2888A2}"/>
              </a:ext>
            </a:extLst>
          </p:cNvPr>
          <p:cNvCxnSpPr>
            <a:cxnSpLocks/>
          </p:cNvCxnSpPr>
          <p:nvPr/>
        </p:nvCxnSpPr>
        <p:spPr>
          <a:xfrm flipH="1">
            <a:off x="9133922" y="5173494"/>
            <a:ext cx="584500" cy="0"/>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64" name="Straight Arrow Connector 563">
            <a:extLst>
              <a:ext uri="{FF2B5EF4-FFF2-40B4-BE49-F238E27FC236}">
                <a16:creationId xmlns:a16="http://schemas.microsoft.com/office/drawing/2014/main" id="{073D5B15-2F3C-4409-AB88-012EF49831F8}"/>
              </a:ext>
            </a:extLst>
          </p:cNvPr>
          <p:cNvCxnSpPr/>
          <p:nvPr/>
        </p:nvCxnSpPr>
        <p:spPr>
          <a:xfrm rot="5400000" flipH="1">
            <a:off x="10185700" y="5061981"/>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65" name="Straight Arrow Connector 564">
            <a:extLst>
              <a:ext uri="{FF2B5EF4-FFF2-40B4-BE49-F238E27FC236}">
                <a16:creationId xmlns:a16="http://schemas.microsoft.com/office/drawing/2014/main" id="{55370914-A15D-40EB-85BC-4E274AFFD76E}"/>
              </a:ext>
            </a:extLst>
          </p:cNvPr>
          <p:cNvCxnSpPr/>
          <p:nvPr/>
        </p:nvCxnSpPr>
        <p:spPr>
          <a:xfrm flipV="1">
            <a:off x="9754311" y="4843310"/>
            <a:ext cx="156846" cy="0"/>
          </a:xfrm>
          <a:prstGeom prst="straightConnector1">
            <a:avLst/>
          </a:prstGeom>
          <a:ln w="28575">
            <a:solidFill>
              <a:schemeClr val="bg1">
                <a:lumMod val="75000"/>
              </a:schemeClr>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66" name="Straight Arrow Connector 565">
            <a:extLst>
              <a:ext uri="{FF2B5EF4-FFF2-40B4-BE49-F238E27FC236}">
                <a16:creationId xmlns:a16="http://schemas.microsoft.com/office/drawing/2014/main" id="{D0400E71-408F-4E7B-B7E3-6395D1B81AF4}"/>
              </a:ext>
            </a:extLst>
          </p:cNvPr>
          <p:cNvCxnSpPr/>
          <p:nvPr/>
        </p:nvCxnSpPr>
        <p:spPr>
          <a:xfrm flipH="1">
            <a:off x="9911157" y="4746126"/>
            <a:ext cx="0" cy="313692"/>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67" name="Straight Arrow Connector 566">
            <a:extLst>
              <a:ext uri="{FF2B5EF4-FFF2-40B4-BE49-F238E27FC236}">
                <a16:creationId xmlns:a16="http://schemas.microsoft.com/office/drawing/2014/main" id="{9D3E9ECA-187C-4649-8E72-19B10075A8F7}"/>
              </a:ext>
            </a:extLst>
          </p:cNvPr>
          <p:cNvCxnSpPr/>
          <p:nvPr/>
        </p:nvCxnSpPr>
        <p:spPr>
          <a:xfrm rot="10800000">
            <a:off x="9912680" y="4338460"/>
            <a:ext cx="0" cy="209128"/>
          </a:xfrm>
          <a:prstGeom prst="straightConnector1">
            <a:avLst/>
          </a:prstGeom>
          <a:ln w="28575">
            <a:solidFill>
              <a:schemeClr val="bg1">
                <a:lumMod val="75000"/>
              </a:schemeClr>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568" name="Straight Arrow Connector 567">
            <a:extLst>
              <a:ext uri="{FF2B5EF4-FFF2-40B4-BE49-F238E27FC236}">
                <a16:creationId xmlns:a16="http://schemas.microsoft.com/office/drawing/2014/main" id="{239D94B3-2845-4972-99AB-4B46692AA03E}"/>
              </a:ext>
            </a:extLst>
          </p:cNvPr>
          <p:cNvCxnSpPr/>
          <p:nvPr/>
        </p:nvCxnSpPr>
        <p:spPr>
          <a:xfrm rot="3720000">
            <a:off x="10197860" y="4496824"/>
            <a:ext cx="0" cy="177759"/>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69" name="Straight Arrow Connector 568">
            <a:extLst>
              <a:ext uri="{FF2B5EF4-FFF2-40B4-BE49-F238E27FC236}">
                <a16:creationId xmlns:a16="http://schemas.microsoft.com/office/drawing/2014/main" id="{BF49866A-FD8D-48B2-916E-409196B90E75}"/>
              </a:ext>
            </a:extLst>
          </p:cNvPr>
          <p:cNvCxnSpPr/>
          <p:nvPr/>
        </p:nvCxnSpPr>
        <p:spPr>
          <a:xfrm flipH="1">
            <a:off x="10821587" y="4422042"/>
            <a:ext cx="832362" cy="0"/>
          </a:xfrm>
          <a:prstGeom prst="straightConnector1">
            <a:avLst/>
          </a:prstGeom>
          <a:solidFill>
            <a:schemeClr val="bg1">
              <a:lumMod val="50000"/>
            </a:schemeClr>
          </a:solidFill>
          <a:ln w="19050">
            <a:solidFill>
              <a:schemeClr val="bg1">
                <a:lumMod val="75000"/>
              </a:schemeClr>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71" name="Straight Arrow Connector 570">
            <a:extLst>
              <a:ext uri="{FF2B5EF4-FFF2-40B4-BE49-F238E27FC236}">
                <a16:creationId xmlns:a16="http://schemas.microsoft.com/office/drawing/2014/main" id="{51276536-D7E8-4E92-8B7B-7FBF7A180F30}"/>
              </a:ext>
            </a:extLst>
          </p:cNvPr>
          <p:cNvCxnSpPr>
            <a:cxnSpLocks/>
          </p:cNvCxnSpPr>
          <p:nvPr/>
        </p:nvCxnSpPr>
        <p:spPr>
          <a:xfrm flipH="1" flipV="1">
            <a:off x="7936933" y="2107775"/>
            <a:ext cx="486631" cy="255810"/>
          </a:xfrm>
          <a:prstGeom prst="straightConnector1">
            <a:avLst/>
          </a:prstGeom>
          <a:ln w="50800">
            <a:solidFill>
              <a:schemeClr val="bg1">
                <a:lumMod val="75000"/>
              </a:schemeClr>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2" name="Straight Arrow Connector 571">
            <a:extLst>
              <a:ext uri="{FF2B5EF4-FFF2-40B4-BE49-F238E27FC236}">
                <a16:creationId xmlns:a16="http://schemas.microsoft.com/office/drawing/2014/main" id="{21A8448D-FC4F-4F16-86F3-8F472F1B76B3}"/>
              </a:ext>
            </a:extLst>
          </p:cNvPr>
          <p:cNvCxnSpPr/>
          <p:nvPr/>
        </p:nvCxnSpPr>
        <p:spPr>
          <a:xfrm rot="1856323">
            <a:off x="8551110" y="2143486"/>
            <a:ext cx="0" cy="216324"/>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3" name="Straight Arrow Connector 572">
            <a:extLst>
              <a:ext uri="{FF2B5EF4-FFF2-40B4-BE49-F238E27FC236}">
                <a16:creationId xmlns:a16="http://schemas.microsoft.com/office/drawing/2014/main" id="{B3B66CF3-70B6-492D-9172-97131827E31E}"/>
              </a:ext>
            </a:extLst>
          </p:cNvPr>
          <p:cNvCxnSpPr/>
          <p:nvPr/>
        </p:nvCxnSpPr>
        <p:spPr>
          <a:xfrm rot="1856323">
            <a:off x="8677982" y="1917496"/>
            <a:ext cx="0" cy="216324"/>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4" name="Straight Arrow Connector 573">
            <a:extLst>
              <a:ext uri="{FF2B5EF4-FFF2-40B4-BE49-F238E27FC236}">
                <a16:creationId xmlns:a16="http://schemas.microsoft.com/office/drawing/2014/main" id="{66C218CC-F94D-4BDF-9528-CBB53F79E415}"/>
              </a:ext>
            </a:extLst>
          </p:cNvPr>
          <p:cNvCxnSpPr/>
          <p:nvPr/>
        </p:nvCxnSpPr>
        <p:spPr>
          <a:xfrm rot="1856323">
            <a:off x="8791000" y="1691506"/>
            <a:ext cx="0" cy="216324"/>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5" name="Straight Arrow Connector 574">
            <a:extLst>
              <a:ext uri="{FF2B5EF4-FFF2-40B4-BE49-F238E27FC236}">
                <a16:creationId xmlns:a16="http://schemas.microsoft.com/office/drawing/2014/main" id="{7C967C03-7127-4E6E-B014-BCE4C7FBB799}"/>
              </a:ext>
            </a:extLst>
          </p:cNvPr>
          <p:cNvCxnSpPr/>
          <p:nvPr/>
        </p:nvCxnSpPr>
        <p:spPr>
          <a:xfrm rot="1856323">
            <a:off x="8915882" y="1459539"/>
            <a:ext cx="0" cy="256032"/>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6" name="Straight Arrow Connector 575">
            <a:extLst>
              <a:ext uri="{FF2B5EF4-FFF2-40B4-BE49-F238E27FC236}">
                <a16:creationId xmlns:a16="http://schemas.microsoft.com/office/drawing/2014/main" id="{51A1E1A1-E232-4551-8E92-D93513C581D1}"/>
              </a:ext>
            </a:extLst>
          </p:cNvPr>
          <p:cNvCxnSpPr>
            <a:cxnSpLocks/>
          </p:cNvCxnSpPr>
          <p:nvPr/>
        </p:nvCxnSpPr>
        <p:spPr>
          <a:xfrm rot="1856323">
            <a:off x="9050971" y="1227243"/>
            <a:ext cx="0" cy="256032"/>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7" name="Straight Arrow Connector 576">
            <a:extLst>
              <a:ext uri="{FF2B5EF4-FFF2-40B4-BE49-F238E27FC236}">
                <a16:creationId xmlns:a16="http://schemas.microsoft.com/office/drawing/2014/main" id="{E3DC8ADE-250D-4925-A591-E3AE633AC5F7}"/>
              </a:ext>
            </a:extLst>
          </p:cNvPr>
          <p:cNvCxnSpPr>
            <a:cxnSpLocks/>
          </p:cNvCxnSpPr>
          <p:nvPr/>
        </p:nvCxnSpPr>
        <p:spPr>
          <a:xfrm flipH="1">
            <a:off x="8093171" y="2438319"/>
            <a:ext cx="358102" cy="714141"/>
          </a:xfrm>
          <a:prstGeom prst="straightConnector1">
            <a:avLst/>
          </a:prstGeom>
          <a:ln w="50800">
            <a:solidFill>
              <a:schemeClr val="bg1">
                <a:lumMod val="75000"/>
              </a:schemeClr>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8" name="Straight Arrow Connector 577">
            <a:extLst>
              <a:ext uri="{FF2B5EF4-FFF2-40B4-BE49-F238E27FC236}">
                <a16:creationId xmlns:a16="http://schemas.microsoft.com/office/drawing/2014/main" id="{69122080-A8C6-41B6-9333-5C78F8A32AC7}"/>
              </a:ext>
            </a:extLst>
          </p:cNvPr>
          <p:cNvCxnSpPr/>
          <p:nvPr/>
        </p:nvCxnSpPr>
        <p:spPr>
          <a:xfrm flipH="1">
            <a:off x="7878432" y="3196831"/>
            <a:ext cx="185778" cy="336114"/>
          </a:xfrm>
          <a:prstGeom prst="straightConnector1">
            <a:avLst/>
          </a:prstGeom>
          <a:ln w="31750">
            <a:solidFill>
              <a:schemeClr val="bg1">
                <a:lumMod val="75000"/>
              </a:schemeClr>
            </a:solidFill>
            <a:prstDash val="solid"/>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579" name="Arc 578">
            <a:extLst>
              <a:ext uri="{FF2B5EF4-FFF2-40B4-BE49-F238E27FC236}">
                <a16:creationId xmlns:a16="http://schemas.microsoft.com/office/drawing/2014/main" id="{5C885FDC-1F1A-46D8-ACAE-3E2C897E1AC3}"/>
              </a:ext>
            </a:extLst>
          </p:cNvPr>
          <p:cNvSpPr/>
          <p:nvPr/>
        </p:nvSpPr>
        <p:spPr>
          <a:xfrm rot="9555281">
            <a:off x="6415774" y="3809195"/>
            <a:ext cx="1973119" cy="1570006"/>
          </a:xfrm>
          <a:prstGeom prst="arc">
            <a:avLst>
              <a:gd name="adj1" fmla="val 12444306"/>
              <a:gd name="adj2" fmla="val 18856658"/>
            </a:avLst>
          </a:prstGeom>
          <a:ln w="28575">
            <a:solidFill>
              <a:schemeClr val="bg1">
                <a:lumMod val="75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0" name="Arc 579">
            <a:extLst>
              <a:ext uri="{FF2B5EF4-FFF2-40B4-BE49-F238E27FC236}">
                <a16:creationId xmlns:a16="http://schemas.microsoft.com/office/drawing/2014/main" id="{749E24E6-A035-4460-B7D0-0B30935C2525}"/>
              </a:ext>
            </a:extLst>
          </p:cNvPr>
          <p:cNvSpPr/>
          <p:nvPr/>
        </p:nvSpPr>
        <p:spPr>
          <a:xfrm rot="12576669">
            <a:off x="7017667" y="3406670"/>
            <a:ext cx="1466111" cy="1874408"/>
          </a:xfrm>
          <a:prstGeom prst="arc">
            <a:avLst>
              <a:gd name="adj1" fmla="val 12444306"/>
              <a:gd name="adj2" fmla="val 17079044"/>
            </a:avLst>
          </a:prstGeom>
          <a:ln w="28575">
            <a:solidFill>
              <a:schemeClr val="bg1">
                <a:lumMod val="75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1" name="Arc 580">
            <a:extLst>
              <a:ext uri="{FF2B5EF4-FFF2-40B4-BE49-F238E27FC236}">
                <a16:creationId xmlns:a16="http://schemas.microsoft.com/office/drawing/2014/main" id="{B45CDC2D-5401-4521-802B-AAA99AC869A6}"/>
              </a:ext>
            </a:extLst>
          </p:cNvPr>
          <p:cNvSpPr/>
          <p:nvPr/>
        </p:nvSpPr>
        <p:spPr>
          <a:xfrm rot="11420284">
            <a:off x="6721135" y="3794365"/>
            <a:ext cx="1603143" cy="1308095"/>
          </a:xfrm>
          <a:prstGeom prst="arc">
            <a:avLst>
              <a:gd name="adj1" fmla="val 18270042"/>
              <a:gd name="adj2" fmla="val 20866036"/>
            </a:avLst>
          </a:prstGeom>
          <a:ln w="28575">
            <a:solidFill>
              <a:schemeClr val="bg1">
                <a:lumMod val="75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2" name="Arc 581">
            <a:extLst>
              <a:ext uri="{FF2B5EF4-FFF2-40B4-BE49-F238E27FC236}">
                <a16:creationId xmlns:a16="http://schemas.microsoft.com/office/drawing/2014/main" id="{47227D77-EB93-42BA-AF09-2B62D9BE2388}"/>
              </a:ext>
            </a:extLst>
          </p:cNvPr>
          <p:cNvSpPr/>
          <p:nvPr/>
        </p:nvSpPr>
        <p:spPr>
          <a:xfrm rot="2265315">
            <a:off x="7037386" y="4107225"/>
            <a:ext cx="1369823" cy="1143255"/>
          </a:xfrm>
          <a:prstGeom prst="arc">
            <a:avLst>
              <a:gd name="adj1" fmla="val 16841376"/>
              <a:gd name="adj2" fmla="val 18869577"/>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3" name="Arc 582">
            <a:extLst>
              <a:ext uri="{FF2B5EF4-FFF2-40B4-BE49-F238E27FC236}">
                <a16:creationId xmlns:a16="http://schemas.microsoft.com/office/drawing/2014/main" id="{0A83510D-3039-4BE4-BCBE-F23385757D25}"/>
              </a:ext>
            </a:extLst>
          </p:cNvPr>
          <p:cNvSpPr/>
          <p:nvPr/>
        </p:nvSpPr>
        <p:spPr>
          <a:xfrm rot="5400000">
            <a:off x="7155215" y="4301124"/>
            <a:ext cx="1369822" cy="1143255"/>
          </a:xfrm>
          <a:prstGeom prst="arc">
            <a:avLst>
              <a:gd name="adj1" fmla="val 15213486"/>
              <a:gd name="adj2" fmla="val 17353737"/>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4" name="Arc 583">
            <a:extLst>
              <a:ext uri="{FF2B5EF4-FFF2-40B4-BE49-F238E27FC236}">
                <a16:creationId xmlns:a16="http://schemas.microsoft.com/office/drawing/2014/main" id="{DE8B16B5-4B77-4CE0-A69F-6F3E58D33CAF}"/>
              </a:ext>
            </a:extLst>
          </p:cNvPr>
          <p:cNvSpPr/>
          <p:nvPr/>
        </p:nvSpPr>
        <p:spPr>
          <a:xfrm rot="10440000">
            <a:off x="6578773" y="4605085"/>
            <a:ext cx="1369823" cy="1143255"/>
          </a:xfrm>
          <a:prstGeom prst="arc">
            <a:avLst>
              <a:gd name="adj1" fmla="val 18601232"/>
              <a:gd name="adj2" fmla="val 20509702"/>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5" name="Arc 584">
            <a:extLst>
              <a:ext uri="{FF2B5EF4-FFF2-40B4-BE49-F238E27FC236}">
                <a16:creationId xmlns:a16="http://schemas.microsoft.com/office/drawing/2014/main" id="{E85F3BE1-ABE5-46E2-A433-61B3C02834F3}"/>
              </a:ext>
            </a:extLst>
          </p:cNvPr>
          <p:cNvSpPr/>
          <p:nvPr/>
        </p:nvSpPr>
        <p:spPr>
          <a:xfrm rot="13076676">
            <a:off x="6488803" y="4512922"/>
            <a:ext cx="1369823" cy="1143255"/>
          </a:xfrm>
          <a:prstGeom prst="arc">
            <a:avLst>
              <a:gd name="adj1" fmla="val 18284815"/>
              <a:gd name="adj2" fmla="val 20153499"/>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6" name="Arc 585">
            <a:extLst>
              <a:ext uri="{FF2B5EF4-FFF2-40B4-BE49-F238E27FC236}">
                <a16:creationId xmlns:a16="http://schemas.microsoft.com/office/drawing/2014/main" id="{D7740731-30A5-4993-8FE0-564CCD4C21BD}"/>
              </a:ext>
            </a:extLst>
          </p:cNvPr>
          <p:cNvSpPr/>
          <p:nvPr/>
        </p:nvSpPr>
        <p:spPr>
          <a:xfrm rot="15840000">
            <a:off x="6397854" y="4332017"/>
            <a:ext cx="1369822" cy="1143255"/>
          </a:xfrm>
          <a:prstGeom prst="arc">
            <a:avLst>
              <a:gd name="adj1" fmla="val 17372181"/>
              <a:gd name="adj2" fmla="val 19529528"/>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7" name="Arc 586">
            <a:extLst>
              <a:ext uri="{FF2B5EF4-FFF2-40B4-BE49-F238E27FC236}">
                <a16:creationId xmlns:a16="http://schemas.microsoft.com/office/drawing/2014/main" id="{C2B1EC6F-475C-43CC-8736-3AA70E0F9588}"/>
              </a:ext>
            </a:extLst>
          </p:cNvPr>
          <p:cNvSpPr/>
          <p:nvPr/>
        </p:nvSpPr>
        <p:spPr>
          <a:xfrm rot="9041253">
            <a:off x="6897417" y="4669626"/>
            <a:ext cx="1369823" cy="1143255"/>
          </a:xfrm>
          <a:prstGeom prst="arc">
            <a:avLst>
              <a:gd name="adj1" fmla="val 16681223"/>
              <a:gd name="adj2" fmla="val 18832577"/>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8" name="Arc 587">
            <a:extLst>
              <a:ext uri="{FF2B5EF4-FFF2-40B4-BE49-F238E27FC236}">
                <a16:creationId xmlns:a16="http://schemas.microsoft.com/office/drawing/2014/main" id="{02C8E158-DA08-431F-A0F0-A22624922025}"/>
              </a:ext>
            </a:extLst>
          </p:cNvPr>
          <p:cNvSpPr/>
          <p:nvPr/>
        </p:nvSpPr>
        <p:spPr>
          <a:xfrm rot="7684090">
            <a:off x="7108354" y="4537971"/>
            <a:ext cx="1369823" cy="1143255"/>
          </a:xfrm>
          <a:prstGeom prst="arc">
            <a:avLst>
              <a:gd name="adj1" fmla="val 15035426"/>
              <a:gd name="adj2" fmla="val 17115665"/>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9" name="Arc 588">
            <a:extLst>
              <a:ext uri="{FF2B5EF4-FFF2-40B4-BE49-F238E27FC236}">
                <a16:creationId xmlns:a16="http://schemas.microsoft.com/office/drawing/2014/main" id="{9ECEFA51-215D-41C3-8B22-25CD4D54C392}"/>
              </a:ext>
            </a:extLst>
          </p:cNvPr>
          <p:cNvSpPr/>
          <p:nvPr/>
        </p:nvSpPr>
        <p:spPr>
          <a:xfrm rot="9231820">
            <a:off x="6969099" y="4650937"/>
            <a:ext cx="1369823" cy="1143255"/>
          </a:xfrm>
          <a:prstGeom prst="arc">
            <a:avLst>
              <a:gd name="adj1" fmla="val 14898188"/>
              <a:gd name="adj2" fmla="val 16684798"/>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90" name="Arc 589">
            <a:extLst>
              <a:ext uri="{FF2B5EF4-FFF2-40B4-BE49-F238E27FC236}">
                <a16:creationId xmlns:a16="http://schemas.microsoft.com/office/drawing/2014/main" id="{7D354885-51EB-440A-87D9-D80448013C6D}"/>
              </a:ext>
            </a:extLst>
          </p:cNvPr>
          <p:cNvSpPr/>
          <p:nvPr/>
        </p:nvSpPr>
        <p:spPr>
          <a:xfrm rot="18580222">
            <a:off x="6490600" y="4127502"/>
            <a:ext cx="1369822" cy="1143255"/>
          </a:xfrm>
          <a:prstGeom prst="arc">
            <a:avLst>
              <a:gd name="adj1" fmla="val 17013196"/>
              <a:gd name="adj2" fmla="val 19314236"/>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latin typeface="Arial Nova" panose="020B0504020202020204" pitchFamily="34" charset="0"/>
              <a:cs typeface="Arial" panose="020B0604020202020204" pitchFamily="34" charset="0"/>
            </a:endParaRPr>
          </a:p>
        </p:txBody>
      </p:sp>
      <p:cxnSp>
        <p:nvCxnSpPr>
          <p:cNvPr id="591" name="Straight Arrow Connector 590">
            <a:extLst>
              <a:ext uri="{FF2B5EF4-FFF2-40B4-BE49-F238E27FC236}">
                <a16:creationId xmlns:a16="http://schemas.microsoft.com/office/drawing/2014/main" id="{E329DE03-E70C-47F8-9A54-C111B43C18C9}"/>
              </a:ext>
            </a:extLst>
          </p:cNvPr>
          <p:cNvCxnSpPr/>
          <p:nvPr/>
        </p:nvCxnSpPr>
        <p:spPr>
          <a:xfrm rot="21240000">
            <a:off x="7442371" y="3811207"/>
            <a:ext cx="100707" cy="209128"/>
          </a:xfrm>
          <a:prstGeom prst="straightConnector1">
            <a:avLst/>
          </a:prstGeom>
          <a:ln w="28575">
            <a:solidFill>
              <a:schemeClr val="bg1">
                <a:lumMod val="75000"/>
              </a:schemeClr>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sp>
        <p:nvSpPr>
          <p:cNvPr id="592" name="Arc 591">
            <a:extLst>
              <a:ext uri="{FF2B5EF4-FFF2-40B4-BE49-F238E27FC236}">
                <a16:creationId xmlns:a16="http://schemas.microsoft.com/office/drawing/2014/main" id="{DDEC51A3-4762-4C78-A418-07F9B53D2C00}"/>
              </a:ext>
            </a:extLst>
          </p:cNvPr>
          <p:cNvSpPr/>
          <p:nvPr/>
        </p:nvSpPr>
        <p:spPr>
          <a:xfrm rot="21065489">
            <a:off x="6790974" y="4018535"/>
            <a:ext cx="1369823" cy="1143255"/>
          </a:xfrm>
          <a:prstGeom prst="arc">
            <a:avLst>
              <a:gd name="adj1" fmla="val 16200000"/>
              <a:gd name="adj2" fmla="val 18772248"/>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cxnSp>
        <p:nvCxnSpPr>
          <p:cNvPr id="593" name="Straight Arrow Connector 592">
            <a:extLst>
              <a:ext uri="{FF2B5EF4-FFF2-40B4-BE49-F238E27FC236}">
                <a16:creationId xmlns:a16="http://schemas.microsoft.com/office/drawing/2014/main" id="{6F382ABC-0D11-4C3E-B24A-D09FC147A13C}"/>
              </a:ext>
            </a:extLst>
          </p:cNvPr>
          <p:cNvCxnSpPr/>
          <p:nvPr/>
        </p:nvCxnSpPr>
        <p:spPr>
          <a:xfrm rot="5400000" flipH="1">
            <a:off x="9564214" y="3051009"/>
            <a:ext cx="0" cy="156846"/>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94" name="Straight Arrow Connector 593">
            <a:extLst>
              <a:ext uri="{FF2B5EF4-FFF2-40B4-BE49-F238E27FC236}">
                <a16:creationId xmlns:a16="http://schemas.microsoft.com/office/drawing/2014/main" id="{688AAE24-0A70-4A5A-A11F-10CACDCADC19}"/>
              </a:ext>
            </a:extLst>
          </p:cNvPr>
          <p:cNvCxnSpPr>
            <a:cxnSpLocks/>
          </p:cNvCxnSpPr>
          <p:nvPr/>
        </p:nvCxnSpPr>
        <p:spPr>
          <a:xfrm>
            <a:off x="9647058" y="3103525"/>
            <a:ext cx="0" cy="716639"/>
          </a:xfrm>
          <a:prstGeom prst="straightConnector1">
            <a:avLst/>
          </a:prstGeom>
          <a:ln w="31750">
            <a:solidFill>
              <a:schemeClr val="bg1">
                <a:lumMod val="75000"/>
              </a:schemeClr>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595" name="Straight Arrow Connector 594">
            <a:extLst>
              <a:ext uri="{FF2B5EF4-FFF2-40B4-BE49-F238E27FC236}">
                <a16:creationId xmlns:a16="http://schemas.microsoft.com/office/drawing/2014/main" id="{C2E80385-3D8E-43C0-9E5E-4A030B43BAA6}"/>
              </a:ext>
            </a:extLst>
          </p:cNvPr>
          <p:cNvCxnSpPr/>
          <p:nvPr/>
        </p:nvCxnSpPr>
        <p:spPr>
          <a:xfrm rot="5400000" flipH="1">
            <a:off x="9708592" y="3736892"/>
            <a:ext cx="0" cy="173736"/>
          </a:xfrm>
          <a:prstGeom prst="straightConnector1">
            <a:avLst/>
          </a:prstGeom>
          <a:ln w="31750">
            <a:solidFill>
              <a:schemeClr val="bg1">
                <a:lumMod val="75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96" name="Straight Arrow Connector 595">
            <a:extLst>
              <a:ext uri="{FF2B5EF4-FFF2-40B4-BE49-F238E27FC236}">
                <a16:creationId xmlns:a16="http://schemas.microsoft.com/office/drawing/2014/main" id="{311FF4A7-19D9-4210-B55D-298D26539A47}"/>
              </a:ext>
            </a:extLst>
          </p:cNvPr>
          <p:cNvCxnSpPr/>
          <p:nvPr/>
        </p:nvCxnSpPr>
        <p:spPr>
          <a:xfrm rot="5400000" flipH="1">
            <a:off x="9949347" y="3051009"/>
            <a:ext cx="0" cy="156846"/>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97" name="Straight Arrow Connector 596">
            <a:extLst>
              <a:ext uri="{FF2B5EF4-FFF2-40B4-BE49-F238E27FC236}">
                <a16:creationId xmlns:a16="http://schemas.microsoft.com/office/drawing/2014/main" id="{F3301659-5882-4561-BCF7-BD35E1652F4A}"/>
              </a:ext>
            </a:extLst>
          </p:cNvPr>
          <p:cNvCxnSpPr>
            <a:cxnSpLocks/>
          </p:cNvCxnSpPr>
          <p:nvPr/>
        </p:nvCxnSpPr>
        <p:spPr>
          <a:xfrm>
            <a:off x="10032191" y="3103525"/>
            <a:ext cx="0" cy="716639"/>
          </a:xfrm>
          <a:prstGeom prst="straightConnector1">
            <a:avLst/>
          </a:prstGeom>
          <a:ln w="31750">
            <a:solidFill>
              <a:schemeClr val="bg1">
                <a:lumMod val="75000"/>
              </a:schemeClr>
            </a:solidFill>
            <a:headEnd w="sm" len="sm"/>
            <a:tailEnd type="none" w="sm" len="sm"/>
          </a:ln>
        </p:spPr>
        <p:style>
          <a:lnRef idx="1">
            <a:schemeClr val="accent1"/>
          </a:lnRef>
          <a:fillRef idx="0">
            <a:schemeClr val="accent1"/>
          </a:fillRef>
          <a:effectRef idx="0">
            <a:schemeClr val="accent1"/>
          </a:effectRef>
          <a:fontRef idx="minor">
            <a:schemeClr val="tx1"/>
          </a:fontRef>
        </p:style>
      </p:cxnSp>
      <p:cxnSp>
        <p:nvCxnSpPr>
          <p:cNvPr id="598" name="Straight Arrow Connector 597">
            <a:extLst>
              <a:ext uri="{FF2B5EF4-FFF2-40B4-BE49-F238E27FC236}">
                <a16:creationId xmlns:a16="http://schemas.microsoft.com/office/drawing/2014/main" id="{CBC14DDB-54BB-481E-85AD-7856307AE148}"/>
              </a:ext>
            </a:extLst>
          </p:cNvPr>
          <p:cNvCxnSpPr/>
          <p:nvPr/>
        </p:nvCxnSpPr>
        <p:spPr>
          <a:xfrm rot="5400000" flipH="1">
            <a:off x="10093725" y="3736892"/>
            <a:ext cx="0" cy="173736"/>
          </a:xfrm>
          <a:prstGeom prst="straightConnector1">
            <a:avLst/>
          </a:prstGeom>
          <a:ln w="31750">
            <a:solidFill>
              <a:schemeClr val="bg1">
                <a:lumMod val="75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99" name="Straight Arrow Connector 598">
            <a:extLst>
              <a:ext uri="{FF2B5EF4-FFF2-40B4-BE49-F238E27FC236}">
                <a16:creationId xmlns:a16="http://schemas.microsoft.com/office/drawing/2014/main" id="{965249DB-DF71-4208-8BFA-B719E6D3561D}"/>
              </a:ext>
            </a:extLst>
          </p:cNvPr>
          <p:cNvCxnSpPr/>
          <p:nvPr/>
        </p:nvCxnSpPr>
        <p:spPr>
          <a:xfrm flipH="1">
            <a:off x="9215887" y="3117039"/>
            <a:ext cx="0" cy="209128"/>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00" name="Straight Arrow Connector 599">
            <a:extLst>
              <a:ext uri="{FF2B5EF4-FFF2-40B4-BE49-F238E27FC236}">
                <a16:creationId xmlns:a16="http://schemas.microsoft.com/office/drawing/2014/main" id="{A9C4C1C3-BE6A-4F5C-9F71-8D0FE67E473D}"/>
              </a:ext>
            </a:extLst>
          </p:cNvPr>
          <p:cNvCxnSpPr/>
          <p:nvPr/>
        </p:nvCxnSpPr>
        <p:spPr>
          <a:xfrm flipH="1">
            <a:off x="9215887" y="3568792"/>
            <a:ext cx="0" cy="256032"/>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01" name="Straight Arrow Connector 600">
            <a:extLst>
              <a:ext uri="{FF2B5EF4-FFF2-40B4-BE49-F238E27FC236}">
                <a16:creationId xmlns:a16="http://schemas.microsoft.com/office/drawing/2014/main" id="{6945E7E6-B983-427D-9008-6E0187470C46}"/>
              </a:ext>
            </a:extLst>
          </p:cNvPr>
          <p:cNvCxnSpPr/>
          <p:nvPr/>
        </p:nvCxnSpPr>
        <p:spPr>
          <a:xfrm flipH="1">
            <a:off x="9215887" y="3338367"/>
            <a:ext cx="0" cy="209128"/>
          </a:xfrm>
          <a:prstGeom prst="straightConnector1">
            <a:avLst/>
          </a:prstGeom>
          <a:ln w="31750">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602" name="Straight Arrow Connector 601">
            <a:extLst>
              <a:ext uri="{FF2B5EF4-FFF2-40B4-BE49-F238E27FC236}">
                <a16:creationId xmlns:a16="http://schemas.microsoft.com/office/drawing/2014/main" id="{F987482D-F8E9-4F12-92D3-E25DC73A7599}"/>
              </a:ext>
            </a:extLst>
          </p:cNvPr>
          <p:cNvCxnSpPr/>
          <p:nvPr/>
        </p:nvCxnSpPr>
        <p:spPr>
          <a:xfrm flipH="1">
            <a:off x="10229526" y="3562826"/>
            <a:ext cx="0" cy="256032"/>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03" name="Straight Arrow Connector 602">
            <a:extLst>
              <a:ext uri="{FF2B5EF4-FFF2-40B4-BE49-F238E27FC236}">
                <a16:creationId xmlns:a16="http://schemas.microsoft.com/office/drawing/2014/main" id="{E72137D9-56DA-4F26-9CD4-72B0BEA526B3}"/>
              </a:ext>
            </a:extLst>
          </p:cNvPr>
          <p:cNvCxnSpPr/>
          <p:nvPr/>
        </p:nvCxnSpPr>
        <p:spPr>
          <a:xfrm flipH="1">
            <a:off x="10229526" y="3332401"/>
            <a:ext cx="0" cy="209128"/>
          </a:xfrm>
          <a:prstGeom prst="straightConnector1">
            <a:avLst/>
          </a:prstGeom>
          <a:ln w="31750">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604" name="TextBox 603">
            <a:extLst>
              <a:ext uri="{FF2B5EF4-FFF2-40B4-BE49-F238E27FC236}">
                <a16:creationId xmlns:a16="http://schemas.microsoft.com/office/drawing/2014/main" id="{91ED44A7-713D-4E8F-A669-A020643EABB0}"/>
              </a:ext>
            </a:extLst>
          </p:cNvPr>
          <p:cNvSpPr txBox="1"/>
          <p:nvPr/>
        </p:nvSpPr>
        <p:spPr>
          <a:xfrm>
            <a:off x="5458050" y="3029837"/>
            <a:ext cx="444352" cy="261610"/>
          </a:xfrm>
          <a:prstGeom prst="rect">
            <a:avLst/>
          </a:prstGeom>
          <a:noFill/>
          <a:ln>
            <a:noFill/>
          </a:ln>
        </p:spPr>
        <p:txBody>
          <a:bodyPr wrap="none" rtlCol="0">
            <a:spAutoFit/>
          </a:bodyPr>
          <a:lstStyle/>
          <a:p>
            <a:r>
              <a:rPr lang="en-US" sz="1100" dirty="0" err="1">
                <a:latin typeface="Arial Nova" panose="020B0504020202020204" pitchFamily="34" charset="0"/>
                <a:cs typeface="Arial" panose="020B0604020202020204" pitchFamily="34" charset="0"/>
              </a:rPr>
              <a:t>Cys</a:t>
            </a:r>
            <a:endParaRPr lang="en-US" sz="1100" dirty="0">
              <a:latin typeface="Arial Nova" panose="020B0504020202020204" pitchFamily="34" charset="0"/>
              <a:cs typeface="Arial" panose="020B0604020202020204" pitchFamily="34" charset="0"/>
            </a:endParaRPr>
          </a:p>
        </p:txBody>
      </p:sp>
      <p:sp>
        <p:nvSpPr>
          <p:cNvPr id="605" name="TextBox 604">
            <a:extLst>
              <a:ext uri="{FF2B5EF4-FFF2-40B4-BE49-F238E27FC236}">
                <a16:creationId xmlns:a16="http://schemas.microsoft.com/office/drawing/2014/main" id="{B96C9DB8-C7B9-4771-B569-E557623A1930}"/>
              </a:ext>
            </a:extLst>
          </p:cNvPr>
          <p:cNvSpPr txBox="1"/>
          <p:nvPr/>
        </p:nvSpPr>
        <p:spPr>
          <a:xfrm>
            <a:off x="5794333" y="2794601"/>
            <a:ext cx="748924"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O-</a:t>
            </a:r>
            <a:r>
              <a:rPr lang="en-US" sz="1100" dirty="0" err="1">
                <a:latin typeface="Arial Nova" panose="020B0504020202020204" pitchFamily="34" charset="0"/>
                <a:cs typeface="Arial" panose="020B0604020202020204" pitchFamily="34" charset="0"/>
              </a:rPr>
              <a:t>AcSer</a:t>
            </a:r>
            <a:endParaRPr lang="en-US" sz="1100" dirty="0">
              <a:latin typeface="Arial Nova" panose="020B0504020202020204" pitchFamily="34" charset="0"/>
              <a:cs typeface="Arial" panose="020B0604020202020204" pitchFamily="34" charset="0"/>
            </a:endParaRPr>
          </a:p>
        </p:txBody>
      </p:sp>
      <p:sp>
        <p:nvSpPr>
          <p:cNvPr id="606" name="TextBox 605">
            <a:extLst>
              <a:ext uri="{FF2B5EF4-FFF2-40B4-BE49-F238E27FC236}">
                <a16:creationId xmlns:a16="http://schemas.microsoft.com/office/drawing/2014/main" id="{18B95236-3D38-450A-AE73-FB5D53A3F417}"/>
              </a:ext>
            </a:extLst>
          </p:cNvPr>
          <p:cNvSpPr txBox="1"/>
          <p:nvPr/>
        </p:nvSpPr>
        <p:spPr>
          <a:xfrm>
            <a:off x="5034487" y="1703639"/>
            <a:ext cx="492443" cy="369333"/>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SO</a:t>
            </a:r>
            <a:r>
              <a:rPr lang="en-US" sz="1100" baseline="-25000" dirty="0">
                <a:latin typeface="Arial Nova" panose="020B0504020202020204" pitchFamily="34" charset="0"/>
                <a:cs typeface="Arial" panose="020B0604020202020204" pitchFamily="34" charset="0"/>
              </a:rPr>
              <a:t>4</a:t>
            </a:r>
            <a:r>
              <a:rPr lang="en-US" baseline="30000" dirty="0">
                <a:latin typeface="Arial Nova" panose="020B0504020202020204" pitchFamily="34" charset="0"/>
                <a:cs typeface="Arial" panose="020B0604020202020204" pitchFamily="34" charset="0"/>
              </a:rPr>
              <a:t>-</a:t>
            </a:r>
            <a:endParaRPr lang="en-US" dirty="0">
              <a:latin typeface="Arial Nova" panose="020B0504020202020204" pitchFamily="34" charset="0"/>
              <a:cs typeface="Arial" panose="020B0604020202020204" pitchFamily="34" charset="0"/>
            </a:endParaRPr>
          </a:p>
        </p:txBody>
      </p:sp>
      <p:sp>
        <p:nvSpPr>
          <p:cNvPr id="607" name="TextBox 606">
            <a:extLst>
              <a:ext uri="{FF2B5EF4-FFF2-40B4-BE49-F238E27FC236}">
                <a16:creationId xmlns:a16="http://schemas.microsoft.com/office/drawing/2014/main" id="{949FBE67-82A8-4F52-9720-5145E6AAFAED}"/>
              </a:ext>
            </a:extLst>
          </p:cNvPr>
          <p:cNvSpPr txBox="1"/>
          <p:nvPr/>
        </p:nvSpPr>
        <p:spPr>
          <a:xfrm>
            <a:off x="4772318" y="2503279"/>
            <a:ext cx="663963"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Taurine</a:t>
            </a:r>
          </a:p>
        </p:txBody>
      </p:sp>
      <p:cxnSp>
        <p:nvCxnSpPr>
          <p:cNvPr id="609" name="Straight Arrow Connector 608">
            <a:extLst>
              <a:ext uri="{FF2B5EF4-FFF2-40B4-BE49-F238E27FC236}">
                <a16:creationId xmlns:a16="http://schemas.microsoft.com/office/drawing/2014/main" id="{7CCA065C-53DB-4DDD-B598-690F02DC80DE}"/>
              </a:ext>
            </a:extLst>
          </p:cNvPr>
          <p:cNvCxnSpPr/>
          <p:nvPr/>
        </p:nvCxnSpPr>
        <p:spPr>
          <a:xfrm flipH="1" flipV="1">
            <a:off x="5649701" y="2924701"/>
            <a:ext cx="156846" cy="0"/>
          </a:xfrm>
          <a:prstGeom prst="straightConnector1">
            <a:avLst/>
          </a:prstGeom>
          <a:ln w="28575">
            <a:solidFill>
              <a:schemeClr val="bg1">
                <a:lumMod val="75000"/>
              </a:schemeClr>
            </a:solidFill>
            <a:tailEnd type="none" w="med" len="sm"/>
          </a:ln>
        </p:spPr>
        <p:style>
          <a:lnRef idx="1">
            <a:schemeClr val="accent1"/>
          </a:lnRef>
          <a:fillRef idx="0">
            <a:schemeClr val="accent1"/>
          </a:fillRef>
          <a:effectRef idx="0">
            <a:schemeClr val="accent1"/>
          </a:effectRef>
          <a:fontRef idx="minor">
            <a:schemeClr val="tx1"/>
          </a:fontRef>
        </p:style>
      </p:cxnSp>
      <p:cxnSp>
        <p:nvCxnSpPr>
          <p:cNvPr id="610" name="Straight Arrow Connector 609">
            <a:extLst>
              <a:ext uri="{FF2B5EF4-FFF2-40B4-BE49-F238E27FC236}">
                <a16:creationId xmlns:a16="http://schemas.microsoft.com/office/drawing/2014/main" id="{70F0CF56-D9BA-4D18-8D51-A1983FF2E36A}"/>
              </a:ext>
            </a:extLst>
          </p:cNvPr>
          <p:cNvCxnSpPr/>
          <p:nvPr/>
        </p:nvCxnSpPr>
        <p:spPr>
          <a:xfrm>
            <a:off x="5649701" y="2866729"/>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11" name="Straight Arrow Connector 610">
            <a:extLst>
              <a:ext uri="{FF2B5EF4-FFF2-40B4-BE49-F238E27FC236}">
                <a16:creationId xmlns:a16="http://schemas.microsoft.com/office/drawing/2014/main" id="{7123B259-3161-4ECA-B9F9-307BE0C969A2}"/>
              </a:ext>
            </a:extLst>
          </p:cNvPr>
          <p:cNvCxnSpPr/>
          <p:nvPr/>
        </p:nvCxnSpPr>
        <p:spPr>
          <a:xfrm>
            <a:off x="5652130" y="2615776"/>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612" name="Straight Arrow Connector 611">
            <a:extLst>
              <a:ext uri="{FF2B5EF4-FFF2-40B4-BE49-F238E27FC236}">
                <a16:creationId xmlns:a16="http://schemas.microsoft.com/office/drawing/2014/main" id="{3F677D48-AA03-404B-AEE7-C7B8C5FCB621}"/>
              </a:ext>
            </a:extLst>
          </p:cNvPr>
          <p:cNvCxnSpPr>
            <a:cxnSpLocks/>
          </p:cNvCxnSpPr>
          <p:nvPr/>
        </p:nvCxnSpPr>
        <p:spPr>
          <a:xfrm rot="16200000">
            <a:off x="5489904" y="2502615"/>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13" name="Straight Arrow Connector 612">
            <a:extLst>
              <a:ext uri="{FF2B5EF4-FFF2-40B4-BE49-F238E27FC236}">
                <a16:creationId xmlns:a16="http://schemas.microsoft.com/office/drawing/2014/main" id="{BDA85706-327B-496F-9FD0-659DE0451352}"/>
              </a:ext>
            </a:extLst>
          </p:cNvPr>
          <p:cNvCxnSpPr>
            <a:cxnSpLocks/>
          </p:cNvCxnSpPr>
          <p:nvPr/>
        </p:nvCxnSpPr>
        <p:spPr>
          <a:xfrm rot="5400000">
            <a:off x="5547030" y="1847610"/>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614" name="Straight Arrow Connector 613">
            <a:extLst>
              <a:ext uri="{FF2B5EF4-FFF2-40B4-BE49-F238E27FC236}">
                <a16:creationId xmlns:a16="http://schemas.microsoft.com/office/drawing/2014/main" id="{13CD1389-652C-42B5-A21A-0AD507F5294B}"/>
              </a:ext>
            </a:extLst>
          </p:cNvPr>
          <p:cNvCxnSpPr/>
          <p:nvPr/>
        </p:nvCxnSpPr>
        <p:spPr>
          <a:xfrm>
            <a:off x="5652130" y="2351505"/>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15" name="Straight Arrow Connector 614">
            <a:extLst>
              <a:ext uri="{FF2B5EF4-FFF2-40B4-BE49-F238E27FC236}">
                <a16:creationId xmlns:a16="http://schemas.microsoft.com/office/drawing/2014/main" id="{137DF04F-ED76-4AFC-A8F6-1113F9C23752}"/>
              </a:ext>
            </a:extLst>
          </p:cNvPr>
          <p:cNvCxnSpPr/>
          <p:nvPr/>
        </p:nvCxnSpPr>
        <p:spPr>
          <a:xfrm>
            <a:off x="5652130" y="2069624"/>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14647FB9-4E08-44C6-8EA7-23968EED800B}"/>
              </a:ext>
            </a:extLst>
          </p:cNvPr>
          <p:cNvCxnSpPr/>
          <p:nvPr/>
        </p:nvCxnSpPr>
        <p:spPr>
          <a:xfrm rot="16200000" flipH="1" flipV="1">
            <a:off x="6640834" y="1053794"/>
            <a:ext cx="0" cy="209128"/>
          </a:xfrm>
          <a:prstGeom prst="straightConnector1">
            <a:avLst/>
          </a:prstGeom>
          <a:ln w="28575">
            <a:solidFill>
              <a:schemeClr val="bg1">
                <a:lumMod val="75000"/>
              </a:schemeClr>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sp>
        <p:nvSpPr>
          <p:cNvPr id="250" name="TextBox 249">
            <a:extLst>
              <a:ext uri="{FF2B5EF4-FFF2-40B4-BE49-F238E27FC236}">
                <a16:creationId xmlns:a16="http://schemas.microsoft.com/office/drawing/2014/main" id="{A91E3CEC-D77A-446C-8ED0-652240E9D0F1}"/>
              </a:ext>
            </a:extLst>
          </p:cNvPr>
          <p:cNvSpPr txBox="1"/>
          <p:nvPr/>
        </p:nvSpPr>
        <p:spPr>
          <a:xfrm>
            <a:off x="6303414" y="675602"/>
            <a:ext cx="704039" cy="261610"/>
          </a:xfrm>
          <a:prstGeom prst="rect">
            <a:avLst/>
          </a:prstGeom>
          <a:noFill/>
        </p:spPr>
        <p:txBody>
          <a:bodyPr wrap="none" rtlCol="0">
            <a:spAutoFit/>
          </a:bodyPr>
          <a:lstStyle/>
          <a:p>
            <a:pPr algn="ctr"/>
            <a:r>
              <a:rPr lang="en-US" sz="1100" dirty="0">
                <a:latin typeface="Arial Nova" panose="020B0504020202020204" pitchFamily="34" charset="0"/>
                <a:cs typeface="Arial" panose="020B0604020202020204" pitchFamily="34" charset="0"/>
              </a:rPr>
              <a:t>Sucrose</a:t>
            </a:r>
          </a:p>
        </p:txBody>
      </p:sp>
      <p:cxnSp>
        <p:nvCxnSpPr>
          <p:cNvPr id="251" name="Straight Arrow Connector 250">
            <a:extLst>
              <a:ext uri="{FF2B5EF4-FFF2-40B4-BE49-F238E27FC236}">
                <a16:creationId xmlns:a16="http://schemas.microsoft.com/office/drawing/2014/main" id="{743479A6-4D51-4893-ADEF-5A87E3356A58}"/>
              </a:ext>
            </a:extLst>
          </p:cNvPr>
          <p:cNvCxnSpPr/>
          <p:nvPr/>
        </p:nvCxnSpPr>
        <p:spPr>
          <a:xfrm>
            <a:off x="7462055" y="855114"/>
            <a:ext cx="0" cy="209128"/>
          </a:xfrm>
          <a:prstGeom prst="straightConnector1">
            <a:avLst/>
          </a:prstGeom>
          <a:ln w="31750">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CD09FAF4-0E76-46AC-81C7-DC40CF9DBD91}"/>
              </a:ext>
            </a:extLst>
          </p:cNvPr>
          <p:cNvCxnSpPr/>
          <p:nvPr/>
        </p:nvCxnSpPr>
        <p:spPr>
          <a:xfrm>
            <a:off x="7464866" y="459256"/>
            <a:ext cx="0" cy="20912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D4EA6595-C64A-41BC-80D9-901F1ED87B0B}"/>
              </a:ext>
            </a:extLst>
          </p:cNvPr>
          <p:cNvCxnSpPr>
            <a:cxnSpLocks/>
          </p:cNvCxnSpPr>
          <p:nvPr/>
        </p:nvCxnSpPr>
        <p:spPr>
          <a:xfrm flipH="1">
            <a:off x="7156195" y="979119"/>
            <a:ext cx="67658" cy="119525"/>
          </a:xfrm>
          <a:prstGeom prst="straightConnector1">
            <a:avLst/>
          </a:prstGeom>
          <a:ln w="31750">
            <a:solidFill>
              <a:schemeClr val="bg1">
                <a:lumMod val="75000"/>
              </a:schemeClr>
            </a:solidFill>
            <a:tailEnd type="triangle" w="med" len="sm"/>
          </a:ln>
          <a:effectLst/>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B40D85E2-8C68-4D15-8995-C25FA42ECF27}"/>
              </a:ext>
            </a:extLst>
          </p:cNvPr>
          <p:cNvCxnSpPr>
            <a:cxnSpLocks/>
          </p:cNvCxnSpPr>
          <p:nvPr/>
        </p:nvCxnSpPr>
        <p:spPr>
          <a:xfrm>
            <a:off x="7142857" y="926472"/>
            <a:ext cx="261610" cy="164771"/>
          </a:xfrm>
          <a:prstGeom prst="straightConnector1">
            <a:avLst/>
          </a:prstGeom>
          <a:ln w="31750">
            <a:solidFill>
              <a:schemeClr val="bg1">
                <a:lumMod val="75000"/>
              </a:schemeClr>
            </a:solidFill>
            <a:tailEnd type="triangle" w="med" len="sm"/>
          </a:ln>
          <a:effectLst/>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7C7C230F-77FF-4926-AF41-ED31B68AF2CF}"/>
              </a:ext>
            </a:extLst>
          </p:cNvPr>
          <p:cNvCxnSpPr/>
          <p:nvPr/>
        </p:nvCxnSpPr>
        <p:spPr>
          <a:xfrm rot="19629982">
            <a:off x="6998653" y="769445"/>
            <a:ext cx="95812" cy="18550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257" name="TextBox 256">
            <a:extLst>
              <a:ext uri="{FF2B5EF4-FFF2-40B4-BE49-F238E27FC236}">
                <a16:creationId xmlns:a16="http://schemas.microsoft.com/office/drawing/2014/main" id="{68CAD9D7-76BC-4313-A5BE-ADAA9D8FFD3C}"/>
              </a:ext>
            </a:extLst>
          </p:cNvPr>
          <p:cNvSpPr txBox="1"/>
          <p:nvPr/>
        </p:nvSpPr>
        <p:spPr>
          <a:xfrm>
            <a:off x="7055390" y="204729"/>
            <a:ext cx="803425" cy="261610"/>
          </a:xfrm>
          <a:prstGeom prst="rect">
            <a:avLst/>
          </a:prstGeom>
          <a:noFill/>
        </p:spPr>
        <p:txBody>
          <a:bodyPr wrap="none" rtlCol="0">
            <a:spAutoFit/>
          </a:bodyPr>
          <a:lstStyle/>
          <a:p>
            <a:pPr algn="ctr"/>
            <a:r>
              <a:rPr lang="en-US" sz="1100" dirty="0">
                <a:latin typeface="Arial Nova" panose="020B0504020202020204" pitchFamily="34" charset="0"/>
                <a:cs typeface="Arial" panose="020B0604020202020204" pitchFamily="34" charset="0"/>
              </a:rPr>
              <a:t>Trehalose</a:t>
            </a:r>
          </a:p>
        </p:txBody>
      </p:sp>
      <p:sp>
        <p:nvSpPr>
          <p:cNvPr id="258" name="TextBox 257">
            <a:extLst>
              <a:ext uri="{FF2B5EF4-FFF2-40B4-BE49-F238E27FC236}">
                <a16:creationId xmlns:a16="http://schemas.microsoft.com/office/drawing/2014/main" id="{F3966D3D-462E-4B43-AA3C-165093EBCC0A}"/>
              </a:ext>
            </a:extLst>
          </p:cNvPr>
          <p:cNvSpPr txBox="1"/>
          <p:nvPr/>
        </p:nvSpPr>
        <p:spPr>
          <a:xfrm>
            <a:off x="7121550" y="616261"/>
            <a:ext cx="696024" cy="261610"/>
          </a:xfrm>
          <a:prstGeom prst="rect">
            <a:avLst/>
          </a:prstGeom>
          <a:noFill/>
        </p:spPr>
        <p:txBody>
          <a:bodyPr wrap="none" rtlCol="0">
            <a:spAutoFit/>
          </a:bodyPr>
          <a:lstStyle/>
          <a:p>
            <a:r>
              <a:rPr lang="en-US" sz="1100" dirty="0">
                <a:effectLst/>
                <a:latin typeface="Arial Nova" panose="020B0504020202020204" pitchFamily="34" charset="0"/>
                <a:cs typeface="Arial" panose="020B0604020202020204" pitchFamily="34" charset="0"/>
              </a:rPr>
              <a:t>Glucose</a:t>
            </a:r>
          </a:p>
        </p:txBody>
      </p:sp>
      <p:sp>
        <p:nvSpPr>
          <p:cNvPr id="247" name="Title 1">
            <a:extLst>
              <a:ext uri="{FF2B5EF4-FFF2-40B4-BE49-F238E27FC236}">
                <a16:creationId xmlns:a16="http://schemas.microsoft.com/office/drawing/2014/main" id="{4C30280E-B8AB-4E9B-AD2A-4346A25A8194}"/>
              </a:ext>
            </a:extLst>
          </p:cNvPr>
          <p:cNvSpPr txBox="1">
            <a:spLocks/>
          </p:cNvSpPr>
          <p:nvPr/>
        </p:nvSpPr>
        <p:spPr>
          <a:xfrm>
            <a:off x="9579429" y="93281"/>
            <a:ext cx="2468545" cy="509620"/>
          </a:xfrm>
          <a:prstGeom prst="rect">
            <a:avLst/>
          </a:prstGeom>
          <a:solidFill>
            <a:schemeClr val="accent2">
              <a:lumMod val="20000"/>
              <a:lumOff val="80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chemeClr val="tx1"/>
                </a:solidFill>
                <a:latin typeface="+mj-lt"/>
                <a:ea typeface="+mj-ea"/>
                <a:cs typeface="+mj-cs"/>
              </a:defRPr>
            </a:lvl1pPr>
          </a:lstStyle>
          <a:p>
            <a:pPr algn="ctr">
              <a:spcAft>
                <a:spcPts val="1200"/>
              </a:spcAft>
            </a:pPr>
            <a:r>
              <a:rPr lang="en-US" sz="2000" dirty="0"/>
              <a:t>Morph example</a:t>
            </a:r>
          </a:p>
        </p:txBody>
      </p:sp>
    </p:spTree>
    <p:extLst>
      <p:ext uri="{BB962C8B-B14F-4D97-AF65-F5344CB8AC3E}">
        <p14:creationId xmlns:p14="http://schemas.microsoft.com/office/powerpoint/2010/main" val="4095335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D895-B99C-4803-909F-55A9CCD3399F}"/>
              </a:ext>
            </a:extLst>
          </p:cNvPr>
          <p:cNvSpPr>
            <a:spLocks noGrp="1"/>
          </p:cNvSpPr>
          <p:nvPr>
            <p:ph type="title"/>
          </p:nvPr>
        </p:nvSpPr>
        <p:spPr/>
        <p:txBody>
          <a:bodyPr/>
          <a:lstStyle/>
          <a:p>
            <a:r>
              <a:rPr lang="en-US" dirty="0"/>
              <a:t>Drawing with </a:t>
            </a:r>
            <a:r>
              <a:rPr lang="en-US" dirty="0" err="1"/>
              <a:t>Powerpoint</a:t>
            </a:r>
            <a:r>
              <a:rPr lang="en-US" dirty="0"/>
              <a:t> shapes	</a:t>
            </a:r>
          </a:p>
        </p:txBody>
      </p:sp>
      <p:sp>
        <p:nvSpPr>
          <p:cNvPr id="3" name="Content Placeholder 2">
            <a:extLst>
              <a:ext uri="{FF2B5EF4-FFF2-40B4-BE49-F238E27FC236}">
                <a16:creationId xmlns:a16="http://schemas.microsoft.com/office/drawing/2014/main" id="{4AF7D811-D70E-4285-8AAE-5CF8571D7722}"/>
              </a:ext>
            </a:extLst>
          </p:cNvPr>
          <p:cNvSpPr>
            <a:spLocks noGrp="1"/>
          </p:cNvSpPr>
          <p:nvPr>
            <p:ph idx="1"/>
          </p:nvPr>
        </p:nvSpPr>
        <p:spPr>
          <a:xfrm>
            <a:off x="2391508" y="1825625"/>
            <a:ext cx="8962292" cy="4351338"/>
          </a:xfrm>
        </p:spPr>
        <p:txBody>
          <a:bodyPr/>
          <a:lstStyle/>
          <a:p>
            <a:pPr>
              <a:buFont typeface="Wingdings" panose="05000000000000000000" pitchFamily="2" charset="2"/>
              <a:buChar char="ß"/>
            </a:pPr>
            <a:r>
              <a:rPr lang="en-US" dirty="0">
                <a:sym typeface="Wingdings" panose="05000000000000000000" pitchFamily="2" charset="2"/>
              </a:rPr>
              <a:t>Can be useful; can be frustrating (there’s not good undo... If I decide to use this, I create a lot of copy/paste in case I needed to edit things) .  I had to add this to my “ribbon” because it was a ghost feature. </a:t>
            </a:r>
          </a:p>
          <a:p>
            <a:pPr>
              <a:buFont typeface="Wingdings" panose="05000000000000000000" pitchFamily="2" charset="2"/>
              <a:buChar char="ß"/>
            </a:pPr>
            <a:endParaRPr lang="en-US" dirty="0">
              <a:sym typeface="Wingdings" panose="05000000000000000000" pitchFamily="2" charset="2"/>
            </a:endParaRPr>
          </a:p>
          <a:p>
            <a:pPr marL="0" indent="0">
              <a:buNone/>
            </a:pPr>
            <a:r>
              <a:rPr lang="en-US" dirty="0">
                <a:sym typeface="Wingdings" panose="05000000000000000000" pitchFamily="2" charset="2"/>
              </a:rPr>
              <a:t>The better option is really to learn illustrator, export cartoons as </a:t>
            </a:r>
            <a:r>
              <a:rPr lang="en-US" dirty="0" err="1">
                <a:sym typeface="Wingdings" panose="05000000000000000000" pitchFamily="2" charset="2"/>
              </a:rPr>
              <a:t>svgs</a:t>
            </a:r>
            <a:r>
              <a:rPr lang="en-US" dirty="0">
                <a:sym typeface="Wingdings" panose="05000000000000000000" pitchFamily="2" charset="2"/>
              </a:rPr>
              <a:t> &amp; convert them to ppt shapes if you need to animate them.</a:t>
            </a:r>
            <a:endParaRPr lang="en-US" dirty="0"/>
          </a:p>
        </p:txBody>
      </p:sp>
      <p:pic>
        <p:nvPicPr>
          <p:cNvPr id="4" name="Picture 3">
            <a:extLst>
              <a:ext uri="{FF2B5EF4-FFF2-40B4-BE49-F238E27FC236}">
                <a16:creationId xmlns:a16="http://schemas.microsoft.com/office/drawing/2014/main" id="{A5B38ADE-A077-42DD-BF75-69BC75BD10F3}"/>
              </a:ext>
            </a:extLst>
          </p:cNvPr>
          <p:cNvPicPr>
            <a:picLocks noChangeAspect="1"/>
          </p:cNvPicPr>
          <p:nvPr/>
        </p:nvPicPr>
        <p:blipFill>
          <a:blip r:embed="rId2"/>
          <a:stretch>
            <a:fillRect/>
          </a:stretch>
        </p:blipFill>
        <p:spPr>
          <a:xfrm>
            <a:off x="1136209" y="1649376"/>
            <a:ext cx="1150720" cy="1402202"/>
          </a:xfrm>
          <a:prstGeom prst="rect">
            <a:avLst/>
          </a:prstGeom>
        </p:spPr>
      </p:pic>
    </p:spTree>
    <p:extLst>
      <p:ext uri="{BB962C8B-B14F-4D97-AF65-F5344CB8AC3E}">
        <p14:creationId xmlns:p14="http://schemas.microsoft.com/office/powerpoint/2010/main" val="2291511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9D878-A272-4EDA-ADF1-3469FF708B5B}"/>
              </a:ext>
            </a:extLst>
          </p:cNvPr>
          <p:cNvSpPr>
            <a:spLocks noGrp="1"/>
          </p:cNvSpPr>
          <p:nvPr>
            <p:ph type="title"/>
          </p:nvPr>
        </p:nvSpPr>
        <p:spPr>
          <a:xfrm>
            <a:off x="828869" y="253159"/>
            <a:ext cx="10515600" cy="661242"/>
          </a:xfrm>
        </p:spPr>
        <p:txBody>
          <a:bodyPr>
            <a:normAutofit fontScale="90000"/>
          </a:bodyPr>
          <a:lstStyle/>
          <a:p>
            <a:r>
              <a:rPr lang="en-US" dirty="0"/>
              <a:t>Illustrator tip:</a:t>
            </a:r>
          </a:p>
        </p:txBody>
      </p:sp>
      <p:sp>
        <p:nvSpPr>
          <p:cNvPr id="3" name="Content Placeholder 2">
            <a:extLst>
              <a:ext uri="{FF2B5EF4-FFF2-40B4-BE49-F238E27FC236}">
                <a16:creationId xmlns:a16="http://schemas.microsoft.com/office/drawing/2014/main" id="{804C2C7D-2BBC-468E-800E-BACF7822A655}"/>
              </a:ext>
            </a:extLst>
          </p:cNvPr>
          <p:cNvSpPr>
            <a:spLocks noGrp="1"/>
          </p:cNvSpPr>
          <p:nvPr>
            <p:ph idx="1"/>
          </p:nvPr>
        </p:nvSpPr>
        <p:spPr>
          <a:xfrm>
            <a:off x="390331" y="901894"/>
            <a:ext cx="10515600" cy="4351338"/>
          </a:xfrm>
        </p:spPr>
        <p:txBody>
          <a:bodyPr>
            <a:normAutofit/>
          </a:bodyPr>
          <a:lstStyle/>
          <a:p>
            <a:pPr marL="0" indent="0">
              <a:buNone/>
            </a:pPr>
            <a:r>
              <a:rPr lang="en-US" sz="2000" dirty="0"/>
              <a:t>Over the course of several years of presentations, I went from this textbook root drawing (from google images) to a modified root that more accurately represents xylem. </a:t>
            </a:r>
          </a:p>
        </p:txBody>
      </p:sp>
      <p:pic>
        <p:nvPicPr>
          <p:cNvPr id="8" name="Graphic 7">
            <a:extLst>
              <a:ext uri="{FF2B5EF4-FFF2-40B4-BE49-F238E27FC236}">
                <a16:creationId xmlns:a16="http://schemas.microsoft.com/office/drawing/2014/main" id="{B9790D33-82BF-44EE-87BF-F5C0C244A8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483056" y="1601266"/>
            <a:ext cx="1550380" cy="5948398"/>
          </a:xfrm>
          <a:prstGeom prst="rect">
            <a:avLst/>
          </a:prstGeom>
        </p:spPr>
      </p:pic>
      <p:pic>
        <p:nvPicPr>
          <p:cNvPr id="4" name="Picture 3">
            <a:extLst>
              <a:ext uri="{FF2B5EF4-FFF2-40B4-BE49-F238E27FC236}">
                <a16:creationId xmlns:a16="http://schemas.microsoft.com/office/drawing/2014/main" id="{C13C68CA-3779-48F1-A7E5-712C18516099}"/>
              </a:ext>
            </a:extLst>
          </p:cNvPr>
          <p:cNvPicPr>
            <a:picLocks noChangeAspect="1"/>
          </p:cNvPicPr>
          <p:nvPr/>
        </p:nvPicPr>
        <p:blipFill>
          <a:blip r:embed="rId4"/>
          <a:stretch>
            <a:fillRect/>
          </a:stretch>
        </p:blipFill>
        <p:spPr>
          <a:xfrm>
            <a:off x="386861" y="2173570"/>
            <a:ext cx="4336156" cy="4198984"/>
          </a:xfrm>
          <a:prstGeom prst="rect">
            <a:avLst/>
          </a:prstGeom>
        </p:spPr>
      </p:pic>
      <p:cxnSp>
        <p:nvCxnSpPr>
          <p:cNvPr id="11" name="Straight Arrow Connector 10">
            <a:extLst>
              <a:ext uri="{FF2B5EF4-FFF2-40B4-BE49-F238E27FC236}">
                <a16:creationId xmlns:a16="http://schemas.microsoft.com/office/drawing/2014/main" id="{4EF4BF19-28F7-4E8D-972A-3A037B0EA3C0}"/>
              </a:ext>
            </a:extLst>
          </p:cNvPr>
          <p:cNvCxnSpPr/>
          <p:nvPr/>
        </p:nvCxnSpPr>
        <p:spPr>
          <a:xfrm>
            <a:off x="5076093" y="4560274"/>
            <a:ext cx="1160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D3A558E-FCDE-4AA9-AD8C-35D085ABCD4C}"/>
              </a:ext>
            </a:extLst>
          </p:cNvPr>
          <p:cNvSpPr txBox="1"/>
          <p:nvPr/>
        </p:nvSpPr>
        <p:spPr>
          <a:xfrm>
            <a:off x="4958861" y="2731477"/>
            <a:ext cx="2274277" cy="1754326"/>
          </a:xfrm>
          <a:prstGeom prst="rect">
            <a:avLst/>
          </a:prstGeom>
          <a:noFill/>
        </p:spPr>
        <p:txBody>
          <a:bodyPr wrap="square" rtlCol="0">
            <a:spAutoFit/>
          </a:bodyPr>
          <a:lstStyle/>
          <a:p>
            <a:r>
              <a:rPr lang="en-US" dirty="0"/>
              <a:t>Step 1: removed the labels, boxes, etc.  It took a while in illustrator after I used the “image trace” option </a:t>
            </a:r>
          </a:p>
        </p:txBody>
      </p:sp>
      <p:sp>
        <p:nvSpPr>
          <p:cNvPr id="13" name="TextBox 12">
            <a:extLst>
              <a:ext uri="{FF2B5EF4-FFF2-40B4-BE49-F238E27FC236}">
                <a16:creationId xmlns:a16="http://schemas.microsoft.com/office/drawing/2014/main" id="{3696A3C4-28C6-42CF-B30E-5B09ED3F7DF4}"/>
              </a:ext>
            </a:extLst>
          </p:cNvPr>
          <p:cNvSpPr txBox="1"/>
          <p:nvPr/>
        </p:nvSpPr>
        <p:spPr>
          <a:xfrm>
            <a:off x="8299938" y="2743200"/>
            <a:ext cx="2274277" cy="1754326"/>
          </a:xfrm>
          <a:prstGeom prst="rect">
            <a:avLst/>
          </a:prstGeom>
          <a:noFill/>
        </p:spPr>
        <p:txBody>
          <a:bodyPr wrap="square" rtlCol="0">
            <a:spAutoFit/>
          </a:bodyPr>
          <a:lstStyle/>
          <a:p>
            <a:r>
              <a:rPr lang="en-US" dirty="0"/>
              <a:t>Step 2: Used” Expand” to be able to separately move features. This allowed me to make “xylem like” cell types</a:t>
            </a:r>
          </a:p>
        </p:txBody>
      </p:sp>
      <p:sp>
        <p:nvSpPr>
          <p:cNvPr id="14" name="TextBox 13">
            <a:extLst>
              <a:ext uri="{FF2B5EF4-FFF2-40B4-BE49-F238E27FC236}">
                <a16:creationId xmlns:a16="http://schemas.microsoft.com/office/drawing/2014/main" id="{4B9A09A6-FF2E-4E9F-999D-2207BFA48699}"/>
              </a:ext>
            </a:extLst>
          </p:cNvPr>
          <p:cNvSpPr txBox="1"/>
          <p:nvPr/>
        </p:nvSpPr>
        <p:spPr>
          <a:xfrm>
            <a:off x="6717323" y="4161693"/>
            <a:ext cx="1641230" cy="646331"/>
          </a:xfrm>
          <a:prstGeom prst="rect">
            <a:avLst/>
          </a:prstGeom>
          <a:noFill/>
        </p:spPr>
        <p:txBody>
          <a:bodyPr wrap="square" rtlCol="0">
            <a:spAutoFit/>
          </a:bodyPr>
          <a:lstStyle/>
          <a:p>
            <a:r>
              <a:rPr lang="en-US" dirty="0"/>
              <a:t>[missing link image lost]</a:t>
            </a:r>
          </a:p>
        </p:txBody>
      </p:sp>
      <p:cxnSp>
        <p:nvCxnSpPr>
          <p:cNvPr id="15" name="Straight Arrow Connector 14">
            <a:extLst>
              <a:ext uri="{FF2B5EF4-FFF2-40B4-BE49-F238E27FC236}">
                <a16:creationId xmlns:a16="http://schemas.microsoft.com/office/drawing/2014/main" id="{C8A9EE21-DB9E-4DDA-AE33-E7C244038335}"/>
              </a:ext>
            </a:extLst>
          </p:cNvPr>
          <p:cNvCxnSpPr/>
          <p:nvPr/>
        </p:nvCxnSpPr>
        <p:spPr>
          <a:xfrm>
            <a:off x="8698524" y="4525105"/>
            <a:ext cx="1160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471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13415-1E61-4F23-92D7-03ADD864C198}"/>
              </a:ext>
            </a:extLst>
          </p:cNvPr>
          <p:cNvSpPr>
            <a:spLocks noGrp="1"/>
          </p:cNvSpPr>
          <p:nvPr>
            <p:ph idx="1"/>
          </p:nvPr>
        </p:nvSpPr>
        <p:spPr>
          <a:xfrm>
            <a:off x="287215" y="536086"/>
            <a:ext cx="10515600" cy="4351338"/>
          </a:xfrm>
        </p:spPr>
        <p:txBody>
          <a:bodyPr>
            <a:normAutofit/>
          </a:bodyPr>
          <a:lstStyle/>
          <a:p>
            <a:pPr marL="0" indent="0">
              <a:buNone/>
            </a:pPr>
            <a:r>
              <a:rPr lang="en-US" sz="1800" b="1" u="sng" dirty="0"/>
              <a:t>Purpose</a:t>
            </a:r>
            <a:r>
              <a:rPr lang="en-US" sz="1800" b="1" dirty="0"/>
              <a:t>: </a:t>
            </a:r>
            <a:r>
              <a:rPr lang="en-US" sz="1800" dirty="0"/>
              <a:t>Convert a bitmap/rasterized image (pixels) to a vector (image format that is infinitely scalable without pixel blur). This sometimes looks good. </a:t>
            </a:r>
            <a:endParaRPr lang="en-US" sz="1800" b="1" u="sng" dirty="0"/>
          </a:p>
        </p:txBody>
      </p:sp>
      <p:pic>
        <p:nvPicPr>
          <p:cNvPr id="5" name="Picture 4">
            <a:extLst>
              <a:ext uri="{FF2B5EF4-FFF2-40B4-BE49-F238E27FC236}">
                <a16:creationId xmlns:a16="http://schemas.microsoft.com/office/drawing/2014/main" id="{C5C9A7CF-276C-4291-8DFA-A2DECEB0A8C6}"/>
              </a:ext>
            </a:extLst>
          </p:cNvPr>
          <p:cNvPicPr>
            <a:picLocks noChangeAspect="1"/>
          </p:cNvPicPr>
          <p:nvPr/>
        </p:nvPicPr>
        <p:blipFill>
          <a:blip r:embed="rId2"/>
          <a:stretch>
            <a:fillRect/>
          </a:stretch>
        </p:blipFill>
        <p:spPr>
          <a:xfrm>
            <a:off x="600149" y="1540949"/>
            <a:ext cx="6820559" cy="5163169"/>
          </a:xfrm>
          <a:prstGeom prst="rect">
            <a:avLst/>
          </a:prstGeom>
        </p:spPr>
      </p:pic>
      <p:sp>
        <p:nvSpPr>
          <p:cNvPr id="6" name="TextBox 5">
            <a:extLst>
              <a:ext uri="{FF2B5EF4-FFF2-40B4-BE49-F238E27FC236}">
                <a16:creationId xmlns:a16="http://schemas.microsoft.com/office/drawing/2014/main" id="{224FB067-9C1F-43B6-9061-112B2616418F}"/>
              </a:ext>
            </a:extLst>
          </p:cNvPr>
          <p:cNvSpPr txBox="1"/>
          <p:nvPr/>
        </p:nvSpPr>
        <p:spPr>
          <a:xfrm>
            <a:off x="7467601" y="1488831"/>
            <a:ext cx="4138246" cy="2862322"/>
          </a:xfrm>
          <a:prstGeom prst="rect">
            <a:avLst/>
          </a:prstGeom>
          <a:noFill/>
        </p:spPr>
        <p:txBody>
          <a:bodyPr wrap="square" rtlCol="0">
            <a:spAutoFit/>
          </a:bodyPr>
          <a:lstStyle/>
          <a:p>
            <a:pPr marL="514350" indent="-514350">
              <a:buFont typeface="+mj-lt"/>
              <a:buAutoNum type="arabicPeriod"/>
            </a:pPr>
            <a:r>
              <a:rPr lang="en-US" dirty="0"/>
              <a:t>Open rasterized image in illustrator (image with pixels e.g. </a:t>
            </a:r>
            <a:r>
              <a:rPr lang="en-US" dirty="0" err="1"/>
              <a:t>png</a:t>
            </a:r>
            <a:r>
              <a:rPr lang="en-US" dirty="0"/>
              <a:t> or jpeg. Hopefully not a jpeg, </a:t>
            </a:r>
            <a:r>
              <a:rPr lang="en-US" dirty="0" err="1"/>
              <a:t>png</a:t>
            </a:r>
            <a:r>
              <a:rPr lang="en-US" dirty="0"/>
              <a:t> is a higher fidelity file format for line art (graphs), cartoons, text.  Jpeg is only good for photographs, </a:t>
            </a:r>
            <a:r>
              <a:rPr lang="en-US" dirty="0" err="1"/>
              <a:t>fyi</a:t>
            </a:r>
            <a:r>
              <a:rPr lang="en-US" dirty="0"/>
              <a:t>.)</a:t>
            </a:r>
          </a:p>
          <a:p>
            <a:pPr marL="514350" indent="-514350">
              <a:buFont typeface="+mj-lt"/>
              <a:buAutoNum type="arabicPeriod"/>
            </a:pPr>
            <a:r>
              <a:rPr lang="en-US" dirty="0"/>
              <a:t>Select object, which should open up Image Trace options.</a:t>
            </a:r>
          </a:p>
          <a:p>
            <a:pPr marL="342900" indent="-342900">
              <a:buFont typeface="+mj-lt"/>
              <a:buAutoNum type="arabicPeriod" startAt="3"/>
            </a:pPr>
            <a:r>
              <a:rPr lang="en-US" dirty="0"/>
              <a:t>Click the options &amp; see how they work. Hit undo a lot. </a:t>
            </a:r>
          </a:p>
        </p:txBody>
      </p:sp>
      <p:sp>
        <p:nvSpPr>
          <p:cNvPr id="7" name="TextBox 6">
            <a:extLst>
              <a:ext uri="{FF2B5EF4-FFF2-40B4-BE49-F238E27FC236}">
                <a16:creationId xmlns:a16="http://schemas.microsoft.com/office/drawing/2014/main" id="{4F450708-F78C-4C85-BAD2-8585320C9DB7}"/>
              </a:ext>
            </a:extLst>
          </p:cNvPr>
          <p:cNvSpPr txBox="1"/>
          <p:nvPr/>
        </p:nvSpPr>
        <p:spPr>
          <a:xfrm>
            <a:off x="117231" y="0"/>
            <a:ext cx="7906845" cy="523220"/>
          </a:xfrm>
          <a:prstGeom prst="rect">
            <a:avLst/>
          </a:prstGeom>
          <a:noFill/>
        </p:spPr>
        <p:txBody>
          <a:bodyPr wrap="none" rtlCol="0">
            <a:spAutoFit/>
          </a:bodyPr>
          <a:lstStyle/>
          <a:p>
            <a:r>
              <a:rPr lang="en-US" sz="2800" dirty="0"/>
              <a:t>Illustrator: Image trace </a:t>
            </a:r>
            <a:r>
              <a:rPr lang="en-US" dirty="0"/>
              <a:t>(there are probably better tutorials on google)</a:t>
            </a:r>
          </a:p>
        </p:txBody>
      </p:sp>
    </p:spTree>
    <p:extLst>
      <p:ext uri="{BB962C8B-B14F-4D97-AF65-F5344CB8AC3E}">
        <p14:creationId xmlns:p14="http://schemas.microsoft.com/office/powerpoint/2010/main" val="353651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13415-1E61-4F23-92D7-03ADD864C198}"/>
              </a:ext>
            </a:extLst>
          </p:cNvPr>
          <p:cNvSpPr>
            <a:spLocks noGrp="1"/>
          </p:cNvSpPr>
          <p:nvPr>
            <p:ph idx="1"/>
          </p:nvPr>
        </p:nvSpPr>
        <p:spPr>
          <a:xfrm>
            <a:off x="287215" y="536086"/>
            <a:ext cx="10515600" cy="4351338"/>
          </a:xfrm>
        </p:spPr>
        <p:txBody>
          <a:bodyPr>
            <a:normAutofit/>
          </a:bodyPr>
          <a:lstStyle/>
          <a:p>
            <a:pPr marL="0" indent="0">
              <a:buNone/>
            </a:pPr>
            <a:r>
              <a:rPr lang="en-US" sz="1800" b="1" u="sng" dirty="0"/>
              <a:t>Purpose</a:t>
            </a:r>
            <a:r>
              <a:rPr lang="en-US" sz="1800" b="1" dirty="0"/>
              <a:t>: </a:t>
            </a:r>
            <a:r>
              <a:rPr lang="en-US" sz="1800" dirty="0"/>
              <a:t>After you “traced”, expand will let you separately manipulate all the drawing parts separately</a:t>
            </a:r>
            <a:endParaRPr lang="en-US" sz="1800" b="1" u="sng" dirty="0"/>
          </a:p>
        </p:txBody>
      </p:sp>
      <p:sp>
        <p:nvSpPr>
          <p:cNvPr id="7" name="TextBox 6">
            <a:extLst>
              <a:ext uri="{FF2B5EF4-FFF2-40B4-BE49-F238E27FC236}">
                <a16:creationId xmlns:a16="http://schemas.microsoft.com/office/drawing/2014/main" id="{4F450708-F78C-4C85-BAD2-8585320C9DB7}"/>
              </a:ext>
            </a:extLst>
          </p:cNvPr>
          <p:cNvSpPr txBox="1"/>
          <p:nvPr/>
        </p:nvSpPr>
        <p:spPr>
          <a:xfrm>
            <a:off x="117231" y="0"/>
            <a:ext cx="7263142" cy="523220"/>
          </a:xfrm>
          <a:prstGeom prst="rect">
            <a:avLst/>
          </a:prstGeom>
          <a:noFill/>
        </p:spPr>
        <p:txBody>
          <a:bodyPr wrap="none" rtlCol="0">
            <a:spAutoFit/>
          </a:bodyPr>
          <a:lstStyle/>
          <a:p>
            <a:r>
              <a:rPr lang="en-US" sz="2800" dirty="0"/>
              <a:t>Illustrator: Expand </a:t>
            </a:r>
            <a:r>
              <a:rPr lang="en-US" dirty="0"/>
              <a:t>(there are probably better tutorials on google)</a:t>
            </a:r>
          </a:p>
        </p:txBody>
      </p:sp>
      <p:pic>
        <p:nvPicPr>
          <p:cNvPr id="2" name="Picture 1">
            <a:extLst>
              <a:ext uri="{FF2B5EF4-FFF2-40B4-BE49-F238E27FC236}">
                <a16:creationId xmlns:a16="http://schemas.microsoft.com/office/drawing/2014/main" id="{2296F843-6026-4764-9091-7DB34067CC23}"/>
              </a:ext>
            </a:extLst>
          </p:cNvPr>
          <p:cNvPicPr>
            <a:picLocks noChangeAspect="1"/>
          </p:cNvPicPr>
          <p:nvPr/>
        </p:nvPicPr>
        <p:blipFill>
          <a:blip r:embed="rId2"/>
          <a:stretch>
            <a:fillRect/>
          </a:stretch>
        </p:blipFill>
        <p:spPr>
          <a:xfrm>
            <a:off x="-475241" y="1874066"/>
            <a:ext cx="3787468" cy="3696020"/>
          </a:xfrm>
          <a:prstGeom prst="rect">
            <a:avLst/>
          </a:prstGeom>
        </p:spPr>
      </p:pic>
      <p:pic>
        <p:nvPicPr>
          <p:cNvPr id="4" name="Picture 3">
            <a:extLst>
              <a:ext uri="{FF2B5EF4-FFF2-40B4-BE49-F238E27FC236}">
                <a16:creationId xmlns:a16="http://schemas.microsoft.com/office/drawing/2014/main" id="{74203CCF-7F8F-4FCB-86BD-8BA2FFBB8859}"/>
              </a:ext>
            </a:extLst>
          </p:cNvPr>
          <p:cNvPicPr>
            <a:picLocks noChangeAspect="1"/>
          </p:cNvPicPr>
          <p:nvPr/>
        </p:nvPicPr>
        <p:blipFill>
          <a:blip r:embed="rId3"/>
          <a:stretch>
            <a:fillRect/>
          </a:stretch>
        </p:blipFill>
        <p:spPr>
          <a:xfrm>
            <a:off x="2331594" y="1189201"/>
            <a:ext cx="2956816" cy="2392887"/>
          </a:xfrm>
          <a:prstGeom prst="rect">
            <a:avLst/>
          </a:prstGeom>
        </p:spPr>
      </p:pic>
      <p:pic>
        <p:nvPicPr>
          <p:cNvPr id="8" name="Picture 7">
            <a:extLst>
              <a:ext uri="{FF2B5EF4-FFF2-40B4-BE49-F238E27FC236}">
                <a16:creationId xmlns:a16="http://schemas.microsoft.com/office/drawing/2014/main" id="{C7E2A262-90D1-4151-8AF2-4D73DF30C09D}"/>
              </a:ext>
            </a:extLst>
          </p:cNvPr>
          <p:cNvPicPr>
            <a:picLocks noChangeAspect="1"/>
          </p:cNvPicPr>
          <p:nvPr/>
        </p:nvPicPr>
        <p:blipFill>
          <a:blip r:embed="rId4"/>
          <a:stretch>
            <a:fillRect/>
          </a:stretch>
        </p:blipFill>
        <p:spPr>
          <a:xfrm>
            <a:off x="4259387" y="3470145"/>
            <a:ext cx="3274051" cy="3129947"/>
          </a:xfrm>
          <a:prstGeom prst="rect">
            <a:avLst/>
          </a:prstGeom>
        </p:spPr>
      </p:pic>
      <p:pic>
        <p:nvPicPr>
          <p:cNvPr id="9" name="Picture 8">
            <a:extLst>
              <a:ext uri="{FF2B5EF4-FFF2-40B4-BE49-F238E27FC236}">
                <a16:creationId xmlns:a16="http://schemas.microsoft.com/office/drawing/2014/main" id="{AF5993FA-3B33-4F61-BF25-60A919258CC9}"/>
              </a:ext>
            </a:extLst>
          </p:cNvPr>
          <p:cNvPicPr>
            <a:picLocks noChangeAspect="1"/>
          </p:cNvPicPr>
          <p:nvPr/>
        </p:nvPicPr>
        <p:blipFill>
          <a:blip r:embed="rId5"/>
          <a:stretch>
            <a:fillRect/>
          </a:stretch>
        </p:blipFill>
        <p:spPr>
          <a:xfrm>
            <a:off x="7749074" y="836542"/>
            <a:ext cx="3985605" cy="4458086"/>
          </a:xfrm>
          <a:prstGeom prst="rect">
            <a:avLst/>
          </a:prstGeom>
        </p:spPr>
      </p:pic>
      <p:sp>
        <p:nvSpPr>
          <p:cNvPr id="10" name="TextBox 9">
            <a:extLst>
              <a:ext uri="{FF2B5EF4-FFF2-40B4-BE49-F238E27FC236}">
                <a16:creationId xmlns:a16="http://schemas.microsoft.com/office/drawing/2014/main" id="{8F26991B-8AD7-4352-9157-C3C7866D1D05}"/>
              </a:ext>
            </a:extLst>
          </p:cNvPr>
          <p:cNvSpPr txBox="1"/>
          <p:nvPr/>
        </p:nvSpPr>
        <p:spPr>
          <a:xfrm>
            <a:off x="8979877" y="4923692"/>
            <a:ext cx="3065271" cy="923330"/>
          </a:xfrm>
          <a:prstGeom prst="rect">
            <a:avLst/>
          </a:prstGeom>
          <a:noFill/>
        </p:spPr>
        <p:txBody>
          <a:bodyPr wrap="square" rtlCol="0">
            <a:spAutoFit/>
          </a:bodyPr>
          <a:lstStyle/>
          <a:p>
            <a:r>
              <a:rPr lang="en-US" dirty="0"/>
              <a:t>Now you can make large root hairs... Stretch cell types, delete cell types. </a:t>
            </a:r>
          </a:p>
        </p:txBody>
      </p:sp>
    </p:spTree>
    <p:extLst>
      <p:ext uri="{BB962C8B-B14F-4D97-AF65-F5344CB8AC3E}">
        <p14:creationId xmlns:p14="http://schemas.microsoft.com/office/powerpoint/2010/main" val="3176604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F450708-F78C-4C85-BAD2-8585320C9DB7}"/>
              </a:ext>
            </a:extLst>
          </p:cNvPr>
          <p:cNvSpPr txBox="1"/>
          <p:nvPr/>
        </p:nvSpPr>
        <p:spPr>
          <a:xfrm>
            <a:off x="117231" y="0"/>
            <a:ext cx="8649034" cy="523220"/>
          </a:xfrm>
          <a:prstGeom prst="rect">
            <a:avLst/>
          </a:prstGeom>
          <a:noFill/>
        </p:spPr>
        <p:txBody>
          <a:bodyPr wrap="none" rtlCol="0">
            <a:spAutoFit/>
          </a:bodyPr>
          <a:lstStyle/>
          <a:p>
            <a:r>
              <a:rPr lang="en-US" sz="2800" dirty="0"/>
              <a:t>Illustrator/ppt tip </a:t>
            </a:r>
            <a:r>
              <a:rPr lang="en-US" dirty="0"/>
              <a:t>(</a:t>
            </a:r>
            <a:r>
              <a:rPr lang="en-US" dirty="0" err="1"/>
              <a:t>powerpoint</a:t>
            </a:r>
            <a:r>
              <a:rPr lang="en-US" dirty="0"/>
              <a:t> can manipulate vectors! E.g. SVG format images)</a:t>
            </a:r>
          </a:p>
        </p:txBody>
      </p:sp>
      <p:pic>
        <p:nvPicPr>
          <p:cNvPr id="11" name="Graphic 10">
            <a:extLst>
              <a:ext uri="{FF2B5EF4-FFF2-40B4-BE49-F238E27FC236}">
                <a16:creationId xmlns:a16="http://schemas.microsoft.com/office/drawing/2014/main" id="{7726110A-99BB-4CBF-924E-A146087F8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656039" y="1441938"/>
            <a:ext cx="1200805" cy="4607171"/>
          </a:xfrm>
          <a:prstGeom prst="rect">
            <a:avLst/>
          </a:prstGeom>
        </p:spPr>
      </p:pic>
      <p:pic>
        <p:nvPicPr>
          <p:cNvPr id="12" name="Picture 11">
            <a:extLst>
              <a:ext uri="{FF2B5EF4-FFF2-40B4-BE49-F238E27FC236}">
                <a16:creationId xmlns:a16="http://schemas.microsoft.com/office/drawing/2014/main" id="{7771E26D-5AB8-40E6-9FEB-079ED3D6FA40}"/>
              </a:ext>
            </a:extLst>
          </p:cNvPr>
          <p:cNvPicPr>
            <a:picLocks noChangeAspect="1"/>
          </p:cNvPicPr>
          <p:nvPr/>
        </p:nvPicPr>
        <p:blipFill>
          <a:blip r:embed="rId4"/>
          <a:stretch>
            <a:fillRect/>
          </a:stretch>
        </p:blipFill>
        <p:spPr>
          <a:xfrm>
            <a:off x="2354506" y="2722870"/>
            <a:ext cx="3038109" cy="1368517"/>
          </a:xfrm>
          <a:prstGeom prst="rect">
            <a:avLst/>
          </a:prstGeom>
        </p:spPr>
      </p:pic>
      <p:sp>
        <p:nvSpPr>
          <p:cNvPr id="13" name="TextBox 12">
            <a:extLst>
              <a:ext uri="{FF2B5EF4-FFF2-40B4-BE49-F238E27FC236}">
                <a16:creationId xmlns:a16="http://schemas.microsoft.com/office/drawing/2014/main" id="{D658467F-5FC7-4C63-B0FB-4BF49F4F8966}"/>
              </a:ext>
            </a:extLst>
          </p:cNvPr>
          <p:cNvSpPr txBox="1"/>
          <p:nvPr/>
        </p:nvSpPr>
        <p:spPr>
          <a:xfrm>
            <a:off x="574431" y="1066800"/>
            <a:ext cx="1253677" cy="369332"/>
          </a:xfrm>
          <a:prstGeom prst="rect">
            <a:avLst/>
          </a:prstGeom>
          <a:noFill/>
        </p:spPr>
        <p:txBody>
          <a:bodyPr wrap="none" rtlCol="0">
            <a:spAutoFit/>
          </a:bodyPr>
          <a:lstStyle/>
          <a:p>
            <a:r>
              <a:rPr lang="en-US" dirty="0"/>
              <a:t>SVG format</a:t>
            </a:r>
          </a:p>
        </p:txBody>
      </p:sp>
      <p:grpSp>
        <p:nvGrpSpPr>
          <p:cNvPr id="15" name="Graphic 13">
            <a:extLst>
              <a:ext uri="{FF2B5EF4-FFF2-40B4-BE49-F238E27FC236}">
                <a16:creationId xmlns:a16="http://schemas.microsoft.com/office/drawing/2014/main" id="{4332A30F-44E1-42D4-9752-14369097BCA2}"/>
              </a:ext>
            </a:extLst>
          </p:cNvPr>
          <p:cNvGrpSpPr/>
          <p:nvPr/>
        </p:nvGrpSpPr>
        <p:grpSpPr>
          <a:xfrm flipH="1">
            <a:off x="5965653" y="1593978"/>
            <a:ext cx="2076377" cy="4596012"/>
            <a:chOff x="-54470" y="1593979"/>
            <a:chExt cx="2076377" cy="4596012"/>
          </a:xfrm>
        </p:grpSpPr>
        <p:sp>
          <p:nvSpPr>
            <p:cNvPr id="16" name="Freeform: Shape 15">
              <a:extLst>
                <a:ext uri="{FF2B5EF4-FFF2-40B4-BE49-F238E27FC236}">
                  <a16:creationId xmlns:a16="http://schemas.microsoft.com/office/drawing/2014/main" id="{A46A260E-F29C-4BB6-B297-0F8730891962}"/>
                </a:ext>
              </a:extLst>
            </p:cNvPr>
            <p:cNvSpPr/>
            <p:nvPr/>
          </p:nvSpPr>
          <p:spPr>
            <a:xfrm>
              <a:off x="1280919" y="3758973"/>
              <a:ext cx="294075" cy="1151793"/>
            </a:xfrm>
            <a:custGeom>
              <a:avLst/>
              <a:gdLst>
                <a:gd name="connsiteX0" fmla="*/ 0 w 294074"/>
                <a:gd name="connsiteY0" fmla="*/ 0 h 1151792"/>
                <a:gd name="connsiteX1" fmla="*/ 306818 w 294074"/>
                <a:gd name="connsiteY1" fmla="*/ 0 h 1151792"/>
                <a:gd name="connsiteX2" fmla="*/ 306818 w 294074"/>
                <a:gd name="connsiteY2" fmla="*/ 1156694 h 1151792"/>
                <a:gd name="connsiteX3" fmla="*/ 0 w 294074"/>
                <a:gd name="connsiteY3" fmla="*/ 1156694 h 1151792"/>
              </a:gdLst>
              <a:ahLst/>
              <a:cxnLst>
                <a:cxn ang="0">
                  <a:pos x="connsiteX0" y="connsiteY0"/>
                </a:cxn>
                <a:cxn ang="0">
                  <a:pos x="connsiteX1" y="connsiteY1"/>
                </a:cxn>
                <a:cxn ang="0">
                  <a:pos x="connsiteX2" y="connsiteY2"/>
                </a:cxn>
                <a:cxn ang="0">
                  <a:pos x="connsiteX3" y="connsiteY3"/>
                </a:cxn>
              </a:cxnLst>
              <a:rect l="l" t="t" r="r" b="b"/>
              <a:pathLst>
                <a:path w="294074" h="1151792">
                  <a:moveTo>
                    <a:pt x="0" y="0"/>
                  </a:moveTo>
                  <a:lnTo>
                    <a:pt x="306818" y="0"/>
                  </a:lnTo>
                  <a:lnTo>
                    <a:pt x="306818" y="1156694"/>
                  </a:lnTo>
                  <a:lnTo>
                    <a:pt x="0" y="1156694"/>
                  </a:lnTo>
                  <a:close/>
                </a:path>
              </a:pathLst>
            </a:custGeom>
            <a:solidFill>
              <a:srgbClr val="6E5C42"/>
            </a:solidFill>
            <a:ln w="2449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9F20111-15EF-44AA-82DD-F144FF5CFBC6}"/>
                </a:ext>
              </a:extLst>
            </p:cNvPr>
            <p:cNvSpPr/>
            <p:nvPr/>
          </p:nvSpPr>
          <p:spPr>
            <a:xfrm>
              <a:off x="1267686" y="2065103"/>
              <a:ext cx="269568" cy="2254573"/>
            </a:xfrm>
            <a:custGeom>
              <a:avLst/>
              <a:gdLst>
                <a:gd name="connsiteX0" fmla="*/ 0 w 269568"/>
                <a:gd name="connsiteY0" fmla="*/ 0 h 2254573"/>
                <a:gd name="connsiteX1" fmla="*/ 287948 w 269568"/>
                <a:gd name="connsiteY1" fmla="*/ 0 h 2254573"/>
                <a:gd name="connsiteX2" fmla="*/ 287948 w 269568"/>
                <a:gd name="connsiteY2" fmla="*/ 2259719 h 2254573"/>
                <a:gd name="connsiteX3" fmla="*/ 0 w 269568"/>
                <a:gd name="connsiteY3" fmla="*/ 2259719 h 2254573"/>
              </a:gdLst>
              <a:ahLst/>
              <a:cxnLst>
                <a:cxn ang="0">
                  <a:pos x="connsiteX0" y="connsiteY0"/>
                </a:cxn>
                <a:cxn ang="0">
                  <a:pos x="connsiteX1" y="connsiteY1"/>
                </a:cxn>
                <a:cxn ang="0">
                  <a:pos x="connsiteX2" y="connsiteY2"/>
                </a:cxn>
                <a:cxn ang="0">
                  <a:pos x="connsiteX3" y="connsiteY3"/>
                </a:cxn>
              </a:cxnLst>
              <a:rect l="l" t="t" r="r" b="b"/>
              <a:pathLst>
                <a:path w="269568" h="2254573">
                  <a:moveTo>
                    <a:pt x="0" y="0"/>
                  </a:moveTo>
                  <a:lnTo>
                    <a:pt x="287948" y="0"/>
                  </a:lnTo>
                  <a:lnTo>
                    <a:pt x="287948" y="2259719"/>
                  </a:lnTo>
                  <a:lnTo>
                    <a:pt x="0" y="2259719"/>
                  </a:lnTo>
                  <a:close/>
                </a:path>
              </a:pathLst>
            </a:custGeom>
            <a:solidFill>
              <a:srgbClr val="6E5C42"/>
            </a:solidFill>
            <a:ln w="2449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21C34F9-9329-470C-A26C-673A416ADE5F}"/>
                </a:ext>
              </a:extLst>
            </p:cNvPr>
            <p:cNvSpPr/>
            <p:nvPr/>
          </p:nvSpPr>
          <p:spPr>
            <a:xfrm>
              <a:off x="840787" y="1605079"/>
              <a:ext cx="1102780" cy="4509146"/>
            </a:xfrm>
            <a:custGeom>
              <a:avLst/>
              <a:gdLst>
                <a:gd name="connsiteX0" fmla="*/ 1091752 w 1102780"/>
                <a:gd name="connsiteY0" fmla="*/ 3125321 h 4509146"/>
                <a:gd name="connsiteX1" fmla="*/ 1057934 w 1102780"/>
                <a:gd name="connsiteY1" fmla="*/ 3066506 h 4509146"/>
                <a:gd name="connsiteX2" fmla="*/ 1061120 w 1102780"/>
                <a:gd name="connsiteY2" fmla="*/ 3049597 h 4509146"/>
                <a:gd name="connsiteX3" fmla="*/ 1039799 w 1102780"/>
                <a:gd name="connsiteY3" fmla="*/ 3009406 h 4509146"/>
                <a:gd name="connsiteX4" fmla="*/ 1026076 w 1102780"/>
                <a:gd name="connsiteY4" fmla="*/ 2990782 h 4509146"/>
                <a:gd name="connsiteX5" fmla="*/ 1017499 w 1102780"/>
                <a:gd name="connsiteY5" fmla="*/ 2923635 h 4509146"/>
                <a:gd name="connsiteX6" fmla="*/ 1026321 w 1102780"/>
                <a:gd name="connsiteY6" fmla="*/ 2938584 h 4509146"/>
                <a:gd name="connsiteX7" fmla="*/ 1037839 w 1102780"/>
                <a:gd name="connsiteY7" fmla="*/ 2942260 h 4509146"/>
                <a:gd name="connsiteX8" fmla="*/ 1056463 w 1102780"/>
                <a:gd name="connsiteY8" fmla="*/ 2926085 h 4509146"/>
                <a:gd name="connsiteX9" fmla="*/ 1060139 w 1102780"/>
                <a:gd name="connsiteY9" fmla="*/ 2908686 h 4509146"/>
                <a:gd name="connsiteX10" fmla="*/ 1066021 w 1102780"/>
                <a:gd name="connsiteY10" fmla="*/ 2826835 h 4509146"/>
                <a:gd name="connsiteX11" fmla="*/ 1069207 w 1102780"/>
                <a:gd name="connsiteY11" fmla="*/ 2808946 h 4509146"/>
                <a:gd name="connsiteX12" fmla="*/ 1055973 w 1102780"/>
                <a:gd name="connsiteY12" fmla="*/ 2748170 h 4509146"/>
                <a:gd name="connsiteX13" fmla="*/ 1042985 w 1102780"/>
                <a:gd name="connsiteY13" fmla="*/ 2734937 h 4509146"/>
                <a:gd name="connsiteX14" fmla="*/ 1024115 w 1102780"/>
                <a:gd name="connsiteY14" fmla="*/ 2700628 h 4509146"/>
                <a:gd name="connsiteX15" fmla="*/ 1015048 w 1102780"/>
                <a:gd name="connsiteY15" fmla="*/ 2648920 h 4509146"/>
                <a:gd name="connsiteX16" fmla="*/ 1003285 w 1102780"/>
                <a:gd name="connsiteY16" fmla="*/ 2646714 h 4509146"/>
                <a:gd name="connsiteX17" fmla="*/ 959664 w 1102780"/>
                <a:gd name="connsiteY17" fmla="*/ 2656517 h 4509146"/>
                <a:gd name="connsiteX18" fmla="*/ 1005490 w 1102780"/>
                <a:gd name="connsiteY18" fmla="*/ 2581773 h 4509146"/>
                <a:gd name="connsiteX19" fmla="*/ 1016518 w 1102780"/>
                <a:gd name="connsiteY19" fmla="*/ 2574911 h 4509146"/>
                <a:gd name="connsiteX20" fmla="*/ 1017989 w 1102780"/>
                <a:gd name="connsiteY20" fmla="*/ 2534966 h 4509146"/>
                <a:gd name="connsiteX21" fmla="*/ 1007451 w 1102780"/>
                <a:gd name="connsiteY21" fmla="*/ 2527614 h 4509146"/>
                <a:gd name="connsiteX22" fmla="*/ 959909 w 1102780"/>
                <a:gd name="connsiteY22" fmla="*/ 2490365 h 4509146"/>
                <a:gd name="connsiteX23" fmla="*/ 969956 w 1102780"/>
                <a:gd name="connsiteY23" fmla="*/ 2441352 h 4509146"/>
                <a:gd name="connsiteX24" fmla="*/ 962114 w 1102780"/>
                <a:gd name="connsiteY24" fmla="*/ 2411700 h 4509146"/>
                <a:gd name="connsiteX25" fmla="*/ 962114 w 1102780"/>
                <a:gd name="connsiteY25" fmla="*/ 2398956 h 4509146"/>
                <a:gd name="connsiteX26" fmla="*/ 953782 w 1102780"/>
                <a:gd name="connsiteY26" fmla="*/ 2331319 h 4509146"/>
                <a:gd name="connsiteX27" fmla="*/ 941284 w 1102780"/>
                <a:gd name="connsiteY27" fmla="*/ 2325928 h 4509146"/>
                <a:gd name="connsiteX28" fmla="*/ 867766 w 1102780"/>
                <a:gd name="connsiteY28" fmla="*/ 2345043 h 4509146"/>
                <a:gd name="connsiteX29" fmla="*/ 867766 w 1102780"/>
                <a:gd name="connsiteY29" fmla="*/ 2379841 h 4509146"/>
                <a:gd name="connsiteX30" fmla="*/ 927071 w 1102780"/>
                <a:gd name="connsiteY30" fmla="*/ 2456056 h 4509146"/>
                <a:gd name="connsiteX31" fmla="*/ 895310 w 1102780"/>
                <a:gd name="connsiteY31" fmla="*/ 2477156 h 4509146"/>
                <a:gd name="connsiteX32" fmla="*/ 874627 w 1102780"/>
                <a:gd name="connsiteY32" fmla="*/ 2457772 h 4509146"/>
                <a:gd name="connsiteX33" fmla="*/ 861884 w 1102780"/>
                <a:gd name="connsiteY33" fmla="*/ 2410230 h 4509146"/>
                <a:gd name="connsiteX34" fmla="*/ 850121 w 1102780"/>
                <a:gd name="connsiteY34" fmla="*/ 2405083 h 4509146"/>
                <a:gd name="connsiteX35" fmla="*/ 794737 w 1102780"/>
                <a:gd name="connsiteY35" fmla="*/ 2398466 h 4509146"/>
                <a:gd name="connsiteX36" fmla="*/ 798658 w 1102780"/>
                <a:gd name="connsiteY36" fmla="*/ 2316125 h 4509146"/>
                <a:gd name="connsiteX37" fmla="*/ 851101 w 1102780"/>
                <a:gd name="connsiteY37" fmla="*/ 2323232 h 4509146"/>
                <a:gd name="connsiteX38" fmla="*/ 849631 w 1102780"/>
                <a:gd name="connsiteY38" fmla="*/ 2270054 h 4509146"/>
                <a:gd name="connsiteX39" fmla="*/ 792041 w 1102780"/>
                <a:gd name="connsiteY39" fmla="*/ 2197760 h 4509146"/>
                <a:gd name="connsiteX40" fmla="*/ 802089 w 1102780"/>
                <a:gd name="connsiteY40" fmla="*/ 2173254 h 4509146"/>
                <a:gd name="connsiteX41" fmla="*/ 802089 w 1102780"/>
                <a:gd name="connsiteY41" fmla="*/ 2145807 h 4509146"/>
                <a:gd name="connsiteX42" fmla="*/ 791551 w 1102780"/>
                <a:gd name="connsiteY42" fmla="*/ 2038715 h 4509146"/>
                <a:gd name="connsiteX43" fmla="*/ 791551 w 1102780"/>
                <a:gd name="connsiteY43" fmla="*/ 1993624 h 4509146"/>
                <a:gd name="connsiteX44" fmla="*/ 785180 w 1102780"/>
                <a:gd name="connsiteY44" fmla="*/ 1918635 h 4509146"/>
                <a:gd name="connsiteX45" fmla="*/ 774887 w 1102780"/>
                <a:gd name="connsiteY45" fmla="*/ 1909322 h 4509146"/>
                <a:gd name="connsiteX46" fmla="*/ 744499 w 1102780"/>
                <a:gd name="connsiteY46" fmla="*/ 1907117 h 4509146"/>
                <a:gd name="connsiteX47" fmla="*/ 736902 w 1102780"/>
                <a:gd name="connsiteY47" fmla="*/ 1814238 h 4509146"/>
                <a:gd name="connsiteX48" fmla="*/ 777582 w 1102780"/>
                <a:gd name="connsiteY48" fmla="*/ 1787035 h 4509146"/>
                <a:gd name="connsiteX49" fmla="*/ 782729 w 1102780"/>
                <a:gd name="connsiteY49" fmla="*/ 1742925 h 4509146"/>
                <a:gd name="connsiteX50" fmla="*/ 739598 w 1102780"/>
                <a:gd name="connsiteY50" fmla="*/ 1727975 h 4509146"/>
                <a:gd name="connsiteX51" fmla="*/ 756262 w 1102780"/>
                <a:gd name="connsiteY51" fmla="*/ 1601279 h 4509146"/>
                <a:gd name="connsiteX52" fmla="*/ 774152 w 1102780"/>
                <a:gd name="connsiteY52" fmla="*/ 1720379 h 4509146"/>
                <a:gd name="connsiteX53" fmla="*/ 784934 w 1102780"/>
                <a:gd name="connsiteY53" fmla="*/ 1726261 h 4509146"/>
                <a:gd name="connsiteX54" fmla="*/ 869971 w 1102780"/>
                <a:gd name="connsiteY54" fmla="*/ 1722094 h 4509146"/>
                <a:gd name="connsiteX55" fmla="*/ 863600 w 1102780"/>
                <a:gd name="connsiteY55" fmla="*/ 1673082 h 4509146"/>
                <a:gd name="connsiteX56" fmla="*/ 799638 w 1102780"/>
                <a:gd name="connsiteY56" fmla="*/ 1607650 h 4509146"/>
                <a:gd name="connsiteX57" fmla="*/ 798413 w 1102780"/>
                <a:gd name="connsiteY57" fmla="*/ 1594172 h 4509146"/>
                <a:gd name="connsiteX58" fmla="*/ 781259 w 1102780"/>
                <a:gd name="connsiteY58" fmla="*/ 1563784 h 4509146"/>
                <a:gd name="connsiteX59" fmla="*/ 714602 w 1102780"/>
                <a:gd name="connsiteY59" fmla="*/ 1531190 h 4509146"/>
                <a:gd name="connsiteX60" fmla="*/ 701613 w 1102780"/>
                <a:gd name="connsiteY60" fmla="*/ 1580203 h 4509146"/>
                <a:gd name="connsiteX61" fmla="*/ 698183 w 1102780"/>
                <a:gd name="connsiteY61" fmla="*/ 1881139 h 4509146"/>
                <a:gd name="connsiteX62" fmla="*/ 701123 w 1102780"/>
                <a:gd name="connsiteY62" fmla="*/ 1966667 h 4509146"/>
                <a:gd name="connsiteX63" fmla="*/ 694752 w 1102780"/>
                <a:gd name="connsiteY63" fmla="*/ 2127917 h 4509146"/>
                <a:gd name="connsiteX64" fmla="*/ 707985 w 1102780"/>
                <a:gd name="connsiteY64" fmla="*/ 2149973 h 4509146"/>
                <a:gd name="connsiteX65" fmla="*/ 748175 w 1102780"/>
                <a:gd name="connsiteY65" fmla="*/ 2113704 h 4509146"/>
                <a:gd name="connsiteX66" fmla="*/ 758223 w 1102780"/>
                <a:gd name="connsiteY66" fmla="*/ 2168352 h 4509146"/>
                <a:gd name="connsiteX67" fmla="*/ 715827 w 1102780"/>
                <a:gd name="connsiteY67" fmla="*/ 2207808 h 4509146"/>
                <a:gd name="connsiteX68" fmla="*/ 692791 w 1102780"/>
                <a:gd name="connsiteY68" fmla="*/ 2230353 h 4509146"/>
                <a:gd name="connsiteX69" fmla="*/ 692791 w 1102780"/>
                <a:gd name="connsiteY69" fmla="*/ 2320781 h 4509146"/>
                <a:gd name="connsiteX70" fmla="*/ 690586 w 1102780"/>
                <a:gd name="connsiteY70" fmla="*/ 2333525 h 4509146"/>
                <a:gd name="connsiteX71" fmla="*/ 692301 w 1102780"/>
                <a:gd name="connsiteY71" fmla="*/ 2352884 h 4509146"/>
                <a:gd name="connsiteX72" fmla="*/ 684949 w 1102780"/>
                <a:gd name="connsiteY72" fmla="*/ 2441842 h 4509146"/>
                <a:gd name="connsiteX73" fmla="*/ 704309 w 1102780"/>
                <a:gd name="connsiteY73" fmla="*/ 2526879 h 4509146"/>
                <a:gd name="connsiteX74" fmla="*/ 748175 w 1102780"/>
                <a:gd name="connsiteY74" fmla="*/ 2585449 h 4509146"/>
                <a:gd name="connsiteX75" fmla="*/ 734207 w 1102780"/>
                <a:gd name="connsiteY75" fmla="*/ 2599907 h 4509146"/>
                <a:gd name="connsiteX76" fmla="*/ 720238 w 1102780"/>
                <a:gd name="connsiteY76" fmla="*/ 2584958 h 4509146"/>
                <a:gd name="connsiteX77" fmla="*/ 704064 w 1102780"/>
                <a:gd name="connsiteY77" fmla="*/ 2527124 h 4509146"/>
                <a:gd name="connsiteX78" fmla="*/ 679558 w 1102780"/>
                <a:gd name="connsiteY78" fmla="*/ 2577852 h 4509146"/>
                <a:gd name="connsiteX79" fmla="*/ 679558 w 1102780"/>
                <a:gd name="connsiteY79" fmla="*/ 2626864 h 4509146"/>
                <a:gd name="connsiteX80" fmla="*/ 672941 w 1102780"/>
                <a:gd name="connsiteY80" fmla="*/ 2802819 h 4509146"/>
                <a:gd name="connsiteX81" fmla="*/ 670981 w 1102780"/>
                <a:gd name="connsiteY81" fmla="*/ 2843254 h 4509146"/>
                <a:gd name="connsiteX82" fmla="*/ 664364 w 1102780"/>
                <a:gd name="connsiteY82" fmla="*/ 2871681 h 4509146"/>
                <a:gd name="connsiteX83" fmla="*/ 664364 w 1102780"/>
                <a:gd name="connsiteY83" fmla="*/ 2916283 h 4509146"/>
                <a:gd name="connsiteX84" fmla="*/ 664364 w 1102780"/>
                <a:gd name="connsiteY84" fmla="*/ 2933682 h 4509146"/>
                <a:gd name="connsiteX85" fmla="*/ 666814 w 1102780"/>
                <a:gd name="connsiteY85" fmla="*/ 2945200 h 4509146"/>
                <a:gd name="connsiteX86" fmla="*/ 663139 w 1102780"/>
                <a:gd name="connsiteY86" fmla="*/ 3003525 h 4509146"/>
                <a:gd name="connsiteX87" fmla="*/ 665099 w 1102780"/>
                <a:gd name="connsiteY87" fmla="*/ 3015533 h 4509146"/>
                <a:gd name="connsiteX88" fmla="*/ 666569 w 1102780"/>
                <a:gd name="connsiteY88" fmla="*/ 3064545 h 4509146"/>
                <a:gd name="connsiteX89" fmla="*/ 617557 w 1102780"/>
                <a:gd name="connsiteY89" fmla="*/ 3061359 h 4509146"/>
                <a:gd name="connsiteX90" fmla="*/ 534971 w 1102780"/>
                <a:gd name="connsiteY90" fmla="*/ 3108657 h 4509146"/>
                <a:gd name="connsiteX91" fmla="*/ 526149 w 1102780"/>
                <a:gd name="connsiteY91" fmla="*/ 3042735 h 4509146"/>
                <a:gd name="connsiteX92" fmla="*/ 479121 w 1102780"/>
                <a:gd name="connsiteY92" fmla="*/ 3045872 h 4509146"/>
                <a:gd name="connsiteX93" fmla="*/ 477136 w 1102780"/>
                <a:gd name="connsiteY93" fmla="*/ 3048371 h 4509146"/>
                <a:gd name="connsiteX94" fmla="*/ 475421 w 1102780"/>
                <a:gd name="connsiteY94" fmla="*/ 3124830 h 4509146"/>
                <a:gd name="connsiteX95" fmla="*/ 466353 w 1102780"/>
                <a:gd name="connsiteY95" fmla="*/ 3112088 h 4509146"/>
                <a:gd name="connsiteX96" fmla="*/ 444053 w 1102780"/>
                <a:gd name="connsiteY96" fmla="*/ 3109147 h 4509146"/>
                <a:gd name="connsiteX97" fmla="*/ 422487 w 1102780"/>
                <a:gd name="connsiteY97" fmla="*/ 3051557 h 4509146"/>
                <a:gd name="connsiteX98" fmla="*/ 461207 w 1102780"/>
                <a:gd name="connsiteY98" fmla="*/ 3051557 h 4509146"/>
                <a:gd name="connsiteX99" fmla="*/ 479342 w 1102780"/>
                <a:gd name="connsiteY99" fmla="*/ 3047146 h 4509146"/>
                <a:gd name="connsiteX100" fmla="*/ 484243 w 1102780"/>
                <a:gd name="connsiteY100" fmla="*/ 3035873 h 4509146"/>
                <a:gd name="connsiteX101" fmla="*/ 475666 w 1102780"/>
                <a:gd name="connsiteY101" fmla="*/ 2956473 h 4509146"/>
                <a:gd name="connsiteX102" fmla="*/ 505808 w 1102780"/>
                <a:gd name="connsiteY102" fmla="*/ 2925595 h 4509146"/>
                <a:gd name="connsiteX103" fmla="*/ 524433 w 1102780"/>
                <a:gd name="connsiteY103" fmla="*/ 2872171 h 4509146"/>
                <a:gd name="connsiteX104" fmla="*/ 452875 w 1102780"/>
                <a:gd name="connsiteY104" fmla="*/ 2825855 h 4509146"/>
                <a:gd name="connsiteX105" fmla="*/ 425918 w 1102780"/>
                <a:gd name="connsiteY105" fmla="*/ 2862369 h 4509146"/>
                <a:gd name="connsiteX106" fmla="*/ 407539 w 1102780"/>
                <a:gd name="connsiteY106" fmla="*/ 2817032 h 4509146"/>
                <a:gd name="connsiteX107" fmla="*/ 404598 w 1102780"/>
                <a:gd name="connsiteY107" fmla="*/ 2808456 h 4509146"/>
                <a:gd name="connsiteX108" fmla="*/ 348233 w 1102780"/>
                <a:gd name="connsiteY108" fmla="*/ 2800123 h 4509146"/>
                <a:gd name="connsiteX109" fmla="*/ 305348 w 1102780"/>
                <a:gd name="connsiteY109" fmla="*/ 2836147 h 4509146"/>
                <a:gd name="connsiteX110" fmla="*/ 298731 w 1102780"/>
                <a:gd name="connsiteY110" fmla="*/ 2860653 h 4509146"/>
                <a:gd name="connsiteX111" fmla="*/ 271774 w 1102780"/>
                <a:gd name="connsiteY111" fmla="*/ 2858938 h 4509146"/>
                <a:gd name="connsiteX112" fmla="*/ 263932 w 1102780"/>
                <a:gd name="connsiteY112" fmla="*/ 2790076 h 4509146"/>
                <a:gd name="connsiteX113" fmla="*/ 312945 w 1102780"/>
                <a:gd name="connsiteY113" fmla="*/ 2784439 h 4509146"/>
                <a:gd name="connsiteX114" fmla="*/ 330099 w 1102780"/>
                <a:gd name="connsiteY114" fmla="*/ 2731261 h 4509146"/>
                <a:gd name="connsiteX115" fmla="*/ 347743 w 1102780"/>
                <a:gd name="connsiteY115" fmla="*/ 2708225 h 4509146"/>
                <a:gd name="connsiteX116" fmla="*/ 369554 w 1102780"/>
                <a:gd name="connsiteY116" fmla="*/ 2727585 h 4509146"/>
                <a:gd name="connsiteX117" fmla="*/ 394060 w 1102780"/>
                <a:gd name="connsiteY117" fmla="*/ 2784194 h 4509146"/>
                <a:gd name="connsiteX118" fmla="*/ 437191 w 1102780"/>
                <a:gd name="connsiteY118" fmla="*/ 2805024 h 4509146"/>
                <a:gd name="connsiteX119" fmla="*/ 454149 w 1102780"/>
                <a:gd name="connsiteY119" fmla="*/ 2819851 h 4509146"/>
                <a:gd name="connsiteX120" fmla="*/ 455326 w 1102780"/>
                <a:gd name="connsiteY120" fmla="*/ 2819728 h 4509146"/>
                <a:gd name="connsiteX121" fmla="*/ 479832 w 1102780"/>
                <a:gd name="connsiteY121" fmla="*/ 2782724 h 4509146"/>
                <a:gd name="connsiteX122" fmla="*/ 476891 w 1102780"/>
                <a:gd name="connsiteY122" fmla="*/ 2739348 h 4509146"/>
                <a:gd name="connsiteX123" fmla="*/ 468804 w 1102780"/>
                <a:gd name="connsiteY123" fmla="*/ 2656517 h 4509146"/>
                <a:gd name="connsiteX124" fmla="*/ 472970 w 1102780"/>
                <a:gd name="connsiteY124" fmla="*/ 2645489 h 4509146"/>
                <a:gd name="connsiteX125" fmla="*/ 477136 w 1102780"/>
                <a:gd name="connsiteY125" fmla="*/ 2628089 h 4509146"/>
                <a:gd name="connsiteX126" fmla="*/ 472970 w 1102780"/>
                <a:gd name="connsiteY126" fmla="*/ 2616572 h 4509146"/>
                <a:gd name="connsiteX127" fmla="*/ 438661 w 1102780"/>
                <a:gd name="connsiteY127" fmla="*/ 2587900 h 4509146"/>
                <a:gd name="connsiteX128" fmla="*/ 408519 w 1102780"/>
                <a:gd name="connsiteY128" fmla="*/ 2590105 h 4509146"/>
                <a:gd name="connsiteX129" fmla="*/ 414645 w 1102780"/>
                <a:gd name="connsiteY129" fmla="*/ 2528104 h 4509146"/>
                <a:gd name="connsiteX130" fmla="*/ 450425 w 1102780"/>
                <a:gd name="connsiteY130" fmla="*/ 2577117 h 4509146"/>
                <a:gd name="connsiteX131" fmla="*/ 469882 w 1102780"/>
                <a:gd name="connsiteY131" fmla="*/ 2548444 h 4509146"/>
                <a:gd name="connsiteX132" fmla="*/ 467334 w 1102780"/>
                <a:gd name="connsiteY132" fmla="*/ 2541337 h 4509146"/>
                <a:gd name="connsiteX133" fmla="*/ 460962 w 1102780"/>
                <a:gd name="connsiteY133" fmla="*/ 2372735 h 4509146"/>
                <a:gd name="connsiteX134" fmla="*/ 463168 w 1102780"/>
                <a:gd name="connsiteY134" fmla="*/ 2358766 h 4509146"/>
                <a:gd name="connsiteX135" fmla="*/ 438661 w 1102780"/>
                <a:gd name="connsiteY135" fmla="*/ 2322987 h 4509146"/>
                <a:gd name="connsiteX136" fmla="*/ 392345 w 1102780"/>
                <a:gd name="connsiteY136" fmla="*/ 2347494 h 4509146"/>
                <a:gd name="connsiteX137" fmla="*/ 390629 w 1102780"/>
                <a:gd name="connsiteY137" fmla="*/ 2379106 h 4509146"/>
                <a:gd name="connsiteX138" fmla="*/ 426653 w 1102780"/>
                <a:gd name="connsiteY138" fmla="*/ 2446498 h 4509146"/>
                <a:gd name="connsiteX139" fmla="*/ 389894 w 1102780"/>
                <a:gd name="connsiteY139" fmla="*/ 2471004 h 4509146"/>
                <a:gd name="connsiteX140" fmla="*/ 379356 w 1102780"/>
                <a:gd name="connsiteY140" fmla="*/ 2476886 h 4509146"/>
                <a:gd name="connsiteX141" fmla="*/ 363427 w 1102780"/>
                <a:gd name="connsiteY141" fmla="*/ 2509479 h 4509146"/>
                <a:gd name="connsiteX142" fmla="*/ 340882 w 1102780"/>
                <a:gd name="connsiteY142" fmla="*/ 2533986 h 4509146"/>
                <a:gd name="connsiteX143" fmla="*/ 316375 w 1102780"/>
                <a:gd name="connsiteY143" fmla="*/ 2506784 h 4509146"/>
                <a:gd name="connsiteX144" fmla="*/ 326913 w 1102780"/>
                <a:gd name="connsiteY144" fmla="*/ 2441842 h 4509146"/>
                <a:gd name="connsiteX145" fmla="*/ 326913 w 1102780"/>
                <a:gd name="connsiteY145" fmla="*/ 2422972 h 4509146"/>
                <a:gd name="connsiteX146" fmla="*/ 314905 w 1102780"/>
                <a:gd name="connsiteY146" fmla="*/ 2358276 h 4509146"/>
                <a:gd name="connsiteX147" fmla="*/ 330834 w 1102780"/>
                <a:gd name="connsiteY147" fmla="*/ 2315880 h 4509146"/>
                <a:gd name="connsiteX148" fmla="*/ 363427 w 1102780"/>
                <a:gd name="connsiteY148" fmla="*/ 2345043 h 4509146"/>
                <a:gd name="connsiteX149" fmla="*/ 385728 w 1102780"/>
                <a:gd name="connsiteY149" fmla="*/ 2350679 h 4509146"/>
                <a:gd name="connsiteX150" fmla="*/ 400677 w 1102780"/>
                <a:gd name="connsiteY150" fmla="*/ 2260741 h 4509146"/>
                <a:gd name="connsiteX151" fmla="*/ 428369 w 1102780"/>
                <a:gd name="connsiteY151" fmla="*/ 2289904 h 4509146"/>
                <a:gd name="connsiteX152" fmla="*/ 452875 w 1102780"/>
                <a:gd name="connsiteY152" fmla="*/ 2249713 h 4509146"/>
                <a:gd name="connsiteX153" fmla="*/ 452875 w 1102780"/>
                <a:gd name="connsiteY153" fmla="*/ 2235255 h 4509146"/>
                <a:gd name="connsiteX154" fmla="*/ 443318 w 1102780"/>
                <a:gd name="connsiteY154" fmla="*/ 2182321 h 4509146"/>
                <a:gd name="connsiteX155" fmla="*/ 472480 w 1102780"/>
                <a:gd name="connsiteY155" fmla="*/ 2138210 h 4509146"/>
                <a:gd name="connsiteX156" fmla="*/ 524678 w 1102780"/>
                <a:gd name="connsiteY156" fmla="*/ 2059055 h 4509146"/>
                <a:gd name="connsiteX157" fmla="*/ 502623 w 1102780"/>
                <a:gd name="connsiteY157" fmla="*/ 2010042 h 4509146"/>
                <a:gd name="connsiteX158" fmla="*/ 439887 w 1102780"/>
                <a:gd name="connsiteY158" fmla="*/ 2025727 h 4509146"/>
                <a:gd name="connsiteX159" fmla="*/ 439887 w 1102780"/>
                <a:gd name="connsiteY159" fmla="*/ 2025727 h 4509146"/>
                <a:gd name="connsiteX160" fmla="*/ 444298 w 1102780"/>
                <a:gd name="connsiteY160" fmla="*/ 1901235 h 4509146"/>
                <a:gd name="connsiteX161" fmla="*/ 446749 w 1102780"/>
                <a:gd name="connsiteY161" fmla="*/ 1887511 h 4509146"/>
                <a:gd name="connsiteX162" fmla="*/ 444298 w 1102780"/>
                <a:gd name="connsiteY162" fmla="*/ 1866681 h 4509146"/>
                <a:gd name="connsiteX163" fmla="*/ 417341 w 1102780"/>
                <a:gd name="connsiteY163" fmla="*/ 1846831 h 4509146"/>
                <a:gd name="connsiteX164" fmla="*/ 406313 w 1102780"/>
                <a:gd name="connsiteY164" fmla="*/ 1898784 h 4509146"/>
                <a:gd name="connsiteX165" fmla="*/ 384748 w 1102780"/>
                <a:gd name="connsiteY165" fmla="*/ 1906871 h 4509146"/>
                <a:gd name="connsiteX166" fmla="*/ 380092 w 1102780"/>
                <a:gd name="connsiteY166" fmla="*/ 1814483 h 4509146"/>
                <a:gd name="connsiteX167" fmla="*/ 422487 w 1102780"/>
                <a:gd name="connsiteY167" fmla="*/ 1791447 h 4509146"/>
                <a:gd name="connsiteX168" fmla="*/ 443808 w 1102780"/>
                <a:gd name="connsiteY168" fmla="*/ 1735082 h 4509146"/>
                <a:gd name="connsiteX169" fmla="*/ 437681 w 1102780"/>
                <a:gd name="connsiteY169" fmla="*/ 1694157 h 4509146"/>
                <a:gd name="connsiteX170" fmla="*/ 437681 w 1102780"/>
                <a:gd name="connsiteY170" fmla="*/ 1585594 h 4509146"/>
                <a:gd name="connsiteX171" fmla="*/ 437681 w 1102780"/>
                <a:gd name="connsiteY171" fmla="*/ 1541973 h 4509146"/>
                <a:gd name="connsiteX172" fmla="*/ 441357 w 1102780"/>
                <a:gd name="connsiteY172" fmla="*/ 1409885 h 4509146"/>
                <a:gd name="connsiteX173" fmla="*/ 443808 w 1102780"/>
                <a:gd name="connsiteY173" fmla="*/ 1396162 h 4509146"/>
                <a:gd name="connsiteX174" fmla="*/ 436946 w 1102780"/>
                <a:gd name="connsiteY174" fmla="*/ 1357687 h 4509146"/>
                <a:gd name="connsiteX175" fmla="*/ 439152 w 1102780"/>
                <a:gd name="connsiteY175" fmla="*/ 1235155 h 4509146"/>
                <a:gd name="connsiteX176" fmla="*/ 440622 w 1102780"/>
                <a:gd name="connsiteY176" fmla="*/ 1065327 h 4509146"/>
                <a:gd name="connsiteX177" fmla="*/ 440622 w 1102780"/>
                <a:gd name="connsiteY177" fmla="*/ 833498 h 4509146"/>
                <a:gd name="connsiteX178" fmla="*/ 436701 w 1102780"/>
                <a:gd name="connsiteY178" fmla="*/ 482079 h 4509146"/>
                <a:gd name="connsiteX179" fmla="*/ 439642 w 1102780"/>
                <a:gd name="connsiteY179" fmla="*/ 467130 h 4509146"/>
                <a:gd name="connsiteX180" fmla="*/ 429839 w 1102780"/>
                <a:gd name="connsiteY180" fmla="*/ 424489 h 4509146"/>
                <a:gd name="connsiteX181" fmla="*/ 435721 w 1102780"/>
                <a:gd name="connsiteY181" fmla="*/ 263729 h 4509146"/>
                <a:gd name="connsiteX182" fmla="*/ 440622 w 1102780"/>
                <a:gd name="connsiteY182" fmla="*/ 242163 h 4509146"/>
                <a:gd name="connsiteX183" fmla="*/ 435966 w 1102780"/>
                <a:gd name="connsiteY183" fmla="*/ 220107 h 4509146"/>
                <a:gd name="connsiteX184" fmla="*/ 424448 w 1102780"/>
                <a:gd name="connsiteY184" fmla="*/ 159822 h 4509146"/>
                <a:gd name="connsiteX185" fmla="*/ 402637 w 1102780"/>
                <a:gd name="connsiteY185" fmla="*/ 124288 h 4509146"/>
                <a:gd name="connsiteX186" fmla="*/ 392100 w 1102780"/>
                <a:gd name="connsiteY186" fmla="*/ 157861 h 4509146"/>
                <a:gd name="connsiteX187" fmla="*/ 390384 w 1102780"/>
                <a:gd name="connsiteY187" fmla="*/ 247554 h 4509146"/>
                <a:gd name="connsiteX188" fmla="*/ 372740 w 1102780"/>
                <a:gd name="connsiteY188" fmla="*/ 269120 h 4509146"/>
                <a:gd name="connsiteX189" fmla="*/ 355585 w 1102780"/>
                <a:gd name="connsiteY189" fmla="*/ 250740 h 4509146"/>
                <a:gd name="connsiteX190" fmla="*/ 344067 w 1102780"/>
                <a:gd name="connsiteY190" fmla="*/ 207854 h 4509146"/>
                <a:gd name="connsiteX191" fmla="*/ 331814 w 1102780"/>
                <a:gd name="connsiteY191" fmla="*/ 202463 h 4509146"/>
                <a:gd name="connsiteX192" fmla="*/ 271039 w 1102780"/>
                <a:gd name="connsiteY192" fmla="*/ 157372 h 4509146"/>
                <a:gd name="connsiteX193" fmla="*/ 280351 w 1102780"/>
                <a:gd name="connsiteY193" fmla="*/ 24303 h 4509146"/>
                <a:gd name="connsiteX194" fmla="*/ 238691 w 1102780"/>
                <a:gd name="connsiteY194" fmla="*/ 8619 h 4509146"/>
                <a:gd name="connsiteX195" fmla="*/ 224722 w 1102780"/>
                <a:gd name="connsiteY195" fmla="*/ 80912 h 4509146"/>
                <a:gd name="connsiteX196" fmla="*/ 231339 w 1102780"/>
                <a:gd name="connsiteY196" fmla="*/ 114240 h 4509146"/>
                <a:gd name="connsiteX197" fmla="*/ 236975 w 1102780"/>
                <a:gd name="connsiteY197" fmla="*/ 212265 h 4509146"/>
                <a:gd name="connsiteX198" fmla="*/ 180856 w 1102780"/>
                <a:gd name="connsiteY198" fmla="*/ 275002 h 4509146"/>
                <a:gd name="connsiteX199" fmla="*/ 172573 w 1102780"/>
                <a:gd name="connsiteY199" fmla="*/ 317177 h 4509146"/>
                <a:gd name="connsiteX200" fmla="*/ 178896 w 1102780"/>
                <a:gd name="connsiteY200" fmla="*/ 324014 h 4509146"/>
                <a:gd name="connsiteX201" fmla="*/ 237955 w 1102780"/>
                <a:gd name="connsiteY201" fmla="*/ 378173 h 4509146"/>
                <a:gd name="connsiteX202" fmla="*/ 237955 w 1102780"/>
                <a:gd name="connsiteY202" fmla="*/ 387240 h 4509146"/>
                <a:gd name="connsiteX203" fmla="*/ 180121 w 1102780"/>
                <a:gd name="connsiteY203" fmla="*/ 429391 h 4509146"/>
                <a:gd name="connsiteX204" fmla="*/ 165172 w 1102780"/>
                <a:gd name="connsiteY204" fmla="*/ 459533 h 4509146"/>
                <a:gd name="connsiteX205" fmla="*/ 165172 w 1102780"/>
                <a:gd name="connsiteY205" fmla="*/ 527415 h 4509146"/>
                <a:gd name="connsiteX206" fmla="*/ 114934 w 1102780"/>
                <a:gd name="connsiteY206" fmla="*/ 598484 h 4509146"/>
                <a:gd name="connsiteX207" fmla="*/ 112239 w 1102780"/>
                <a:gd name="connsiteY207" fmla="*/ 626421 h 4509146"/>
                <a:gd name="connsiteX208" fmla="*/ 164192 w 1102780"/>
                <a:gd name="connsiteY208" fmla="*/ 661465 h 4509146"/>
                <a:gd name="connsiteX209" fmla="*/ 152919 w 1102780"/>
                <a:gd name="connsiteY209" fmla="*/ 783996 h 4509146"/>
                <a:gd name="connsiteX210" fmla="*/ 152919 w 1102780"/>
                <a:gd name="connsiteY210" fmla="*/ 810707 h 4509146"/>
                <a:gd name="connsiteX211" fmla="*/ 166397 w 1102780"/>
                <a:gd name="connsiteY211" fmla="*/ 879815 h 4509146"/>
                <a:gd name="connsiteX212" fmla="*/ 115424 w 1102780"/>
                <a:gd name="connsiteY212" fmla="*/ 917064 h 4509146"/>
                <a:gd name="connsiteX213" fmla="*/ 103171 w 1102780"/>
                <a:gd name="connsiteY213" fmla="*/ 919760 h 4509146"/>
                <a:gd name="connsiteX214" fmla="*/ 94104 w 1102780"/>
                <a:gd name="connsiteY214" fmla="*/ 958480 h 4509146"/>
                <a:gd name="connsiteX215" fmla="*/ 51218 w 1102780"/>
                <a:gd name="connsiteY215" fmla="*/ 991318 h 4509146"/>
                <a:gd name="connsiteX216" fmla="*/ 43131 w 1102780"/>
                <a:gd name="connsiteY216" fmla="*/ 1001611 h 4509146"/>
                <a:gd name="connsiteX217" fmla="*/ 57590 w 1102780"/>
                <a:gd name="connsiteY217" fmla="*/ 1042046 h 4509146"/>
                <a:gd name="connsiteX218" fmla="*/ 93369 w 1102780"/>
                <a:gd name="connsiteY218" fmla="*/ 1072924 h 4509146"/>
                <a:gd name="connsiteX219" fmla="*/ 93369 w 1102780"/>
                <a:gd name="connsiteY219" fmla="*/ 1117281 h 4509146"/>
                <a:gd name="connsiteX220" fmla="*/ 48768 w 1102780"/>
                <a:gd name="connsiteY220" fmla="*/ 1157716 h 4509146"/>
                <a:gd name="connsiteX221" fmla="*/ 37740 w 1102780"/>
                <a:gd name="connsiteY221" fmla="*/ 1258927 h 4509146"/>
                <a:gd name="connsiteX222" fmla="*/ 37740 w 1102780"/>
                <a:gd name="connsiteY222" fmla="*/ 1360137 h 4509146"/>
                <a:gd name="connsiteX223" fmla="*/ 20340 w 1102780"/>
                <a:gd name="connsiteY223" fmla="*/ 1388319 h 4509146"/>
                <a:gd name="connsiteX224" fmla="*/ 8822 w 1102780"/>
                <a:gd name="connsiteY224" fmla="*/ 1394201 h 4509146"/>
                <a:gd name="connsiteX225" fmla="*/ 0 w 1102780"/>
                <a:gd name="connsiteY225" fmla="*/ 1404004 h 4509146"/>
                <a:gd name="connsiteX226" fmla="*/ 0 w 1102780"/>
                <a:gd name="connsiteY226" fmla="*/ 1466494 h 4509146"/>
                <a:gd name="connsiteX227" fmla="*/ 11518 w 1102780"/>
                <a:gd name="connsiteY227" fmla="*/ 1512811 h 4509146"/>
                <a:gd name="connsiteX228" fmla="*/ 13478 w 1102780"/>
                <a:gd name="connsiteY228" fmla="*/ 1682149 h 4509146"/>
                <a:gd name="connsiteX229" fmla="*/ 34554 w 1102780"/>
                <a:gd name="connsiteY229" fmla="*/ 1648330 h 4509146"/>
                <a:gd name="connsiteX230" fmla="*/ 37740 w 1102780"/>
                <a:gd name="connsiteY230" fmla="*/ 1465759 h 4509146"/>
                <a:gd name="connsiteX231" fmla="*/ 45827 w 1102780"/>
                <a:gd name="connsiteY231" fmla="*/ 1695628 h 4509146"/>
                <a:gd name="connsiteX232" fmla="*/ 28672 w 1102780"/>
                <a:gd name="connsiteY232" fmla="*/ 1754688 h 4509146"/>
                <a:gd name="connsiteX233" fmla="*/ 32838 w 1102780"/>
                <a:gd name="connsiteY233" fmla="*/ 1780419 h 4509146"/>
                <a:gd name="connsiteX234" fmla="*/ 28917 w 1102780"/>
                <a:gd name="connsiteY234" fmla="*/ 1907852 h 4509146"/>
                <a:gd name="connsiteX235" fmla="*/ 30633 w 1102780"/>
                <a:gd name="connsiteY235" fmla="*/ 1928192 h 4509146"/>
                <a:gd name="connsiteX236" fmla="*/ 30633 w 1102780"/>
                <a:gd name="connsiteY236" fmla="*/ 1928192 h 4509146"/>
                <a:gd name="connsiteX237" fmla="*/ 32838 w 1102780"/>
                <a:gd name="connsiteY237" fmla="*/ 2145072 h 4509146"/>
                <a:gd name="connsiteX238" fmla="*/ 44601 w 1102780"/>
                <a:gd name="connsiteY238" fmla="*/ 2172519 h 4509146"/>
                <a:gd name="connsiteX239" fmla="*/ 38475 w 1102780"/>
                <a:gd name="connsiteY239" fmla="*/ 2233784 h 4509146"/>
                <a:gd name="connsiteX240" fmla="*/ 30633 w 1102780"/>
                <a:gd name="connsiteY240" fmla="*/ 2245792 h 4509146"/>
                <a:gd name="connsiteX241" fmla="*/ 38475 w 1102780"/>
                <a:gd name="connsiteY241" fmla="*/ 2280591 h 4509146"/>
                <a:gd name="connsiteX242" fmla="*/ 42151 w 1102780"/>
                <a:gd name="connsiteY242" fmla="*/ 2285002 h 4509146"/>
                <a:gd name="connsiteX243" fmla="*/ 42151 w 1102780"/>
                <a:gd name="connsiteY243" fmla="*/ 2378126 h 4509146"/>
                <a:gd name="connsiteX244" fmla="*/ 38475 w 1102780"/>
                <a:gd name="connsiteY244" fmla="*/ 2383027 h 4509146"/>
                <a:gd name="connsiteX245" fmla="*/ 38475 w 1102780"/>
                <a:gd name="connsiteY245" fmla="*/ 2445028 h 4509146"/>
                <a:gd name="connsiteX246" fmla="*/ 38475 w 1102780"/>
                <a:gd name="connsiteY246" fmla="*/ 2460712 h 4509146"/>
                <a:gd name="connsiteX247" fmla="*/ 62981 w 1102780"/>
                <a:gd name="connsiteY247" fmla="*/ 2442822 h 4509146"/>
                <a:gd name="connsiteX248" fmla="*/ 38475 w 1102780"/>
                <a:gd name="connsiteY248" fmla="*/ 2481787 h 4509146"/>
                <a:gd name="connsiteX249" fmla="*/ 46562 w 1102780"/>
                <a:gd name="connsiteY249" fmla="*/ 2506294 h 4509146"/>
                <a:gd name="connsiteX250" fmla="*/ 50728 w 1102780"/>
                <a:gd name="connsiteY250" fmla="*/ 2704794 h 4509146"/>
                <a:gd name="connsiteX251" fmla="*/ 56119 w 1102780"/>
                <a:gd name="connsiteY251" fmla="*/ 2711411 h 4509146"/>
                <a:gd name="connsiteX252" fmla="*/ 64451 w 1102780"/>
                <a:gd name="connsiteY252" fmla="*/ 2702589 h 4509146"/>
                <a:gd name="connsiteX253" fmla="*/ 73029 w 1102780"/>
                <a:gd name="connsiteY253" fmla="*/ 2657742 h 4509146"/>
                <a:gd name="connsiteX254" fmla="*/ 74499 w 1102780"/>
                <a:gd name="connsiteY254" fmla="*/ 2706754 h 4509146"/>
                <a:gd name="connsiteX255" fmla="*/ 80626 w 1102780"/>
                <a:gd name="connsiteY255" fmla="*/ 2725134 h 4509146"/>
                <a:gd name="connsiteX256" fmla="*/ 92389 w 1102780"/>
                <a:gd name="connsiteY256" fmla="*/ 2729790 h 4509146"/>
                <a:gd name="connsiteX257" fmla="*/ 100966 w 1102780"/>
                <a:gd name="connsiteY257" fmla="*/ 2720233 h 4509146"/>
                <a:gd name="connsiteX258" fmla="*/ 104887 w 1102780"/>
                <a:gd name="connsiteY258" fmla="*/ 2698422 h 4509146"/>
                <a:gd name="connsiteX259" fmla="*/ 116895 w 1102780"/>
                <a:gd name="connsiteY259" fmla="*/ 2649410 h 4509146"/>
                <a:gd name="connsiteX260" fmla="*/ 128413 w 1102780"/>
                <a:gd name="connsiteY260" fmla="*/ 2653821 h 4509146"/>
                <a:gd name="connsiteX261" fmla="*/ 135274 w 1102780"/>
                <a:gd name="connsiteY261" fmla="*/ 2709940 h 4509146"/>
                <a:gd name="connsiteX262" fmla="*/ 105867 w 1102780"/>
                <a:gd name="connsiteY262" fmla="*/ 2740573 h 4509146"/>
                <a:gd name="connsiteX263" fmla="*/ 100990 w 1102780"/>
                <a:gd name="connsiteY263" fmla="*/ 2763634 h 4509146"/>
                <a:gd name="connsiteX264" fmla="*/ 105867 w 1102780"/>
                <a:gd name="connsiteY264" fmla="*/ 2768510 h 4509146"/>
                <a:gd name="connsiteX265" fmla="*/ 144342 w 1102780"/>
                <a:gd name="connsiteY265" fmla="*/ 2836392 h 4509146"/>
                <a:gd name="connsiteX266" fmla="*/ 131599 w 1102780"/>
                <a:gd name="connsiteY266" fmla="*/ 2862369 h 4509146"/>
                <a:gd name="connsiteX267" fmla="*/ 113219 w 1102780"/>
                <a:gd name="connsiteY267" fmla="*/ 2842274 h 4509146"/>
                <a:gd name="connsiteX268" fmla="*/ 99985 w 1102780"/>
                <a:gd name="connsiteY268" fmla="*/ 2815072 h 4509146"/>
                <a:gd name="connsiteX269" fmla="*/ 88467 w 1102780"/>
                <a:gd name="connsiteY269" fmla="*/ 2819728 h 4509146"/>
                <a:gd name="connsiteX270" fmla="*/ 70333 w 1102780"/>
                <a:gd name="connsiteY270" fmla="*/ 2917753 h 4509146"/>
                <a:gd name="connsiteX271" fmla="*/ 86017 w 1102780"/>
                <a:gd name="connsiteY271" fmla="*/ 2950346 h 4509146"/>
                <a:gd name="connsiteX272" fmla="*/ 77440 w 1102780"/>
                <a:gd name="connsiteY272" fmla="*/ 2929271 h 4509146"/>
                <a:gd name="connsiteX273" fmla="*/ 67172 w 1102780"/>
                <a:gd name="connsiteY273" fmla="*/ 2927580 h 4509146"/>
                <a:gd name="connsiteX274" fmla="*/ 66902 w 1102780"/>
                <a:gd name="connsiteY274" fmla="*/ 2927801 h 4509146"/>
                <a:gd name="connsiteX275" fmla="*/ 74499 w 1102780"/>
                <a:gd name="connsiteY275" fmla="*/ 2990046 h 4509146"/>
                <a:gd name="connsiteX276" fmla="*/ 95819 w 1102780"/>
                <a:gd name="connsiteY276" fmla="*/ 3031217 h 4509146"/>
                <a:gd name="connsiteX277" fmla="*/ 125227 w 1102780"/>
                <a:gd name="connsiteY277" fmla="*/ 3036609 h 4509146"/>
                <a:gd name="connsiteX278" fmla="*/ 155370 w 1102780"/>
                <a:gd name="connsiteY278" fmla="*/ 3097139 h 4509146"/>
                <a:gd name="connsiteX279" fmla="*/ 135029 w 1102780"/>
                <a:gd name="connsiteY279" fmla="*/ 3093953 h 4509146"/>
                <a:gd name="connsiteX280" fmla="*/ 114934 w 1102780"/>
                <a:gd name="connsiteY280" fmla="*/ 3056213 h 4509146"/>
                <a:gd name="connsiteX281" fmla="*/ 79400 w 1102780"/>
                <a:gd name="connsiteY281" fmla="*/ 3073613 h 4509146"/>
                <a:gd name="connsiteX282" fmla="*/ 93859 w 1102780"/>
                <a:gd name="connsiteY282" fmla="*/ 3111352 h 4509146"/>
                <a:gd name="connsiteX283" fmla="*/ 86017 w 1102780"/>
                <a:gd name="connsiteY283" fmla="*/ 3083170 h 4509146"/>
                <a:gd name="connsiteX284" fmla="*/ 76288 w 1102780"/>
                <a:gd name="connsiteY284" fmla="*/ 3080646 h 4509146"/>
                <a:gd name="connsiteX285" fmla="*/ 75479 w 1102780"/>
                <a:gd name="connsiteY285" fmla="*/ 3081209 h 4509146"/>
                <a:gd name="connsiteX286" fmla="*/ 65187 w 1102780"/>
                <a:gd name="connsiteY286" fmla="*/ 3116989 h 4509146"/>
                <a:gd name="connsiteX287" fmla="*/ 63226 w 1102780"/>
                <a:gd name="connsiteY287" fmla="*/ 3128997 h 4509146"/>
                <a:gd name="connsiteX288" fmla="*/ 125962 w 1102780"/>
                <a:gd name="connsiteY288" fmla="*/ 3363276 h 4509146"/>
                <a:gd name="connsiteX289" fmla="*/ 74009 w 1102780"/>
                <a:gd name="connsiteY289" fmla="*/ 3323822 h 4509146"/>
                <a:gd name="connsiteX290" fmla="*/ 68618 w 1102780"/>
                <a:gd name="connsiteY290" fmla="*/ 3335340 h 4509146"/>
                <a:gd name="connsiteX291" fmla="*/ 98270 w 1102780"/>
                <a:gd name="connsiteY291" fmla="*/ 3389743 h 4509146"/>
                <a:gd name="connsiteX292" fmla="*/ 138705 w 1102780"/>
                <a:gd name="connsiteY292" fmla="*/ 3546338 h 4509146"/>
                <a:gd name="connsiteX293" fmla="*/ 142381 w 1102780"/>
                <a:gd name="connsiteY293" fmla="*/ 3613240 h 4509146"/>
                <a:gd name="connsiteX294" fmla="*/ 132334 w 1102780"/>
                <a:gd name="connsiteY294" fmla="*/ 3683573 h 4509146"/>
                <a:gd name="connsiteX295" fmla="*/ 125227 w 1102780"/>
                <a:gd name="connsiteY295" fmla="*/ 3693375 h 4509146"/>
                <a:gd name="connsiteX296" fmla="*/ 152184 w 1102780"/>
                <a:gd name="connsiteY296" fmla="*/ 3744103 h 4509146"/>
                <a:gd name="connsiteX297" fmla="*/ 162231 w 1102780"/>
                <a:gd name="connsiteY297" fmla="*/ 3842128 h 4509146"/>
                <a:gd name="connsiteX298" fmla="*/ 166397 w 1102780"/>
                <a:gd name="connsiteY298" fmla="*/ 3871535 h 4509146"/>
                <a:gd name="connsiteX299" fmla="*/ 146302 w 1102780"/>
                <a:gd name="connsiteY299" fmla="*/ 3942849 h 4509146"/>
                <a:gd name="connsiteX300" fmla="*/ 138705 w 1102780"/>
                <a:gd name="connsiteY300" fmla="*/ 3969316 h 4509146"/>
                <a:gd name="connsiteX301" fmla="*/ 221046 w 1102780"/>
                <a:gd name="connsiteY301" fmla="*/ 4058028 h 4509146"/>
                <a:gd name="connsiteX302" fmla="*/ 259766 w 1102780"/>
                <a:gd name="connsiteY302" fmla="*/ 4083759 h 4509146"/>
                <a:gd name="connsiteX303" fmla="*/ 272509 w 1102780"/>
                <a:gd name="connsiteY303" fmla="*/ 4080573 h 4509146"/>
                <a:gd name="connsiteX304" fmla="*/ 272509 w 1102780"/>
                <a:gd name="connsiteY304" fmla="*/ 4080573 h 4509146"/>
                <a:gd name="connsiteX305" fmla="*/ 288683 w 1102780"/>
                <a:gd name="connsiteY305" fmla="*/ 4110471 h 4509146"/>
                <a:gd name="connsiteX306" fmla="*/ 322502 w 1102780"/>
                <a:gd name="connsiteY306" fmla="*/ 4190607 h 4509146"/>
                <a:gd name="connsiteX307" fmla="*/ 330589 w 1102780"/>
                <a:gd name="connsiteY307" fmla="*/ 4258489 h 4509146"/>
                <a:gd name="connsiteX308" fmla="*/ 330589 w 1102780"/>
                <a:gd name="connsiteY308" fmla="*/ 4258489 h 4509146"/>
                <a:gd name="connsiteX309" fmla="*/ 318826 w 1102780"/>
                <a:gd name="connsiteY309" fmla="*/ 4233983 h 4509146"/>
                <a:gd name="connsiteX310" fmla="*/ 302823 w 1102780"/>
                <a:gd name="connsiteY310" fmla="*/ 4178354 h 4509146"/>
                <a:gd name="connsiteX311" fmla="*/ 303387 w 1102780"/>
                <a:gd name="connsiteY311" fmla="*/ 4177373 h 4509146"/>
                <a:gd name="connsiteX312" fmla="*/ 254375 w 1102780"/>
                <a:gd name="connsiteY312" fmla="*/ 4087191 h 4509146"/>
                <a:gd name="connsiteX313" fmla="*/ 231829 w 1102780"/>
                <a:gd name="connsiteY313" fmla="*/ 4114637 h 4509146"/>
                <a:gd name="connsiteX314" fmla="*/ 221536 w 1102780"/>
                <a:gd name="connsiteY314" fmla="*/ 4181049 h 4509146"/>
                <a:gd name="connsiteX315" fmla="*/ 213204 w 1102780"/>
                <a:gd name="connsiteY315" fmla="*/ 4189872 h 4509146"/>
                <a:gd name="connsiteX316" fmla="*/ 218105 w 1102780"/>
                <a:gd name="connsiteY316" fmla="*/ 4247951 h 4509146"/>
                <a:gd name="connsiteX317" fmla="*/ 294075 w 1102780"/>
                <a:gd name="connsiteY317" fmla="*/ 4314608 h 4509146"/>
                <a:gd name="connsiteX318" fmla="*/ 252169 w 1102780"/>
                <a:gd name="connsiteY318" fmla="*/ 4315833 h 4509146"/>
                <a:gd name="connsiteX319" fmla="*/ 281577 w 1102780"/>
                <a:gd name="connsiteY319" fmla="*/ 4387882 h 4509146"/>
                <a:gd name="connsiteX320" fmla="*/ 289909 w 1102780"/>
                <a:gd name="connsiteY320" fmla="*/ 4373913 h 4509146"/>
                <a:gd name="connsiteX321" fmla="*/ 310984 w 1102780"/>
                <a:gd name="connsiteY321" fmla="*/ 4373913 h 4509146"/>
                <a:gd name="connsiteX322" fmla="*/ 407294 w 1102780"/>
                <a:gd name="connsiteY322" fmla="*/ 4450618 h 4509146"/>
                <a:gd name="connsiteX323" fmla="*/ 425918 w 1102780"/>
                <a:gd name="connsiteY323" fmla="*/ 4482721 h 4509146"/>
                <a:gd name="connsiteX324" fmla="*/ 450425 w 1102780"/>
                <a:gd name="connsiteY324" fmla="*/ 4520950 h 4509146"/>
                <a:gd name="connsiteX325" fmla="*/ 465863 w 1102780"/>
                <a:gd name="connsiteY325" fmla="*/ 4526097 h 4509146"/>
                <a:gd name="connsiteX326" fmla="*/ 528354 w 1102780"/>
                <a:gd name="connsiteY326" fmla="*/ 4522911 h 4509146"/>
                <a:gd name="connsiteX327" fmla="*/ 546244 w 1102780"/>
                <a:gd name="connsiteY327" fmla="*/ 4520706 h 4509146"/>
                <a:gd name="connsiteX328" fmla="*/ 606774 w 1102780"/>
                <a:gd name="connsiteY328" fmla="*/ 4517765 h 4509146"/>
                <a:gd name="connsiteX329" fmla="*/ 631280 w 1102780"/>
                <a:gd name="connsiteY329" fmla="*/ 4504777 h 4509146"/>
                <a:gd name="connsiteX330" fmla="*/ 643043 w 1102780"/>
                <a:gd name="connsiteY330" fmla="*/ 4491789 h 4509146"/>
                <a:gd name="connsiteX331" fmla="*/ 690586 w 1102780"/>
                <a:gd name="connsiteY331" fmla="*/ 4461156 h 4509146"/>
                <a:gd name="connsiteX332" fmla="*/ 792286 w 1102780"/>
                <a:gd name="connsiteY332" fmla="*/ 4372688 h 4509146"/>
                <a:gd name="connsiteX333" fmla="*/ 788365 w 1102780"/>
                <a:gd name="connsiteY333" fmla="*/ 4355289 h 4509146"/>
                <a:gd name="connsiteX334" fmla="*/ 861884 w 1102780"/>
                <a:gd name="connsiteY334" fmla="*/ 4236679 h 4509146"/>
                <a:gd name="connsiteX335" fmla="*/ 848896 w 1102780"/>
                <a:gd name="connsiteY335" fmla="*/ 4288141 h 4509146"/>
                <a:gd name="connsiteX336" fmla="*/ 854777 w 1102780"/>
                <a:gd name="connsiteY336" fmla="*/ 4299169 h 4509146"/>
                <a:gd name="connsiteX337" fmla="*/ 893742 w 1102780"/>
                <a:gd name="connsiteY337" fmla="*/ 4188646 h 4509146"/>
                <a:gd name="connsiteX338" fmla="*/ 846445 w 1102780"/>
                <a:gd name="connsiteY338" fmla="*/ 4204085 h 4509146"/>
                <a:gd name="connsiteX339" fmla="*/ 903790 w 1102780"/>
                <a:gd name="connsiteY339" fmla="*/ 4123215 h 4509146"/>
                <a:gd name="connsiteX340" fmla="*/ 917758 w 1102780"/>
                <a:gd name="connsiteY340" fmla="*/ 4161690 h 4509146"/>
                <a:gd name="connsiteX341" fmla="*/ 932217 w 1102780"/>
                <a:gd name="connsiteY341" fmla="*/ 4070526 h 4509146"/>
                <a:gd name="connsiteX342" fmla="*/ 894722 w 1102780"/>
                <a:gd name="connsiteY342" fmla="*/ 4069056 h 4509146"/>
                <a:gd name="connsiteX343" fmla="*/ 943735 w 1102780"/>
                <a:gd name="connsiteY343" fmla="*/ 3991371 h 4509146"/>
                <a:gd name="connsiteX344" fmla="*/ 946185 w 1102780"/>
                <a:gd name="connsiteY344" fmla="*/ 4047491 h 4509146"/>
                <a:gd name="connsiteX345" fmla="*/ 962604 w 1102780"/>
                <a:gd name="connsiteY345" fmla="*/ 3962209 h 4509146"/>
                <a:gd name="connsiteX346" fmla="*/ 952312 w 1102780"/>
                <a:gd name="connsiteY346" fmla="*/ 3941623 h 4509146"/>
                <a:gd name="connsiteX347" fmla="*/ 903299 w 1102780"/>
                <a:gd name="connsiteY347" fmla="*/ 3958288 h 4509146"/>
                <a:gd name="connsiteX348" fmla="*/ 874382 w 1102780"/>
                <a:gd name="connsiteY348" fmla="*/ 3998478 h 4509146"/>
                <a:gd name="connsiteX349" fmla="*/ 840073 w 1102780"/>
                <a:gd name="connsiteY349" fmla="*/ 4051902 h 4509146"/>
                <a:gd name="connsiteX350" fmla="*/ 885410 w 1102780"/>
                <a:gd name="connsiteY350" fmla="*/ 3920793 h 4509146"/>
                <a:gd name="connsiteX351" fmla="*/ 947656 w 1102780"/>
                <a:gd name="connsiteY351" fmla="*/ 3884769 h 4509146"/>
                <a:gd name="connsiteX352" fmla="*/ 984415 w 1102780"/>
                <a:gd name="connsiteY352" fmla="*/ 3852911 h 4509146"/>
                <a:gd name="connsiteX353" fmla="*/ 992747 w 1102780"/>
                <a:gd name="connsiteY353" fmla="*/ 3825464 h 4509146"/>
                <a:gd name="connsiteX354" fmla="*/ 992747 w 1102780"/>
                <a:gd name="connsiteY354" fmla="*/ 3817622 h 4509146"/>
                <a:gd name="connsiteX355" fmla="*/ 995198 w 1102780"/>
                <a:gd name="connsiteY355" fmla="*/ 3799732 h 4509146"/>
                <a:gd name="connsiteX356" fmla="*/ 946185 w 1102780"/>
                <a:gd name="connsiteY356" fmla="*/ 3840167 h 4509146"/>
                <a:gd name="connsiteX357" fmla="*/ 942755 w 1102780"/>
                <a:gd name="connsiteY357" fmla="*/ 3834776 h 4509146"/>
                <a:gd name="connsiteX358" fmla="*/ 942755 w 1102780"/>
                <a:gd name="connsiteY358" fmla="*/ 3831100 h 4509146"/>
                <a:gd name="connsiteX359" fmla="*/ 927315 w 1102780"/>
                <a:gd name="connsiteY359" fmla="*/ 3824974 h 4509146"/>
                <a:gd name="connsiteX360" fmla="*/ 890066 w 1102780"/>
                <a:gd name="connsiteY360" fmla="*/ 3861978 h 4509146"/>
                <a:gd name="connsiteX361" fmla="*/ 941529 w 1102780"/>
                <a:gd name="connsiteY361" fmla="*/ 3756846 h 4509146"/>
                <a:gd name="connsiteX362" fmla="*/ 973632 w 1102780"/>
                <a:gd name="connsiteY362" fmla="*/ 3732340 h 4509146"/>
                <a:gd name="connsiteX363" fmla="*/ 982700 w 1102780"/>
                <a:gd name="connsiteY363" fmla="*/ 3634315 h 4509146"/>
                <a:gd name="connsiteX364" fmla="*/ 1053277 w 1102780"/>
                <a:gd name="connsiteY364" fmla="*/ 3535065 h 4509146"/>
                <a:gd name="connsiteX365" fmla="*/ 1063325 w 1102780"/>
                <a:gd name="connsiteY365" fmla="*/ 3535065 h 4509146"/>
                <a:gd name="connsiteX366" fmla="*/ 1059159 w 1102780"/>
                <a:gd name="connsiteY366" fmla="*/ 3481397 h 4509146"/>
                <a:gd name="connsiteX367" fmla="*/ 1047151 w 1102780"/>
                <a:gd name="connsiteY367" fmla="*/ 3477475 h 4509146"/>
                <a:gd name="connsiteX368" fmla="*/ 990787 w 1102780"/>
                <a:gd name="connsiteY368" fmla="*/ 3538496 h 4509146"/>
                <a:gd name="connsiteX369" fmla="*/ 1018724 w 1102780"/>
                <a:gd name="connsiteY369" fmla="*/ 3389498 h 4509146"/>
                <a:gd name="connsiteX370" fmla="*/ 1014558 w 1102780"/>
                <a:gd name="connsiteY370" fmla="*/ 3362786 h 4509146"/>
                <a:gd name="connsiteX371" fmla="*/ 1036123 w 1102780"/>
                <a:gd name="connsiteY371" fmla="*/ 3179725 h 4509146"/>
                <a:gd name="connsiteX372" fmla="*/ 1034408 w 1102780"/>
                <a:gd name="connsiteY372" fmla="*/ 3123605 h 4509146"/>
                <a:gd name="connsiteX373" fmla="*/ 1038574 w 1102780"/>
                <a:gd name="connsiteY373" fmla="*/ 3113068 h 4509146"/>
                <a:gd name="connsiteX374" fmla="*/ 1044701 w 1102780"/>
                <a:gd name="connsiteY374" fmla="*/ 3128997 h 4509146"/>
                <a:gd name="connsiteX375" fmla="*/ 1099840 w 1102780"/>
                <a:gd name="connsiteY375" fmla="*/ 3170412 h 4509146"/>
                <a:gd name="connsiteX376" fmla="*/ 1091752 w 1102780"/>
                <a:gd name="connsiteY376" fmla="*/ 3125321 h 4509146"/>
                <a:gd name="connsiteX377" fmla="*/ 439397 w 1102780"/>
                <a:gd name="connsiteY377" fmla="*/ 2026462 h 4509146"/>
                <a:gd name="connsiteX378" fmla="*/ 435966 w 1102780"/>
                <a:gd name="connsiteY378" fmla="*/ 2063221 h 4509146"/>
                <a:gd name="connsiteX379" fmla="*/ 439152 w 1102780"/>
                <a:gd name="connsiteY379" fmla="*/ 2026462 h 4509146"/>
                <a:gd name="connsiteX380" fmla="*/ 35044 w 1102780"/>
                <a:gd name="connsiteY380" fmla="*/ 1934808 h 4509146"/>
                <a:gd name="connsiteX381" fmla="*/ 49012 w 1102780"/>
                <a:gd name="connsiteY381" fmla="*/ 2003916 h 4509146"/>
                <a:gd name="connsiteX382" fmla="*/ 34799 w 1102780"/>
                <a:gd name="connsiteY382" fmla="*/ 1934808 h 4509146"/>
                <a:gd name="connsiteX383" fmla="*/ 316620 w 1102780"/>
                <a:gd name="connsiteY383" fmla="*/ 4071262 h 4509146"/>
                <a:gd name="connsiteX384" fmla="*/ 276675 w 1102780"/>
                <a:gd name="connsiteY384" fmla="*/ 4084494 h 4509146"/>
                <a:gd name="connsiteX385" fmla="*/ 279616 w 1102780"/>
                <a:gd name="connsiteY385" fmla="*/ 4080819 h 4509146"/>
                <a:gd name="connsiteX386" fmla="*/ 244572 w 1102780"/>
                <a:gd name="connsiteY386" fmla="*/ 3946034 h 4509146"/>
                <a:gd name="connsiteX387" fmla="*/ 229133 w 1102780"/>
                <a:gd name="connsiteY387" fmla="*/ 3872516 h 4509146"/>
                <a:gd name="connsiteX388" fmla="*/ 265157 w 1102780"/>
                <a:gd name="connsiteY388" fmla="*/ 3977648 h 4509146"/>
                <a:gd name="connsiteX389" fmla="*/ 306573 w 1102780"/>
                <a:gd name="connsiteY389" fmla="*/ 4036708 h 4509146"/>
                <a:gd name="connsiteX390" fmla="*/ 312945 w 1102780"/>
                <a:gd name="connsiteY390" fmla="*/ 4001909 h 4509146"/>
                <a:gd name="connsiteX391" fmla="*/ 330344 w 1102780"/>
                <a:gd name="connsiteY391" fmla="*/ 4041609 h 4509146"/>
                <a:gd name="connsiteX392" fmla="*/ 351419 w 1102780"/>
                <a:gd name="connsiteY392" fmla="*/ 4124930 h 4509146"/>
                <a:gd name="connsiteX393" fmla="*/ 316375 w 1102780"/>
                <a:gd name="connsiteY393" fmla="*/ 4071262 h 4509146"/>
                <a:gd name="connsiteX394" fmla="*/ 269568 w 1102780"/>
                <a:gd name="connsiteY394" fmla="*/ 3689210 h 4509146"/>
                <a:gd name="connsiteX395" fmla="*/ 266628 w 1102780"/>
                <a:gd name="connsiteY395" fmla="*/ 3691905 h 4509146"/>
                <a:gd name="connsiteX396" fmla="*/ 284517 w 1102780"/>
                <a:gd name="connsiteY396" fmla="*/ 3739692 h 4509146"/>
                <a:gd name="connsiteX397" fmla="*/ 296770 w 1102780"/>
                <a:gd name="connsiteY397" fmla="*/ 3797281 h 4509146"/>
                <a:gd name="connsiteX398" fmla="*/ 281086 w 1102780"/>
                <a:gd name="connsiteY398" fmla="*/ 3764934 h 4509146"/>
                <a:gd name="connsiteX399" fmla="*/ 263932 w 1102780"/>
                <a:gd name="connsiteY399" fmla="*/ 3683573 h 4509146"/>
                <a:gd name="connsiteX400" fmla="*/ 246778 w 1102780"/>
                <a:gd name="connsiteY400" fmla="*/ 3527468 h 4509146"/>
                <a:gd name="connsiteX401" fmla="*/ 269324 w 1102780"/>
                <a:gd name="connsiteY401" fmla="*/ 3689210 h 4509146"/>
                <a:gd name="connsiteX402" fmla="*/ 321277 w 1102780"/>
                <a:gd name="connsiteY402" fmla="*/ 3950445 h 4509146"/>
                <a:gd name="connsiteX403" fmla="*/ 313925 w 1102780"/>
                <a:gd name="connsiteY403" fmla="*/ 4001419 h 4509146"/>
                <a:gd name="connsiteX404" fmla="*/ 313925 w 1102780"/>
                <a:gd name="connsiteY404" fmla="*/ 4001419 h 4509146"/>
                <a:gd name="connsiteX405" fmla="*/ 304122 w 1102780"/>
                <a:gd name="connsiteY405" fmla="*/ 3954612 h 4509146"/>
                <a:gd name="connsiteX406" fmla="*/ 304122 w 1102780"/>
                <a:gd name="connsiteY406" fmla="*/ 3900453 h 4509146"/>
                <a:gd name="connsiteX407" fmla="*/ 286233 w 1102780"/>
                <a:gd name="connsiteY407" fmla="*/ 3861243 h 4509146"/>
                <a:gd name="connsiteX408" fmla="*/ 292359 w 1102780"/>
                <a:gd name="connsiteY408" fmla="*/ 3802673 h 4509146"/>
                <a:gd name="connsiteX409" fmla="*/ 290889 w 1102780"/>
                <a:gd name="connsiteY409" fmla="*/ 3805369 h 4509146"/>
                <a:gd name="connsiteX410" fmla="*/ 317601 w 1102780"/>
                <a:gd name="connsiteY410" fmla="*/ 3888935 h 4509146"/>
                <a:gd name="connsiteX411" fmla="*/ 325933 w 1102780"/>
                <a:gd name="connsiteY411" fmla="*/ 3907805 h 4509146"/>
                <a:gd name="connsiteX412" fmla="*/ 304122 w 1102780"/>
                <a:gd name="connsiteY412" fmla="*/ 3900453 h 4509146"/>
                <a:gd name="connsiteX413" fmla="*/ 321032 w 1102780"/>
                <a:gd name="connsiteY413" fmla="*/ 3950691 h 4509146"/>
                <a:gd name="connsiteX414" fmla="*/ 332059 w 1102780"/>
                <a:gd name="connsiteY414" fmla="*/ 4270987 h 4509146"/>
                <a:gd name="connsiteX415" fmla="*/ 364163 w 1102780"/>
                <a:gd name="connsiteY415" fmla="*/ 4306766 h 4509146"/>
                <a:gd name="connsiteX416" fmla="*/ 331814 w 1102780"/>
                <a:gd name="connsiteY416" fmla="*/ 4271233 h 4509146"/>
                <a:gd name="connsiteX417" fmla="*/ 351664 w 1102780"/>
                <a:gd name="connsiteY417" fmla="*/ 4133017 h 4509146"/>
                <a:gd name="connsiteX418" fmla="*/ 397246 w 1102780"/>
                <a:gd name="connsiteY418" fmla="*/ 4190607 h 4509146"/>
                <a:gd name="connsiteX419" fmla="*/ 351003 w 1102780"/>
                <a:gd name="connsiteY419" fmla="*/ 4136668 h 4509146"/>
                <a:gd name="connsiteX420" fmla="*/ 351419 w 1102780"/>
                <a:gd name="connsiteY420" fmla="*/ 4133017 h 4509146"/>
                <a:gd name="connsiteX421" fmla="*/ 404598 w 1102780"/>
                <a:gd name="connsiteY421" fmla="*/ 4191832 h 4509146"/>
                <a:gd name="connsiteX422" fmla="*/ 404598 w 1102780"/>
                <a:gd name="connsiteY422" fmla="*/ 4191832 h 4509146"/>
                <a:gd name="connsiteX423" fmla="*/ 429104 w 1102780"/>
                <a:gd name="connsiteY423" fmla="*/ 4191832 h 4509146"/>
                <a:gd name="connsiteX424" fmla="*/ 404353 w 1102780"/>
                <a:gd name="connsiteY424" fmla="*/ 4191832 h 4509146"/>
                <a:gd name="connsiteX425" fmla="*/ 696957 w 1102780"/>
                <a:gd name="connsiteY425" fmla="*/ 3309608 h 4509146"/>
                <a:gd name="connsiteX426" fmla="*/ 677352 w 1102780"/>
                <a:gd name="connsiteY426" fmla="*/ 3291719 h 4509146"/>
                <a:gd name="connsiteX427" fmla="*/ 668285 w 1102780"/>
                <a:gd name="connsiteY427" fmla="*/ 3276524 h 4509146"/>
                <a:gd name="connsiteX428" fmla="*/ 641573 w 1102780"/>
                <a:gd name="connsiteY428" fmla="*/ 3302991 h 4509146"/>
                <a:gd name="connsiteX429" fmla="*/ 643288 w 1102780"/>
                <a:gd name="connsiteY429" fmla="*/ 3315490 h 4509146"/>
                <a:gd name="connsiteX430" fmla="*/ 633976 w 1102780"/>
                <a:gd name="connsiteY430" fmla="*/ 3361806 h 4509146"/>
                <a:gd name="connsiteX431" fmla="*/ 635692 w 1102780"/>
                <a:gd name="connsiteY431" fmla="*/ 3373814 h 4509146"/>
                <a:gd name="connsiteX432" fmla="*/ 650640 w 1102780"/>
                <a:gd name="connsiteY432" fmla="*/ 3440471 h 4509146"/>
                <a:gd name="connsiteX433" fmla="*/ 666324 w 1102780"/>
                <a:gd name="connsiteY433" fmla="*/ 3453459 h 4509146"/>
                <a:gd name="connsiteX434" fmla="*/ 643043 w 1102780"/>
                <a:gd name="connsiteY434" fmla="*/ 3438021 h 4509146"/>
                <a:gd name="connsiteX435" fmla="*/ 608245 w 1102780"/>
                <a:gd name="connsiteY435" fmla="*/ 3542172 h 4509146"/>
                <a:gd name="connsiteX436" fmla="*/ 618047 w 1102780"/>
                <a:gd name="connsiteY436" fmla="*/ 3577216 h 4509146"/>
                <a:gd name="connsiteX437" fmla="*/ 619762 w 1102780"/>
                <a:gd name="connsiteY437" fmla="*/ 3594861 h 4509146"/>
                <a:gd name="connsiteX438" fmla="*/ 649660 w 1102780"/>
                <a:gd name="connsiteY438" fmla="*/ 3600496 h 4509146"/>
                <a:gd name="connsiteX439" fmla="*/ 656522 w 1102780"/>
                <a:gd name="connsiteY439" fmla="*/ 3621572 h 4509146"/>
                <a:gd name="connsiteX440" fmla="*/ 656522 w 1102780"/>
                <a:gd name="connsiteY440" fmla="*/ 3632845 h 4509146"/>
                <a:gd name="connsiteX441" fmla="*/ 614126 w 1102780"/>
                <a:gd name="connsiteY441" fmla="*/ 3667153 h 4509146"/>
                <a:gd name="connsiteX442" fmla="*/ 602608 w 1102780"/>
                <a:gd name="connsiteY442" fmla="*/ 3670585 h 4509146"/>
                <a:gd name="connsiteX443" fmla="*/ 559477 w 1102780"/>
                <a:gd name="connsiteY443" fmla="*/ 3584078 h 4509146"/>
                <a:gd name="connsiteX444" fmla="*/ 532765 w 1102780"/>
                <a:gd name="connsiteY444" fmla="*/ 3562267 h 4509146"/>
                <a:gd name="connsiteX445" fmla="*/ 497722 w 1102780"/>
                <a:gd name="connsiteY445" fmla="*/ 3554180 h 4509146"/>
                <a:gd name="connsiteX446" fmla="*/ 528109 w 1102780"/>
                <a:gd name="connsiteY446" fmla="*/ 3559326 h 4509146"/>
                <a:gd name="connsiteX447" fmla="*/ 507769 w 1102780"/>
                <a:gd name="connsiteY447" fmla="*/ 3500757 h 4509146"/>
                <a:gd name="connsiteX448" fmla="*/ 480812 w 1102780"/>
                <a:gd name="connsiteY448" fmla="*/ 3507863 h 4509146"/>
                <a:gd name="connsiteX449" fmla="*/ 506544 w 1102780"/>
                <a:gd name="connsiteY449" fmla="*/ 3499286 h 4509146"/>
                <a:gd name="connsiteX450" fmla="*/ 509484 w 1102780"/>
                <a:gd name="connsiteY450" fmla="*/ 3451499 h 4509146"/>
                <a:gd name="connsiteX451" fmla="*/ 525168 w 1102780"/>
                <a:gd name="connsiteY451" fmla="*/ 3401016 h 4509146"/>
                <a:gd name="connsiteX452" fmla="*/ 517572 w 1102780"/>
                <a:gd name="connsiteY452" fmla="*/ 3339505 h 4509146"/>
                <a:gd name="connsiteX453" fmla="*/ 490370 w 1102780"/>
                <a:gd name="connsiteY453" fmla="*/ 3299805 h 4509146"/>
                <a:gd name="connsiteX454" fmla="*/ 490370 w 1102780"/>
                <a:gd name="connsiteY454" fmla="*/ 3287307 h 4509146"/>
                <a:gd name="connsiteX455" fmla="*/ 469049 w 1102780"/>
                <a:gd name="connsiteY455" fmla="*/ 3170658 h 4509146"/>
                <a:gd name="connsiteX456" fmla="*/ 452385 w 1102780"/>
                <a:gd name="connsiteY456" fmla="*/ 3169187 h 4509146"/>
                <a:gd name="connsiteX457" fmla="*/ 439887 w 1102780"/>
                <a:gd name="connsiteY457" fmla="*/ 3227757 h 4509146"/>
                <a:gd name="connsiteX458" fmla="*/ 437926 w 1102780"/>
                <a:gd name="connsiteY458" fmla="*/ 3247117 h 4509146"/>
                <a:gd name="connsiteX459" fmla="*/ 425673 w 1102780"/>
                <a:gd name="connsiteY459" fmla="*/ 3323331 h 4509146"/>
                <a:gd name="connsiteX460" fmla="*/ 426898 w 1102780"/>
                <a:gd name="connsiteY460" fmla="*/ 3341466 h 4509146"/>
                <a:gd name="connsiteX461" fmla="*/ 457531 w 1102780"/>
                <a:gd name="connsiteY461" fmla="*/ 3398565 h 4509146"/>
                <a:gd name="connsiteX462" fmla="*/ 427879 w 1102780"/>
                <a:gd name="connsiteY462" fmla="*/ 3363276 h 4509146"/>
                <a:gd name="connsiteX463" fmla="*/ 406803 w 1102780"/>
                <a:gd name="connsiteY463" fmla="*/ 3371364 h 4509146"/>
                <a:gd name="connsiteX464" fmla="*/ 397491 w 1102780"/>
                <a:gd name="connsiteY464" fmla="*/ 3392929 h 4509146"/>
                <a:gd name="connsiteX465" fmla="*/ 390629 w 1102780"/>
                <a:gd name="connsiteY465" fmla="*/ 3389253 h 4509146"/>
                <a:gd name="connsiteX466" fmla="*/ 402147 w 1102780"/>
                <a:gd name="connsiteY466" fmla="*/ 3369893 h 4509146"/>
                <a:gd name="connsiteX467" fmla="*/ 404843 w 1102780"/>
                <a:gd name="connsiteY467" fmla="*/ 3366708 h 4509146"/>
                <a:gd name="connsiteX468" fmla="*/ 399697 w 1102780"/>
                <a:gd name="connsiteY468" fmla="*/ 3342201 h 4509146"/>
                <a:gd name="connsiteX469" fmla="*/ 362447 w 1102780"/>
                <a:gd name="connsiteY469" fmla="*/ 3317695 h 4509146"/>
                <a:gd name="connsiteX470" fmla="*/ 346028 w 1102780"/>
                <a:gd name="connsiteY470" fmla="*/ 3366708 h 4509146"/>
                <a:gd name="connsiteX471" fmla="*/ 332795 w 1102780"/>
                <a:gd name="connsiteY471" fmla="*/ 3401751 h 4509146"/>
                <a:gd name="connsiteX472" fmla="*/ 301672 w 1102780"/>
                <a:gd name="connsiteY472" fmla="*/ 3382391 h 4509146"/>
                <a:gd name="connsiteX473" fmla="*/ 283047 w 1102780"/>
                <a:gd name="connsiteY473" fmla="*/ 3375040 h 4509146"/>
                <a:gd name="connsiteX474" fmla="*/ 260256 w 1102780"/>
                <a:gd name="connsiteY474" fmla="*/ 3488504 h 4509146"/>
                <a:gd name="connsiteX475" fmla="*/ 243347 w 1102780"/>
                <a:gd name="connsiteY475" fmla="*/ 3462036 h 4509146"/>
                <a:gd name="connsiteX476" fmla="*/ 251189 w 1102780"/>
                <a:gd name="connsiteY476" fmla="*/ 3424052 h 4509146"/>
                <a:gd name="connsiteX477" fmla="*/ 223742 w 1102780"/>
                <a:gd name="connsiteY477" fmla="*/ 3373569 h 4509146"/>
                <a:gd name="connsiteX478" fmla="*/ 284027 w 1102780"/>
                <a:gd name="connsiteY478" fmla="*/ 3374794 h 4509146"/>
                <a:gd name="connsiteX479" fmla="*/ 340637 w 1102780"/>
                <a:gd name="connsiteY479" fmla="*/ 3344407 h 4509146"/>
                <a:gd name="connsiteX480" fmla="*/ 340637 w 1102780"/>
                <a:gd name="connsiteY480" fmla="*/ 3318430 h 4509146"/>
                <a:gd name="connsiteX481" fmla="*/ 291624 w 1102780"/>
                <a:gd name="connsiteY481" fmla="*/ 3246626 h 4509146"/>
                <a:gd name="connsiteX482" fmla="*/ 289909 w 1102780"/>
                <a:gd name="connsiteY482" fmla="*/ 3228002 h 4509146"/>
                <a:gd name="connsiteX483" fmla="*/ 279371 w 1102780"/>
                <a:gd name="connsiteY483" fmla="*/ 3198349 h 4509146"/>
                <a:gd name="connsiteX484" fmla="*/ 286968 w 1102780"/>
                <a:gd name="connsiteY484" fmla="*/ 3154238 h 4509146"/>
                <a:gd name="connsiteX485" fmla="*/ 325443 w 1102780"/>
                <a:gd name="connsiteY485" fmla="*/ 3176539 h 4509146"/>
                <a:gd name="connsiteX486" fmla="*/ 346028 w 1102780"/>
                <a:gd name="connsiteY486" fmla="*/ 3190017 h 4509146"/>
                <a:gd name="connsiteX487" fmla="*/ 404353 w 1102780"/>
                <a:gd name="connsiteY487" fmla="*/ 3194429 h 4509146"/>
                <a:gd name="connsiteX488" fmla="*/ 420037 w 1102780"/>
                <a:gd name="connsiteY488" fmla="*/ 3156444 h 4509146"/>
                <a:gd name="connsiteX489" fmla="*/ 466109 w 1102780"/>
                <a:gd name="connsiteY489" fmla="*/ 3149092 h 4509146"/>
                <a:gd name="connsiteX490" fmla="*/ 471255 w 1102780"/>
                <a:gd name="connsiteY490" fmla="*/ 3134878 h 4509146"/>
                <a:gd name="connsiteX491" fmla="*/ 471255 w 1102780"/>
                <a:gd name="connsiteY491" fmla="*/ 3143210 h 4509146"/>
                <a:gd name="connsiteX492" fmla="*/ 508014 w 1102780"/>
                <a:gd name="connsiteY492" fmla="*/ 3167716 h 4509146"/>
                <a:gd name="connsiteX493" fmla="*/ 551635 w 1102780"/>
                <a:gd name="connsiteY493" fmla="*/ 3170412 h 4509146"/>
                <a:gd name="connsiteX494" fmla="*/ 563398 w 1102780"/>
                <a:gd name="connsiteY494" fmla="*/ 3166002 h 4509146"/>
                <a:gd name="connsiteX495" fmla="*/ 607019 w 1102780"/>
                <a:gd name="connsiteY495" fmla="*/ 3135123 h 4509146"/>
                <a:gd name="connsiteX496" fmla="*/ 625399 w 1102780"/>
                <a:gd name="connsiteY496" fmla="*/ 3162326 h 4509146"/>
                <a:gd name="connsiteX497" fmla="*/ 644514 w 1102780"/>
                <a:gd name="connsiteY497" fmla="*/ 3228492 h 4509146"/>
                <a:gd name="connsiteX498" fmla="*/ 644514 w 1102780"/>
                <a:gd name="connsiteY498" fmla="*/ 3240991 h 4509146"/>
                <a:gd name="connsiteX499" fmla="*/ 669020 w 1102780"/>
                <a:gd name="connsiteY499" fmla="*/ 3276034 h 4509146"/>
                <a:gd name="connsiteX500" fmla="*/ 677842 w 1102780"/>
                <a:gd name="connsiteY500" fmla="*/ 3274074 h 4509146"/>
                <a:gd name="connsiteX501" fmla="*/ 704064 w 1102780"/>
                <a:gd name="connsiteY501" fmla="*/ 3284366 h 4509146"/>
                <a:gd name="connsiteX502" fmla="*/ 696712 w 1102780"/>
                <a:gd name="connsiteY502" fmla="*/ 3308383 h 4509146"/>
                <a:gd name="connsiteX503" fmla="*/ 727590 w 1102780"/>
                <a:gd name="connsiteY503" fmla="*/ 3087091 h 4509146"/>
                <a:gd name="connsiteX504" fmla="*/ 681273 w 1102780"/>
                <a:gd name="connsiteY504" fmla="*/ 3109392 h 4509146"/>
                <a:gd name="connsiteX505" fmla="*/ 664854 w 1102780"/>
                <a:gd name="connsiteY505" fmla="*/ 3102040 h 4509146"/>
                <a:gd name="connsiteX506" fmla="*/ 668530 w 1102780"/>
                <a:gd name="connsiteY506" fmla="*/ 3077534 h 4509146"/>
                <a:gd name="connsiteX507" fmla="*/ 668530 w 1102780"/>
                <a:gd name="connsiteY507" fmla="*/ 3077534 h 4509146"/>
                <a:gd name="connsiteX508" fmla="*/ 680783 w 1102780"/>
                <a:gd name="connsiteY508" fmla="*/ 3079004 h 4509146"/>
                <a:gd name="connsiteX509" fmla="*/ 690586 w 1102780"/>
                <a:gd name="connsiteY509" fmla="*/ 3070427 h 4509146"/>
                <a:gd name="connsiteX510" fmla="*/ 715092 w 1102780"/>
                <a:gd name="connsiteY510" fmla="*/ 3039795 h 4509146"/>
                <a:gd name="connsiteX511" fmla="*/ 727345 w 1102780"/>
                <a:gd name="connsiteY511" fmla="*/ 3086111 h 450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1102780" h="4509146">
                  <a:moveTo>
                    <a:pt x="1091752" y="3125321"/>
                  </a:moveTo>
                  <a:cubicBezTo>
                    <a:pt x="1071559" y="3112406"/>
                    <a:pt x="1058938" y="3090449"/>
                    <a:pt x="1057934" y="3066506"/>
                  </a:cubicBezTo>
                  <a:cubicBezTo>
                    <a:pt x="1061904" y="3061825"/>
                    <a:pt x="1063105" y="3055405"/>
                    <a:pt x="1061120" y="3049597"/>
                  </a:cubicBezTo>
                  <a:cubicBezTo>
                    <a:pt x="1040534" y="3043470"/>
                    <a:pt x="1041270" y="3025091"/>
                    <a:pt x="1039799" y="3009406"/>
                  </a:cubicBezTo>
                  <a:cubicBezTo>
                    <a:pt x="1038623" y="3001295"/>
                    <a:pt x="1033476" y="2994311"/>
                    <a:pt x="1026076" y="2990782"/>
                  </a:cubicBezTo>
                  <a:cubicBezTo>
                    <a:pt x="1001569" y="2972157"/>
                    <a:pt x="1001569" y="2970442"/>
                    <a:pt x="1017499" y="2923635"/>
                  </a:cubicBezTo>
                  <a:cubicBezTo>
                    <a:pt x="1019385" y="2929173"/>
                    <a:pt x="1022375" y="2934271"/>
                    <a:pt x="1026321" y="2938584"/>
                  </a:cubicBezTo>
                  <a:cubicBezTo>
                    <a:pt x="1029556" y="2941206"/>
                    <a:pt x="1033673" y="2942529"/>
                    <a:pt x="1037839" y="2942260"/>
                  </a:cubicBezTo>
                  <a:cubicBezTo>
                    <a:pt x="1045411" y="2938682"/>
                    <a:pt x="1051881" y="2933094"/>
                    <a:pt x="1056463" y="2926085"/>
                  </a:cubicBezTo>
                  <a:cubicBezTo>
                    <a:pt x="1060189" y="2921110"/>
                    <a:pt x="1061536" y="2914739"/>
                    <a:pt x="1060139" y="2908686"/>
                  </a:cubicBezTo>
                  <a:cubicBezTo>
                    <a:pt x="1054479" y="2881386"/>
                    <a:pt x="1056512" y="2853056"/>
                    <a:pt x="1066021" y="2826835"/>
                  </a:cubicBezTo>
                  <a:cubicBezTo>
                    <a:pt x="1069329" y="2821493"/>
                    <a:pt x="1070481" y="2815097"/>
                    <a:pt x="1069207" y="2808946"/>
                  </a:cubicBezTo>
                  <a:cubicBezTo>
                    <a:pt x="1056954" y="2790321"/>
                    <a:pt x="1062835" y="2767775"/>
                    <a:pt x="1055973" y="2748170"/>
                  </a:cubicBezTo>
                  <a:cubicBezTo>
                    <a:pt x="1053547" y="2742239"/>
                    <a:pt x="1048891" y="2737485"/>
                    <a:pt x="1042985" y="2734937"/>
                  </a:cubicBezTo>
                  <a:cubicBezTo>
                    <a:pt x="1021174" y="2731996"/>
                    <a:pt x="1025340" y="2714596"/>
                    <a:pt x="1024115" y="2700628"/>
                  </a:cubicBezTo>
                  <a:cubicBezTo>
                    <a:pt x="1026027" y="2682885"/>
                    <a:pt x="1022865" y="2664947"/>
                    <a:pt x="1015048" y="2648920"/>
                  </a:cubicBezTo>
                  <a:cubicBezTo>
                    <a:pt x="1011617" y="2646542"/>
                    <a:pt x="1007353" y="2645759"/>
                    <a:pt x="1003285" y="2646714"/>
                  </a:cubicBezTo>
                  <a:cubicBezTo>
                    <a:pt x="989806" y="2655782"/>
                    <a:pt x="978779" y="2686169"/>
                    <a:pt x="959664" y="2656517"/>
                  </a:cubicBezTo>
                  <a:cubicBezTo>
                    <a:pt x="940549" y="2626864"/>
                    <a:pt x="968241" y="2582998"/>
                    <a:pt x="1005490" y="2581773"/>
                  </a:cubicBezTo>
                  <a:cubicBezTo>
                    <a:pt x="1009705" y="2580523"/>
                    <a:pt x="1013529" y="2578146"/>
                    <a:pt x="1016518" y="2574911"/>
                  </a:cubicBezTo>
                  <a:cubicBezTo>
                    <a:pt x="1023405" y="2562609"/>
                    <a:pt x="1023944" y="2547734"/>
                    <a:pt x="1017989" y="2534966"/>
                  </a:cubicBezTo>
                  <a:cubicBezTo>
                    <a:pt x="1015783" y="2531020"/>
                    <a:pt x="1011911" y="2528325"/>
                    <a:pt x="1007451" y="2527614"/>
                  </a:cubicBezTo>
                  <a:cubicBezTo>
                    <a:pt x="964810" y="2534966"/>
                    <a:pt x="959909" y="2530554"/>
                    <a:pt x="959909" y="2490365"/>
                  </a:cubicBezTo>
                  <a:cubicBezTo>
                    <a:pt x="960374" y="2473578"/>
                    <a:pt x="963781" y="2456987"/>
                    <a:pt x="969956" y="2441352"/>
                  </a:cubicBezTo>
                  <a:cubicBezTo>
                    <a:pt x="972162" y="2430079"/>
                    <a:pt x="963830" y="2421747"/>
                    <a:pt x="962114" y="2411700"/>
                  </a:cubicBezTo>
                  <a:cubicBezTo>
                    <a:pt x="962114" y="2407533"/>
                    <a:pt x="962114" y="2403368"/>
                    <a:pt x="962114" y="2398956"/>
                  </a:cubicBezTo>
                  <a:cubicBezTo>
                    <a:pt x="960399" y="2376411"/>
                    <a:pt x="966281" y="2352640"/>
                    <a:pt x="953782" y="2331319"/>
                  </a:cubicBezTo>
                  <a:cubicBezTo>
                    <a:pt x="950621" y="2327766"/>
                    <a:pt x="946038" y="2325805"/>
                    <a:pt x="941284" y="2325928"/>
                  </a:cubicBezTo>
                  <a:cubicBezTo>
                    <a:pt x="916778" y="2335976"/>
                    <a:pt x="890066" y="2332790"/>
                    <a:pt x="867766" y="2345043"/>
                  </a:cubicBezTo>
                  <a:cubicBezTo>
                    <a:pt x="859923" y="2356805"/>
                    <a:pt x="849386" y="2369549"/>
                    <a:pt x="867766" y="2379841"/>
                  </a:cubicBezTo>
                  <a:cubicBezTo>
                    <a:pt x="924865" y="2379841"/>
                    <a:pt x="944715" y="2404347"/>
                    <a:pt x="927071" y="2456056"/>
                  </a:cubicBezTo>
                  <a:cubicBezTo>
                    <a:pt x="924130" y="2470661"/>
                    <a:pt x="909916" y="2480096"/>
                    <a:pt x="895310" y="2477156"/>
                  </a:cubicBezTo>
                  <a:cubicBezTo>
                    <a:pt x="885312" y="2475122"/>
                    <a:pt x="877298" y="2467623"/>
                    <a:pt x="874627" y="2457772"/>
                  </a:cubicBezTo>
                  <a:cubicBezTo>
                    <a:pt x="868991" y="2442333"/>
                    <a:pt x="872912" y="2424443"/>
                    <a:pt x="861884" y="2410230"/>
                  </a:cubicBezTo>
                  <a:cubicBezTo>
                    <a:pt x="858404" y="2407631"/>
                    <a:pt x="854385" y="2405867"/>
                    <a:pt x="850121" y="2405083"/>
                  </a:cubicBezTo>
                  <a:cubicBezTo>
                    <a:pt x="831741" y="2402142"/>
                    <a:pt x="810911" y="2416601"/>
                    <a:pt x="794737" y="2398466"/>
                  </a:cubicBezTo>
                  <a:cubicBezTo>
                    <a:pt x="785474" y="2371534"/>
                    <a:pt x="786871" y="2342053"/>
                    <a:pt x="798658" y="2316125"/>
                  </a:cubicBezTo>
                  <a:cubicBezTo>
                    <a:pt x="818998" y="2295785"/>
                    <a:pt x="833947" y="2319066"/>
                    <a:pt x="851101" y="2323232"/>
                  </a:cubicBezTo>
                  <a:cubicBezTo>
                    <a:pt x="878303" y="2304852"/>
                    <a:pt x="871441" y="2287208"/>
                    <a:pt x="849631" y="2270054"/>
                  </a:cubicBezTo>
                  <a:cubicBezTo>
                    <a:pt x="791796" y="2271524"/>
                    <a:pt x="778808" y="2255105"/>
                    <a:pt x="792041" y="2197760"/>
                  </a:cubicBezTo>
                  <a:cubicBezTo>
                    <a:pt x="794002" y="2188938"/>
                    <a:pt x="799148" y="2181341"/>
                    <a:pt x="802089" y="2173254"/>
                  </a:cubicBezTo>
                  <a:cubicBezTo>
                    <a:pt x="804981" y="2164333"/>
                    <a:pt x="804981" y="2154727"/>
                    <a:pt x="802089" y="2145807"/>
                  </a:cubicBezTo>
                  <a:cubicBezTo>
                    <a:pt x="785670" y="2111253"/>
                    <a:pt x="793512" y="2074494"/>
                    <a:pt x="791551" y="2038715"/>
                  </a:cubicBezTo>
                  <a:cubicBezTo>
                    <a:pt x="791551" y="2023766"/>
                    <a:pt x="791551" y="2008572"/>
                    <a:pt x="791551" y="1993624"/>
                  </a:cubicBezTo>
                  <a:cubicBezTo>
                    <a:pt x="793463" y="1968455"/>
                    <a:pt x="791306" y="1943116"/>
                    <a:pt x="785180" y="1918635"/>
                  </a:cubicBezTo>
                  <a:cubicBezTo>
                    <a:pt x="783219" y="1914223"/>
                    <a:pt x="779470" y="1910841"/>
                    <a:pt x="774887" y="1909322"/>
                  </a:cubicBezTo>
                  <a:cubicBezTo>
                    <a:pt x="764594" y="1907361"/>
                    <a:pt x="750381" y="1916674"/>
                    <a:pt x="744499" y="1907117"/>
                  </a:cubicBezTo>
                  <a:cubicBezTo>
                    <a:pt x="726855" y="1878199"/>
                    <a:pt x="736412" y="1845360"/>
                    <a:pt x="736902" y="1814238"/>
                  </a:cubicBezTo>
                  <a:cubicBezTo>
                    <a:pt x="736902" y="1788261"/>
                    <a:pt x="761409" y="1793162"/>
                    <a:pt x="777582" y="1787035"/>
                  </a:cubicBezTo>
                  <a:cubicBezTo>
                    <a:pt x="789762" y="1775518"/>
                    <a:pt x="791943" y="1756942"/>
                    <a:pt x="782729" y="1742925"/>
                  </a:cubicBezTo>
                  <a:cubicBezTo>
                    <a:pt x="770966" y="1730671"/>
                    <a:pt x="749645" y="1749786"/>
                    <a:pt x="739598" y="1727975"/>
                  </a:cubicBezTo>
                  <a:cubicBezTo>
                    <a:pt x="730457" y="1685089"/>
                    <a:pt x="736338" y="1640341"/>
                    <a:pt x="756262" y="1601279"/>
                  </a:cubicBezTo>
                  <a:cubicBezTo>
                    <a:pt x="776847" y="1639263"/>
                    <a:pt x="756262" y="1682639"/>
                    <a:pt x="774152" y="1720379"/>
                  </a:cubicBezTo>
                  <a:cubicBezTo>
                    <a:pt x="776872" y="1723638"/>
                    <a:pt x="780719" y="1725746"/>
                    <a:pt x="784934" y="1726261"/>
                  </a:cubicBezTo>
                  <a:cubicBezTo>
                    <a:pt x="812382" y="1705430"/>
                    <a:pt x="841299" y="1713762"/>
                    <a:pt x="869971" y="1722094"/>
                  </a:cubicBezTo>
                  <a:cubicBezTo>
                    <a:pt x="882224" y="1703960"/>
                    <a:pt x="883940" y="1687296"/>
                    <a:pt x="863600" y="1673082"/>
                  </a:cubicBezTo>
                  <a:cubicBezTo>
                    <a:pt x="801353" y="1673082"/>
                    <a:pt x="801353" y="1673082"/>
                    <a:pt x="799638" y="1607650"/>
                  </a:cubicBezTo>
                  <a:cubicBezTo>
                    <a:pt x="799540" y="1603141"/>
                    <a:pt x="799124" y="1598632"/>
                    <a:pt x="798413" y="1594172"/>
                  </a:cubicBezTo>
                  <a:cubicBezTo>
                    <a:pt x="797016" y="1582139"/>
                    <a:pt x="790816" y="1571210"/>
                    <a:pt x="781259" y="1563784"/>
                  </a:cubicBezTo>
                  <a:cubicBezTo>
                    <a:pt x="755037" y="1561333"/>
                    <a:pt x="742294" y="1530946"/>
                    <a:pt x="714602" y="1531190"/>
                  </a:cubicBezTo>
                  <a:cubicBezTo>
                    <a:pt x="699408" y="1545159"/>
                    <a:pt x="701613" y="1562804"/>
                    <a:pt x="701613" y="1580203"/>
                  </a:cubicBezTo>
                  <a:cubicBezTo>
                    <a:pt x="701613" y="1680434"/>
                    <a:pt x="706270" y="1780909"/>
                    <a:pt x="698183" y="1881139"/>
                  </a:cubicBezTo>
                  <a:cubicBezTo>
                    <a:pt x="704995" y="1909150"/>
                    <a:pt x="706000" y="1938264"/>
                    <a:pt x="701123" y="1966667"/>
                  </a:cubicBezTo>
                  <a:cubicBezTo>
                    <a:pt x="690586" y="2020335"/>
                    <a:pt x="714111" y="2074739"/>
                    <a:pt x="694752" y="2127917"/>
                  </a:cubicBezTo>
                  <a:cubicBezTo>
                    <a:pt x="691811" y="2135759"/>
                    <a:pt x="699653" y="2144827"/>
                    <a:pt x="707985" y="2149973"/>
                  </a:cubicBezTo>
                  <a:cubicBezTo>
                    <a:pt x="737882" y="2156834"/>
                    <a:pt x="727345" y="2120566"/>
                    <a:pt x="748175" y="2113704"/>
                  </a:cubicBezTo>
                  <a:cubicBezTo>
                    <a:pt x="761654" y="2130123"/>
                    <a:pt x="757243" y="2149728"/>
                    <a:pt x="758223" y="2168352"/>
                  </a:cubicBezTo>
                  <a:cubicBezTo>
                    <a:pt x="759693" y="2198495"/>
                    <a:pt x="747930" y="2213934"/>
                    <a:pt x="715827" y="2207808"/>
                  </a:cubicBezTo>
                  <a:cubicBezTo>
                    <a:pt x="705167" y="2211508"/>
                    <a:pt x="696712" y="2219767"/>
                    <a:pt x="692791" y="2230353"/>
                  </a:cubicBezTo>
                  <a:cubicBezTo>
                    <a:pt x="689115" y="2260496"/>
                    <a:pt x="700388" y="2290639"/>
                    <a:pt x="692791" y="2320781"/>
                  </a:cubicBezTo>
                  <a:cubicBezTo>
                    <a:pt x="691713" y="2324972"/>
                    <a:pt x="690953" y="2329212"/>
                    <a:pt x="690586" y="2333525"/>
                  </a:cubicBezTo>
                  <a:cubicBezTo>
                    <a:pt x="690144" y="2340019"/>
                    <a:pt x="690733" y="2346562"/>
                    <a:pt x="692301" y="2352884"/>
                  </a:cubicBezTo>
                  <a:cubicBezTo>
                    <a:pt x="698305" y="2382635"/>
                    <a:pt x="695756" y="2413489"/>
                    <a:pt x="684949" y="2441842"/>
                  </a:cubicBezTo>
                  <a:cubicBezTo>
                    <a:pt x="688576" y="2470760"/>
                    <a:pt x="695046" y="2499236"/>
                    <a:pt x="704309" y="2526879"/>
                  </a:cubicBezTo>
                  <a:cubicBezTo>
                    <a:pt x="744989" y="2530065"/>
                    <a:pt x="759448" y="2549179"/>
                    <a:pt x="748175" y="2585449"/>
                  </a:cubicBezTo>
                  <a:cubicBezTo>
                    <a:pt x="745970" y="2593046"/>
                    <a:pt x="743029" y="2599907"/>
                    <a:pt x="734207" y="2599907"/>
                  </a:cubicBezTo>
                  <a:cubicBezTo>
                    <a:pt x="725384" y="2599907"/>
                    <a:pt x="722443" y="2592065"/>
                    <a:pt x="720238" y="2584958"/>
                  </a:cubicBezTo>
                  <a:cubicBezTo>
                    <a:pt x="714602" y="2565843"/>
                    <a:pt x="724159" y="2542072"/>
                    <a:pt x="704064" y="2527124"/>
                  </a:cubicBezTo>
                  <a:cubicBezTo>
                    <a:pt x="678332" y="2535211"/>
                    <a:pt x="679558" y="2556776"/>
                    <a:pt x="679558" y="2577852"/>
                  </a:cubicBezTo>
                  <a:cubicBezTo>
                    <a:pt x="684630" y="2593806"/>
                    <a:pt x="684630" y="2610911"/>
                    <a:pt x="679558" y="2626864"/>
                  </a:cubicBezTo>
                  <a:cubicBezTo>
                    <a:pt x="681935" y="2685606"/>
                    <a:pt x="679729" y="2744421"/>
                    <a:pt x="672941" y="2802819"/>
                  </a:cubicBezTo>
                  <a:cubicBezTo>
                    <a:pt x="676078" y="2816224"/>
                    <a:pt x="675416" y="2830217"/>
                    <a:pt x="670981" y="2843254"/>
                  </a:cubicBezTo>
                  <a:cubicBezTo>
                    <a:pt x="667770" y="2852469"/>
                    <a:pt x="665540" y="2862002"/>
                    <a:pt x="664364" y="2871681"/>
                  </a:cubicBezTo>
                  <a:cubicBezTo>
                    <a:pt x="667256" y="2886410"/>
                    <a:pt x="667256" y="2901554"/>
                    <a:pt x="664364" y="2916283"/>
                  </a:cubicBezTo>
                  <a:cubicBezTo>
                    <a:pt x="663408" y="2922042"/>
                    <a:pt x="663408" y="2927924"/>
                    <a:pt x="664364" y="2933682"/>
                  </a:cubicBezTo>
                  <a:cubicBezTo>
                    <a:pt x="664903" y="2937579"/>
                    <a:pt x="665736" y="2941426"/>
                    <a:pt x="666814" y="2945200"/>
                  </a:cubicBezTo>
                  <a:cubicBezTo>
                    <a:pt x="672696" y="2965050"/>
                    <a:pt x="661423" y="2983920"/>
                    <a:pt x="663139" y="3003525"/>
                  </a:cubicBezTo>
                  <a:cubicBezTo>
                    <a:pt x="663531" y="3007569"/>
                    <a:pt x="664192" y="3011588"/>
                    <a:pt x="665099" y="3015533"/>
                  </a:cubicBezTo>
                  <a:cubicBezTo>
                    <a:pt x="667550" y="3031952"/>
                    <a:pt x="659953" y="3049597"/>
                    <a:pt x="666569" y="3064545"/>
                  </a:cubicBezTo>
                  <a:cubicBezTo>
                    <a:pt x="646964" y="3032197"/>
                    <a:pt x="642063" y="3031952"/>
                    <a:pt x="617557" y="3061359"/>
                  </a:cubicBezTo>
                  <a:cubicBezTo>
                    <a:pt x="594595" y="3084028"/>
                    <a:pt x="566143" y="3100324"/>
                    <a:pt x="534971" y="3108657"/>
                  </a:cubicBezTo>
                  <a:cubicBezTo>
                    <a:pt x="539872" y="3084151"/>
                    <a:pt x="548939" y="3059645"/>
                    <a:pt x="526149" y="3042735"/>
                  </a:cubicBezTo>
                  <a:cubicBezTo>
                    <a:pt x="512303" y="3030605"/>
                    <a:pt x="491252" y="3032026"/>
                    <a:pt x="479121" y="3045872"/>
                  </a:cubicBezTo>
                  <a:cubicBezTo>
                    <a:pt x="478411" y="3046680"/>
                    <a:pt x="477749" y="3047513"/>
                    <a:pt x="477136" y="3048371"/>
                  </a:cubicBezTo>
                  <a:cubicBezTo>
                    <a:pt x="469735" y="3073245"/>
                    <a:pt x="469123" y="3099638"/>
                    <a:pt x="475421" y="3124830"/>
                  </a:cubicBezTo>
                  <a:cubicBezTo>
                    <a:pt x="474024" y="3119636"/>
                    <a:pt x="470814" y="3115102"/>
                    <a:pt x="466353" y="3112088"/>
                  </a:cubicBezTo>
                  <a:cubicBezTo>
                    <a:pt x="459026" y="3110446"/>
                    <a:pt x="451552" y="3109465"/>
                    <a:pt x="444053" y="3109147"/>
                  </a:cubicBezTo>
                  <a:cubicBezTo>
                    <a:pt x="406313" y="3102040"/>
                    <a:pt x="417096" y="3071652"/>
                    <a:pt x="422487" y="3051557"/>
                  </a:cubicBezTo>
                  <a:cubicBezTo>
                    <a:pt x="430574" y="3021659"/>
                    <a:pt x="446994" y="3050332"/>
                    <a:pt x="461207" y="3051557"/>
                  </a:cubicBezTo>
                  <a:cubicBezTo>
                    <a:pt x="467603" y="3052807"/>
                    <a:pt x="474245" y="3051190"/>
                    <a:pt x="479342" y="3047146"/>
                  </a:cubicBezTo>
                  <a:cubicBezTo>
                    <a:pt x="482626" y="3044352"/>
                    <a:pt x="484439" y="3040186"/>
                    <a:pt x="484243" y="3035873"/>
                  </a:cubicBezTo>
                  <a:cubicBezTo>
                    <a:pt x="469294" y="3011367"/>
                    <a:pt x="482037" y="2982695"/>
                    <a:pt x="475666" y="2956473"/>
                  </a:cubicBezTo>
                  <a:cubicBezTo>
                    <a:pt x="473215" y="2933682"/>
                    <a:pt x="489634" y="2931967"/>
                    <a:pt x="505808" y="2925595"/>
                  </a:cubicBezTo>
                  <a:cubicBezTo>
                    <a:pt x="534236" y="2915057"/>
                    <a:pt x="545509" y="2880013"/>
                    <a:pt x="524433" y="2872171"/>
                  </a:cubicBezTo>
                  <a:cubicBezTo>
                    <a:pt x="496006" y="2861634"/>
                    <a:pt x="479342" y="2837128"/>
                    <a:pt x="452875" y="2825855"/>
                  </a:cubicBezTo>
                  <a:cubicBezTo>
                    <a:pt x="439152" y="2835167"/>
                    <a:pt x="446503" y="2865310"/>
                    <a:pt x="425918" y="2862369"/>
                  </a:cubicBezTo>
                  <a:cubicBezTo>
                    <a:pt x="405333" y="2859428"/>
                    <a:pt x="413665" y="2832471"/>
                    <a:pt x="407539" y="2817032"/>
                  </a:cubicBezTo>
                  <a:cubicBezTo>
                    <a:pt x="407539" y="2814337"/>
                    <a:pt x="405823" y="2811151"/>
                    <a:pt x="404598" y="2808456"/>
                  </a:cubicBezTo>
                  <a:cubicBezTo>
                    <a:pt x="390384" y="2772432"/>
                    <a:pt x="365143" y="2808456"/>
                    <a:pt x="348233" y="2800123"/>
                  </a:cubicBezTo>
                  <a:cubicBezTo>
                    <a:pt x="303387" y="2777332"/>
                    <a:pt x="307063" y="2809191"/>
                    <a:pt x="305348" y="2836147"/>
                  </a:cubicBezTo>
                  <a:cubicBezTo>
                    <a:pt x="305936" y="2844822"/>
                    <a:pt x="303608" y="2853449"/>
                    <a:pt x="298731" y="2860653"/>
                  </a:cubicBezTo>
                  <a:cubicBezTo>
                    <a:pt x="289174" y="2868251"/>
                    <a:pt x="277166" y="2870456"/>
                    <a:pt x="271774" y="2858938"/>
                  </a:cubicBezTo>
                  <a:cubicBezTo>
                    <a:pt x="258418" y="2838525"/>
                    <a:pt x="255526" y="2812989"/>
                    <a:pt x="263932" y="2790076"/>
                  </a:cubicBezTo>
                  <a:cubicBezTo>
                    <a:pt x="275205" y="2768020"/>
                    <a:pt x="296280" y="2785664"/>
                    <a:pt x="312945" y="2784439"/>
                  </a:cubicBezTo>
                  <a:cubicBezTo>
                    <a:pt x="333285" y="2771451"/>
                    <a:pt x="325443" y="2749396"/>
                    <a:pt x="330099" y="2731261"/>
                  </a:cubicBezTo>
                  <a:cubicBezTo>
                    <a:pt x="332549" y="2720968"/>
                    <a:pt x="334510" y="2709450"/>
                    <a:pt x="347743" y="2708225"/>
                  </a:cubicBezTo>
                  <a:cubicBezTo>
                    <a:pt x="360977" y="2707000"/>
                    <a:pt x="364653" y="2718028"/>
                    <a:pt x="369554" y="2727585"/>
                  </a:cubicBezTo>
                  <a:cubicBezTo>
                    <a:pt x="379111" y="2745720"/>
                    <a:pt x="373230" y="2770226"/>
                    <a:pt x="394060" y="2784194"/>
                  </a:cubicBezTo>
                  <a:cubicBezTo>
                    <a:pt x="413175" y="2781253"/>
                    <a:pt x="432045" y="2777823"/>
                    <a:pt x="437191" y="2805024"/>
                  </a:cubicBezTo>
                  <a:cubicBezTo>
                    <a:pt x="437779" y="2813798"/>
                    <a:pt x="445376" y="2820439"/>
                    <a:pt x="454149" y="2819851"/>
                  </a:cubicBezTo>
                  <a:cubicBezTo>
                    <a:pt x="454542" y="2819826"/>
                    <a:pt x="454934" y="2819777"/>
                    <a:pt x="455326" y="2819728"/>
                  </a:cubicBezTo>
                  <a:cubicBezTo>
                    <a:pt x="469392" y="2812499"/>
                    <a:pt x="478680" y="2798481"/>
                    <a:pt x="479832" y="2782724"/>
                  </a:cubicBezTo>
                  <a:cubicBezTo>
                    <a:pt x="479832" y="2768265"/>
                    <a:pt x="475421" y="2753807"/>
                    <a:pt x="476891" y="2739348"/>
                  </a:cubicBezTo>
                  <a:cubicBezTo>
                    <a:pt x="483753" y="2710921"/>
                    <a:pt x="462433" y="2684944"/>
                    <a:pt x="468804" y="2656517"/>
                  </a:cubicBezTo>
                  <a:lnTo>
                    <a:pt x="472970" y="2645489"/>
                  </a:lnTo>
                  <a:cubicBezTo>
                    <a:pt x="475690" y="2640097"/>
                    <a:pt x="477112" y="2634143"/>
                    <a:pt x="477136" y="2628089"/>
                  </a:cubicBezTo>
                  <a:cubicBezTo>
                    <a:pt x="476303" y="2624070"/>
                    <a:pt x="474906" y="2620199"/>
                    <a:pt x="472970" y="2616572"/>
                  </a:cubicBezTo>
                  <a:cubicBezTo>
                    <a:pt x="463903" y="2604318"/>
                    <a:pt x="462433" y="2582753"/>
                    <a:pt x="438661" y="2587900"/>
                  </a:cubicBezTo>
                  <a:cubicBezTo>
                    <a:pt x="428614" y="2591575"/>
                    <a:pt x="416361" y="2607504"/>
                    <a:pt x="408519" y="2590105"/>
                  </a:cubicBezTo>
                  <a:cubicBezTo>
                    <a:pt x="397418" y="2570181"/>
                    <a:pt x="399868" y="2545479"/>
                    <a:pt x="414645" y="2528104"/>
                  </a:cubicBezTo>
                  <a:cubicBezTo>
                    <a:pt x="433515" y="2542072"/>
                    <a:pt x="419547" y="2575891"/>
                    <a:pt x="450425" y="2577117"/>
                  </a:cubicBezTo>
                  <a:cubicBezTo>
                    <a:pt x="463707" y="2574568"/>
                    <a:pt x="472431" y="2561726"/>
                    <a:pt x="469882" y="2548444"/>
                  </a:cubicBezTo>
                  <a:cubicBezTo>
                    <a:pt x="469392" y="2545945"/>
                    <a:pt x="468535" y="2543567"/>
                    <a:pt x="467334" y="2541337"/>
                  </a:cubicBezTo>
                  <a:cubicBezTo>
                    <a:pt x="451650" y="2485708"/>
                    <a:pt x="464148" y="2428854"/>
                    <a:pt x="460962" y="2372735"/>
                  </a:cubicBezTo>
                  <a:cubicBezTo>
                    <a:pt x="462138" y="2368152"/>
                    <a:pt x="462874" y="2363471"/>
                    <a:pt x="463168" y="2358766"/>
                  </a:cubicBezTo>
                  <a:cubicBezTo>
                    <a:pt x="463168" y="2340631"/>
                    <a:pt x="457776" y="2326663"/>
                    <a:pt x="438661" y="2322987"/>
                  </a:cubicBezTo>
                  <a:cubicBezTo>
                    <a:pt x="421409" y="2327178"/>
                    <a:pt x="405505" y="2335583"/>
                    <a:pt x="392345" y="2347494"/>
                  </a:cubicBezTo>
                  <a:cubicBezTo>
                    <a:pt x="383032" y="2357541"/>
                    <a:pt x="373720" y="2367588"/>
                    <a:pt x="390629" y="2379106"/>
                  </a:cubicBezTo>
                  <a:cubicBezTo>
                    <a:pt x="435721" y="2383762"/>
                    <a:pt x="426653" y="2417826"/>
                    <a:pt x="426653" y="2446498"/>
                  </a:cubicBezTo>
                  <a:cubicBezTo>
                    <a:pt x="426653" y="2475171"/>
                    <a:pt x="409009" y="2473210"/>
                    <a:pt x="389894" y="2471004"/>
                  </a:cubicBezTo>
                  <a:cubicBezTo>
                    <a:pt x="385802" y="2471642"/>
                    <a:pt x="382052" y="2473724"/>
                    <a:pt x="379356" y="2476886"/>
                  </a:cubicBezTo>
                  <a:cubicBezTo>
                    <a:pt x="371980" y="2486615"/>
                    <a:pt x="366564" y="2497668"/>
                    <a:pt x="363427" y="2509479"/>
                  </a:cubicBezTo>
                  <a:cubicBezTo>
                    <a:pt x="360487" y="2521733"/>
                    <a:pt x="355340" y="2533986"/>
                    <a:pt x="340882" y="2533986"/>
                  </a:cubicBezTo>
                  <a:cubicBezTo>
                    <a:pt x="326423" y="2533986"/>
                    <a:pt x="319561" y="2520017"/>
                    <a:pt x="316375" y="2506784"/>
                  </a:cubicBezTo>
                  <a:cubicBezTo>
                    <a:pt x="312405" y="2484557"/>
                    <a:pt x="316130" y="2461668"/>
                    <a:pt x="326913" y="2441842"/>
                  </a:cubicBezTo>
                  <a:cubicBezTo>
                    <a:pt x="328530" y="2435667"/>
                    <a:pt x="328530" y="2429148"/>
                    <a:pt x="326913" y="2422972"/>
                  </a:cubicBezTo>
                  <a:cubicBezTo>
                    <a:pt x="317086" y="2402902"/>
                    <a:pt x="312945" y="2380528"/>
                    <a:pt x="314905" y="2358276"/>
                  </a:cubicBezTo>
                  <a:cubicBezTo>
                    <a:pt x="314905" y="2342347"/>
                    <a:pt x="311964" y="2321762"/>
                    <a:pt x="330834" y="2315880"/>
                  </a:cubicBezTo>
                  <a:cubicBezTo>
                    <a:pt x="349704" y="2309998"/>
                    <a:pt x="353135" y="2334505"/>
                    <a:pt x="363427" y="2345043"/>
                  </a:cubicBezTo>
                  <a:cubicBezTo>
                    <a:pt x="369799" y="2350924"/>
                    <a:pt x="376416" y="2356805"/>
                    <a:pt x="385728" y="2350679"/>
                  </a:cubicBezTo>
                  <a:cubicBezTo>
                    <a:pt x="401902" y="2323232"/>
                    <a:pt x="371269" y="2287208"/>
                    <a:pt x="400677" y="2260741"/>
                  </a:cubicBezTo>
                  <a:cubicBezTo>
                    <a:pt x="414400" y="2268584"/>
                    <a:pt x="412195" y="2288188"/>
                    <a:pt x="428369" y="2289904"/>
                  </a:cubicBezTo>
                  <a:cubicBezTo>
                    <a:pt x="441945" y="2280665"/>
                    <a:pt x="450866" y="2266010"/>
                    <a:pt x="452875" y="2249713"/>
                  </a:cubicBezTo>
                  <a:cubicBezTo>
                    <a:pt x="453635" y="2244934"/>
                    <a:pt x="453635" y="2240034"/>
                    <a:pt x="452875" y="2235255"/>
                  </a:cubicBezTo>
                  <a:cubicBezTo>
                    <a:pt x="446503" y="2218345"/>
                    <a:pt x="443269" y="2200407"/>
                    <a:pt x="443318" y="2182321"/>
                  </a:cubicBezTo>
                  <a:cubicBezTo>
                    <a:pt x="443318" y="2160756"/>
                    <a:pt x="448219" y="2141151"/>
                    <a:pt x="472480" y="2138210"/>
                  </a:cubicBezTo>
                  <a:cubicBezTo>
                    <a:pt x="521492" y="2132084"/>
                    <a:pt x="526394" y="2097775"/>
                    <a:pt x="524678" y="2059055"/>
                  </a:cubicBezTo>
                  <a:cubicBezTo>
                    <a:pt x="524678" y="2039695"/>
                    <a:pt x="524678" y="2017395"/>
                    <a:pt x="502623" y="2010042"/>
                  </a:cubicBezTo>
                  <a:cubicBezTo>
                    <a:pt x="480739" y="1998770"/>
                    <a:pt x="453904" y="2005484"/>
                    <a:pt x="439887" y="2025727"/>
                  </a:cubicBezTo>
                  <a:lnTo>
                    <a:pt x="439887" y="2025727"/>
                  </a:lnTo>
                  <a:cubicBezTo>
                    <a:pt x="457286" y="1984801"/>
                    <a:pt x="433515" y="1942405"/>
                    <a:pt x="444298" y="1901235"/>
                  </a:cubicBezTo>
                  <a:cubicBezTo>
                    <a:pt x="445621" y="1896774"/>
                    <a:pt x="446430" y="1892167"/>
                    <a:pt x="446749" y="1887511"/>
                  </a:cubicBezTo>
                  <a:cubicBezTo>
                    <a:pt x="447288" y="1880478"/>
                    <a:pt x="446454" y="1873396"/>
                    <a:pt x="444298" y="1866681"/>
                  </a:cubicBezTo>
                  <a:cubicBezTo>
                    <a:pt x="437681" y="1856878"/>
                    <a:pt x="438907" y="1836539"/>
                    <a:pt x="417341" y="1846831"/>
                  </a:cubicBezTo>
                  <a:cubicBezTo>
                    <a:pt x="406803" y="1862760"/>
                    <a:pt x="412440" y="1882120"/>
                    <a:pt x="406313" y="1898784"/>
                  </a:cubicBezTo>
                  <a:cubicBezTo>
                    <a:pt x="402392" y="1909567"/>
                    <a:pt x="391364" y="1920840"/>
                    <a:pt x="384748" y="1906871"/>
                  </a:cubicBezTo>
                  <a:cubicBezTo>
                    <a:pt x="375166" y="1876998"/>
                    <a:pt x="373573" y="1845164"/>
                    <a:pt x="380092" y="1814483"/>
                  </a:cubicBezTo>
                  <a:cubicBezTo>
                    <a:pt x="382297" y="1787771"/>
                    <a:pt x="408519" y="1799534"/>
                    <a:pt x="422487" y="1791447"/>
                  </a:cubicBezTo>
                  <a:cubicBezTo>
                    <a:pt x="434741" y="1774538"/>
                    <a:pt x="433515" y="1752727"/>
                    <a:pt x="443808" y="1735082"/>
                  </a:cubicBezTo>
                  <a:cubicBezTo>
                    <a:pt x="445719" y="1721138"/>
                    <a:pt x="443612" y="1706925"/>
                    <a:pt x="437681" y="1694157"/>
                  </a:cubicBezTo>
                  <a:cubicBezTo>
                    <a:pt x="429570" y="1658427"/>
                    <a:pt x="429570" y="1621325"/>
                    <a:pt x="437681" y="1585594"/>
                  </a:cubicBezTo>
                  <a:cubicBezTo>
                    <a:pt x="442019" y="1571381"/>
                    <a:pt x="442019" y="1556187"/>
                    <a:pt x="437681" y="1541973"/>
                  </a:cubicBezTo>
                  <a:cubicBezTo>
                    <a:pt x="428026" y="1498304"/>
                    <a:pt x="429300" y="1452942"/>
                    <a:pt x="441357" y="1409885"/>
                  </a:cubicBezTo>
                  <a:cubicBezTo>
                    <a:pt x="442803" y="1405449"/>
                    <a:pt x="443612" y="1400818"/>
                    <a:pt x="443808" y="1396162"/>
                  </a:cubicBezTo>
                  <a:cubicBezTo>
                    <a:pt x="443416" y="1383075"/>
                    <a:pt x="441112" y="1370111"/>
                    <a:pt x="436946" y="1357687"/>
                  </a:cubicBezTo>
                  <a:cubicBezTo>
                    <a:pt x="432388" y="1316908"/>
                    <a:pt x="433123" y="1275738"/>
                    <a:pt x="439152" y="1235155"/>
                  </a:cubicBezTo>
                  <a:cubicBezTo>
                    <a:pt x="431873" y="1178742"/>
                    <a:pt x="432363" y="1121594"/>
                    <a:pt x="440622" y="1065327"/>
                  </a:cubicBezTo>
                  <a:cubicBezTo>
                    <a:pt x="432976" y="988231"/>
                    <a:pt x="432976" y="910595"/>
                    <a:pt x="440622" y="833498"/>
                  </a:cubicBezTo>
                  <a:cubicBezTo>
                    <a:pt x="430329" y="716359"/>
                    <a:pt x="438171" y="599219"/>
                    <a:pt x="436701" y="482079"/>
                  </a:cubicBezTo>
                  <a:cubicBezTo>
                    <a:pt x="438245" y="477227"/>
                    <a:pt x="439225" y="472203"/>
                    <a:pt x="439642" y="467130"/>
                  </a:cubicBezTo>
                  <a:cubicBezTo>
                    <a:pt x="440524" y="452279"/>
                    <a:pt x="437118" y="437478"/>
                    <a:pt x="429839" y="424489"/>
                  </a:cubicBezTo>
                  <a:cubicBezTo>
                    <a:pt x="425428" y="370576"/>
                    <a:pt x="416851" y="316662"/>
                    <a:pt x="435721" y="263729"/>
                  </a:cubicBezTo>
                  <a:cubicBezTo>
                    <a:pt x="438833" y="256965"/>
                    <a:pt x="440499" y="249613"/>
                    <a:pt x="440622" y="242163"/>
                  </a:cubicBezTo>
                  <a:cubicBezTo>
                    <a:pt x="440598" y="234566"/>
                    <a:pt x="439005" y="227067"/>
                    <a:pt x="435966" y="220107"/>
                  </a:cubicBezTo>
                  <a:cubicBezTo>
                    <a:pt x="427266" y="201262"/>
                    <a:pt x="423321" y="180554"/>
                    <a:pt x="424448" y="159822"/>
                  </a:cubicBezTo>
                  <a:cubicBezTo>
                    <a:pt x="422732" y="145363"/>
                    <a:pt x="427879" y="125023"/>
                    <a:pt x="402637" y="124288"/>
                  </a:cubicBezTo>
                  <a:cubicBezTo>
                    <a:pt x="395089" y="133796"/>
                    <a:pt x="391340" y="145756"/>
                    <a:pt x="392100" y="157861"/>
                  </a:cubicBezTo>
                  <a:cubicBezTo>
                    <a:pt x="390384" y="187759"/>
                    <a:pt x="392100" y="217657"/>
                    <a:pt x="390384" y="247554"/>
                  </a:cubicBezTo>
                  <a:cubicBezTo>
                    <a:pt x="390384" y="258092"/>
                    <a:pt x="386708" y="269610"/>
                    <a:pt x="372740" y="269120"/>
                  </a:cubicBezTo>
                  <a:cubicBezTo>
                    <a:pt x="362447" y="269120"/>
                    <a:pt x="358281" y="259807"/>
                    <a:pt x="355585" y="250740"/>
                  </a:cubicBezTo>
                  <a:cubicBezTo>
                    <a:pt x="354140" y="235914"/>
                    <a:pt x="350243" y="221406"/>
                    <a:pt x="344067" y="207854"/>
                  </a:cubicBezTo>
                  <a:cubicBezTo>
                    <a:pt x="340980" y="204350"/>
                    <a:pt x="336495" y="202365"/>
                    <a:pt x="331814" y="202463"/>
                  </a:cubicBezTo>
                  <a:cubicBezTo>
                    <a:pt x="282802" y="212756"/>
                    <a:pt x="271529" y="206139"/>
                    <a:pt x="271039" y="157372"/>
                  </a:cubicBezTo>
                  <a:cubicBezTo>
                    <a:pt x="266554" y="112819"/>
                    <a:pt x="269716" y="67801"/>
                    <a:pt x="280351" y="24303"/>
                  </a:cubicBezTo>
                  <a:cubicBezTo>
                    <a:pt x="273490" y="-204"/>
                    <a:pt x="260746" y="-7556"/>
                    <a:pt x="238691" y="8619"/>
                  </a:cubicBezTo>
                  <a:cubicBezTo>
                    <a:pt x="235750" y="33125"/>
                    <a:pt x="227908" y="57631"/>
                    <a:pt x="224722" y="80912"/>
                  </a:cubicBezTo>
                  <a:cubicBezTo>
                    <a:pt x="226021" y="92185"/>
                    <a:pt x="228227" y="103335"/>
                    <a:pt x="231339" y="114240"/>
                  </a:cubicBezTo>
                  <a:cubicBezTo>
                    <a:pt x="237416" y="146540"/>
                    <a:pt x="239303" y="179476"/>
                    <a:pt x="236975" y="212265"/>
                  </a:cubicBezTo>
                  <a:cubicBezTo>
                    <a:pt x="236975" y="269610"/>
                    <a:pt x="236975" y="269855"/>
                    <a:pt x="180856" y="275002"/>
                  </a:cubicBezTo>
                  <a:cubicBezTo>
                    <a:pt x="166937" y="284363"/>
                    <a:pt x="163212" y="303233"/>
                    <a:pt x="172573" y="317177"/>
                  </a:cubicBezTo>
                  <a:cubicBezTo>
                    <a:pt x="174313" y="319774"/>
                    <a:pt x="176445" y="322078"/>
                    <a:pt x="178896" y="324014"/>
                  </a:cubicBezTo>
                  <a:cubicBezTo>
                    <a:pt x="237955" y="316662"/>
                    <a:pt x="237955" y="316662"/>
                    <a:pt x="237955" y="378173"/>
                  </a:cubicBezTo>
                  <a:cubicBezTo>
                    <a:pt x="237955" y="381113"/>
                    <a:pt x="237955" y="384299"/>
                    <a:pt x="237955" y="387240"/>
                  </a:cubicBezTo>
                  <a:cubicBezTo>
                    <a:pt x="237955" y="444585"/>
                    <a:pt x="232564" y="448015"/>
                    <a:pt x="180121" y="429391"/>
                  </a:cubicBezTo>
                  <a:cubicBezTo>
                    <a:pt x="170367" y="436252"/>
                    <a:pt x="164731" y="447599"/>
                    <a:pt x="165172" y="459533"/>
                  </a:cubicBezTo>
                  <a:cubicBezTo>
                    <a:pt x="163604" y="482128"/>
                    <a:pt x="163604" y="504821"/>
                    <a:pt x="165172" y="527415"/>
                  </a:cubicBezTo>
                  <a:cubicBezTo>
                    <a:pt x="168358" y="566381"/>
                    <a:pt x="155860" y="591867"/>
                    <a:pt x="114934" y="598484"/>
                  </a:cubicBezTo>
                  <a:cubicBezTo>
                    <a:pt x="105867" y="607061"/>
                    <a:pt x="95574" y="615393"/>
                    <a:pt x="112239" y="626421"/>
                  </a:cubicBezTo>
                  <a:cubicBezTo>
                    <a:pt x="136745" y="629117"/>
                    <a:pt x="163212" y="626421"/>
                    <a:pt x="164192" y="661465"/>
                  </a:cubicBezTo>
                  <a:cubicBezTo>
                    <a:pt x="164192" y="702880"/>
                    <a:pt x="172279" y="745031"/>
                    <a:pt x="152919" y="783996"/>
                  </a:cubicBezTo>
                  <a:cubicBezTo>
                    <a:pt x="150370" y="792720"/>
                    <a:pt x="150370" y="801983"/>
                    <a:pt x="152919" y="810707"/>
                  </a:cubicBezTo>
                  <a:cubicBezTo>
                    <a:pt x="163310" y="832200"/>
                    <a:pt x="167966" y="855995"/>
                    <a:pt x="166397" y="879815"/>
                  </a:cubicBezTo>
                  <a:cubicBezTo>
                    <a:pt x="164682" y="923436"/>
                    <a:pt x="159781" y="927357"/>
                    <a:pt x="115424" y="917064"/>
                  </a:cubicBezTo>
                  <a:cubicBezTo>
                    <a:pt x="111160" y="916697"/>
                    <a:pt x="106896" y="917628"/>
                    <a:pt x="103171" y="919760"/>
                  </a:cubicBezTo>
                  <a:cubicBezTo>
                    <a:pt x="95550" y="931131"/>
                    <a:pt x="92315" y="944904"/>
                    <a:pt x="94104" y="958480"/>
                  </a:cubicBezTo>
                  <a:cubicBezTo>
                    <a:pt x="94104" y="989358"/>
                    <a:pt x="78665" y="997690"/>
                    <a:pt x="51218" y="991318"/>
                  </a:cubicBezTo>
                  <a:cubicBezTo>
                    <a:pt x="47640" y="993941"/>
                    <a:pt x="44846" y="997519"/>
                    <a:pt x="43131" y="1001611"/>
                  </a:cubicBezTo>
                  <a:cubicBezTo>
                    <a:pt x="39945" y="1017785"/>
                    <a:pt x="37740" y="1033960"/>
                    <a:pt x="57590" y="1042046"/>
                  </a:cubicBezTo>
                  <a:cubicBezTo>
                    <a:pt x="82096" y="1037390"/>
                    <a:pt x="93614" y="1048173"/>
                    <a:pt x="93369" y="1072924"/>
                  </a:cubicBezTo>
                  <a:cubicBezTo>
                    <a:pt x="93369" y="1087628"/>
                    <a:pt x="93369" y="1102577"/>
                    <a:pt x="93369" y="1117281"/>
                  </a:cubicBezTo>
                  <a:cubicBezTo>
                    <a:pt x="93369" y="1166293"/>
                    <a:pt x="93369" y="1166293"/>
                    <a:pt x="48768" y="1157716"/>
                  </a:cubicBezTo>
                  <a:cubicBezTo>
                    <a:pt x="28917" y="1189574"/>
                    <a:pt x="41661" y="1225108"/>
                    <a:pt x="37740" y="1258927"/>
                  </a:cubicBezTo>
                  <a:cubicBezTo>
                    <a:pt x="37740" y="1292745"/>
                    <a:pt x="39210" y="1326319"/>
                    <a:pt x="37740" y="1360137"/>
                  </a:cubicBezTo>
                  <a:cubicBezTo>
                    <a:pt x="37740" y="1372145"/>
                    <a:pt x="41416" y="1388565"/>
                    <a:pt x="20340" y="1388319"/>
                  </a:cubicBezTo>
                  <a:cubicBezTo>
                    <a:pt x="16027" y="1389128"/>
                    <a:pt x="12033" y="1391187"/>
                    <a:pt x="8822" y="1394201"/>
                  </a:cubicBezTo>
                  <a:cubicBezTo>
                    <a:pt x="6347" y="1397877"/>
                    <a:pt x="3382" y="1401160"/>
                    <a:pt x="0" y="1404004"/>
                  </a:cubicBezTo>
                  <a:cubicBezTo>
                    <a:pt x="0" y="1417972"/>
                    <a:pt x="0" y="1439783"/>
                    <a:pt x="0" y="1466494"/>
                  </a:cubicBezTo>
                  <a:cubicBezTo>
                    <a:pt x="7597" y="1480757"/>
                    <a:pt x="11542" y="1496661"/>
                    <a:pt x="11518" y="1512811"/>
                  </a:cubicBezTo>
                  <a:cubicBezTo>
                    <a:pt x="11518" y="1569175"/>
                    <a:pt x="12988" y="1625540"/>
                    <a:pt x="13478" y="1682149"/>
                  </a:cubicBezTo>
                  <a:cubicBezTo>
                    <a:pt x="36269" y="1680679"/>
                    <a:pt x="30633" y="1661074"/>
                    <a:pt x="34554" y="1648330"/>
                  </a:cubicBezTo>
                  <a:cubicBezTo>
                    <a:pt x="52688" y="1589271"/>
                    <a:pt x="24016" y="1529476"/>
                    <a:pt x="37740" y="1465759"/>
                  </a:cubicBezTo>
                  <a:cubicBezTo>
                    <a:pt x="30633" y="1545650"/>
                    <a:pt x="50973" y="1620148"/>
                    <a:pt x="45827" y="1695628"/>
                  </a:cubicBezTo>
                  <a:cubicBezTo>
                    <a:pt x="48179" y="1716801"/>
                    <a:pt x="42028" y="1738072"/>
                    <a:pt x="28672" y="1754688"/>
                  </a:cubicBezTo>
                  <a:cubicBezTo>
                    <a:pt x="25584" y="1763412"/>
                    <a:pt x="27153" y="1773116"/>
                    <a:pt x="32838" y="1780419"/>
                  </a:cubicBezTo>
                  <a:cubicBezTo>
                    <a:pt x="54919" y="1820413"/>
                    <a:pt x="53424" y="1869279"/>
                    <a:pt x="28917" y="1907852"/>
                  </a:cubicBezTo>
                  <a:lnTo>
                    <a:pt x="30633" y="1928192"/>
                  </a:lnTo>
                  <a:lnTo>
                    <a:pt x="30633" y="1928192"/>
                  </a:lnTo>
                  <a:cubicBezTo>
                    <a:pt x="15365" y="1999774"/>
                    <a:pt x="16101" y="2073832"/>
                    <a:pt x="32838" y="2145072"/>
                  </a:cubicBezTo>
                  <a:cubicBezTo>
                    <a:pt x="36024" y="2154384"/>
                    <a:pt x="36269" y="2165167"/>
                    <a:pt x="44601" y="2172519"/>
                  </a:cubicBezTo>
                  <a:cubicBezTo>
                    <a:pt x="62001" y="2211484"/>
                    <a:pt x="61266" y="2221531"/>
                    <a:pt x="38475" y="2233784"/>
                  </a:cubicBezTo>
                  <a:cubicBezTo>
                    <a:pt x="32103" y="2235255"/>
                    <a:pt x="26712" y="2237460"/>
                    <a:pt x="30633" y="2245792"/>
                  </a:cubicBezTo>
                  <a:lnTo>
                    <a:pt x="38475" y="2280591"/>
                  </a:lnTo>
                  <a:lnTo>
                    <a:pt x="42151" y="2285002"/>
                  </a:lnTo>
                  <a:cubicBezTo>
                    <a:pt x="66657" y="2316125"/>
                    <a:pt x="60530" y="2347003"/>
                    <a:pt x="42151" y="2378126"/>
                  </a:cubicBezTo>
                  <a:lnTo>
                    <a:pt x="38475" y="2383027"/>
                  </a:lnTo>
                  <a:cubicBezTo>
                    <a:pt x="45043" y="2403171"/>
                    <a:pt x="45043" y="2424884"/>
                    <a:pt x="38475" y="2445028"/>
                  </a:cubicBezTo>
                  <a:cubicBezTo>
                    <a:pt x="35289" y="2450419"/>
                    <a:pt x="33083" y="2457772"/>
                    <a:pt x="38475" y="2460712"/>
                  </a:cubicBezTo>
                  <a:cubicBezTo>
                    <a:pt x="57835" y="2471495"/>
                    <a:pt x="52934" y="2444538"/>
                    <a:pt x="62981" y="2442822"/>
                  </a:cubicBezTo>
                  <a:cubicBezTo>
                    <a:pt x="76950" y="2470025"/>
                    <a:pt x="38475" y="2463408"/>
                    <a:pt x="38475" y="2481787"/>
                  </a:cubicBezTo>
                  <a:cubicBezTo>
                    <a:pt x="42151" y="2489629"/>
                    <a:pt x="49993" y="2495756"/>
                    <a:pt x="46562" y="2506294"/>
                  </a:cubicBezTo>
                  <a:cubicBezTo>
                    <a:pt x="22056" y="2572950"/>
                    <a:pt x="62736" y="2638382"/>
                    <a:pt x="50728" y="2704794"/>
                  </a:cubicBezTo>
                  <a:cubicBezTo>
                    <a:pt x="50728" y="2706510"/>
                    <a:pt x="54404" y="2709205"/>
                    <a:pt x="56119" y="2711411"/>
                  </a:cubicBezTo>
                  <a:cubicBezTo>
                    <a:pt x="59771" y="2709450"/>
                    <a:pt x="62687" y="2706338"/>
                    <a:pt x="64451" y="2702589"/>
                  </a:cubicBezTo>
                  <a:cubicBezTo>
                    <a:pt x="69843" y="2689845"/>
                    <a:pt x="66412" y="2675142"/>
                    <a:pt x="73029" y="2657742"/>
                  </a:cubicBezTo>
                  <a:cubicBezTo>
                    <a:pt x="73029" y="2677347"/>
                    <a:pt x="73029" y="2692051"/>
                    <a:pt x="74499" y="2706754"/>
                  </a:cubicBezTo>
                  <a:cubicBezTo>
                    <a:pt x="75112" y="2713273"/>
                    <a:pt x="77219" y="2719547"/>
                    <a:pt x="80626" y="2725134"/>
                  </a:cubicBezTo>
                  <a:cubicBezTo>
                    <a:pt x="83517" y="2728540"/>
                    <a:pt x="87928" y="2730281"/>
                    <a:pt x="92389" y="2729790"/>
                  </a:cubicBezTo>
                  <a:cubicBezTo>
                    <a:pt x="96089" y="2727487"/>
                    <a:pt x="99079" y="2724178"/>
                    <a:pt x="100966" y="2720233"/>
                  </a:cubicBezTo>
                  <a:cubicBezTo>
                    <a:pt x="102926" y="2713101"/>
                    <a:pt x="104250" y="2705798"/>
                    <a:pt x="104887" y="2698422"/>
                  </a:cubicBezTo>
                  <a:cubicBezTo>
                    <a:pt x="107827" y="2681758"/>
                    <a:pt x="98270" y="2661908"/>
                    <a:pt x="116895" y="2649410"/>
                  </a:cubicBezTo>
                  <a:cubicBezTo>
                    <a:pt x="120571" y="2646959"/>
                    <a:pt x="125717" y="2649410"/>
                    <a:pt x="128413" y="2653821"/>
                  </a:cubicBezTo>
                  <a:cubicBezTo>
                    <a:pt x="137357" y="2671098"/>
                    <a:pt x="139784" y="2691021"/>
                    <a:pt x="135274" y="2709940"/>
                  </a:cubicBezTo>
                  <a:cubicBezTo>
                    <a:pt x="133559" y="2727585"/>
                    <a:pt x="117875" y="2732486"/>
                    <a:pt x="105867" y="2740573"/>
                  </a:cubicBezTo>
                  <a:cubicBezTo>
                    <a:pt x="98148" y="2745597"/>
                    <a:pt x="95966" y="2755914"/>
                    <a:pt x="100990" y="2763634"/>
                  </a:cubicBezTo>
                  <a:cubicBezTo>
                    <a:pt x="102265" y="2765570"/>
                    <a:pt x="103907" y="2767236"/>
                    <a:pt x="105867" y="2768510"/>
                  </a:cubicBezTo>
                  <a:cubicBezTo>
                    <a:pt x="134098" y="2778067"/>
                    <a:pt x="150640" y="2807279"/>
                    <a:pt x="144342" y="2836392"/>
                  </a:cubicBezTo>
                  <a:cubicBezTo>
                    <a:pt x="144342" y="2846685"/>
                    <a:pt x="144342" y="2859428"/>
                    <a:pt x="131599" y="2862369"/>
                  </a:cubicBezTo>
                  <a:cubicBezTo>
                    <a:pt x="118855" y="2865310"/>
                    <a:pt x="115915" y="2852077"/>
                    <a:pt x="113219" y="2842274"/>
                  </a:cubicBezTo>
                  <a:cubicBezTo>
                    <a:pt x="110523" y="2832471"/>
                    <a:pt x="110278" y="2821199"/>
                    <a:pt x="99985" y="2815072"/>
                  </a:cubicBezTo>
                  <a:cubicBezTo>
                    <a:pt x="95623" y="2814704"/>
                    <a:pt x="91335" y="2816420"/>
                    <a:pt x="88467" y="2819728"/>
                  </a:cubicBezTo>
                  <a:cubicBezTo>
                    <a:pt x="75969" y="2851342"/>
                    <a:pt x="82341" y="2886140"/>
                    <a:pt x="70333" y="2917753"/>
                  </a:cubicBezTo>
                  <a:cubicBezTo>
                    <a:pt x="74989" y="2928536"/>
                    <a:pt x="87487" y="2935888"/>
                    <a:pt x="86017" y="2950346"/>
                  </a:cubicBezTo>
                  <a:cubicBezTo>
                    <a:pt x="84154" y="2942945"/>
                    <a:pt x="81263" y="2935863"/>
                    <a:pt x="77440" y="2929271"/>
                  </a:cubicBezTo>
                  <a:cubicBezTo>
                    <a:pt x="75063" y="2925963"/>
                    <a:pt x="70480" y="2925228"/>
                    <a:pt x="67172" y="2927580"/>
                  </a:cubicBezTo>
                  <a:cubicBezTo>
                    <a:pt x="67074" y="2927654"/>
                    <a:pt x="67000" y="2927727"/>
                    <a:pt x="66902" y="2927801"/>
                  </a:cubicBezTo>
                  <a:cubicBezTo>
                    <a:pt x="65187" y="2949121"/>
                    <a:pt x="56854" y="2971177"/>
                    <a:pt x="74499" y="2990046"/>
                  </a:cubicBezTo>
                  <a:cubicBezTo>
                    <a:pt x="78910" y="3004750"/>
                    <a:pt x="96309" y="3010387"/>
                    <a:pt x="95819" y="3031217"/>
                  </a:cubicBezTo>
                  <a:cubicBezTo>
                    <a:pt x="95329" y="3052048"/>
                    <a:pt x="113464" y="3043470"/>
                    <a:pt x="125227" y="3036609"/>
                  </a:cubicBezTo>
                  <a:cubicBezTo>
                    <a:pt x="149733" y="3041265"/>
                    <a:pt x="167868" y="3079495"/>
                    <a:pt x="155370" y="3097139"/>
                  </a:cubicBezTo>
                  <a:cubicBezTo>
                    <a:pt x="147773" y="3107922"/>
                    <a:pt x="140176" y="3102775"/>
                    <a:pt x="135029" y="3093953"/>
                  </a:cubicBezTo>
                  <a:cubicBezTo>
                    <a:pt x="129883" y="3085131"/>
                    <a:pt x="130373" y="3064056"/>
                    <a:pt x="114934" y="3056213"/>
                  </a:cubicBezTo>
                  <a:cubicBezTo>
                    <a:pt x="98515" y="3052538"/>
                    <a:pt x="83321" y="3051312"/>
                    <a:pt x="79400" y="3073613"/>
                  </a:cubicBezTo>
                  <a:cubicBezTo>
                    <a:pt x="85037" y="3084641"/>
                    <a:pt x="99005" y="3091992"/>
                    <a:pt x="93859" y="3111352"/>
                  </a:cubicBezTo>
                  <a:cubicBezTo>
                    <a:pt x="94177" y="3101379"/>
                    <a:pt x="91433" y="3091552"/>
                    <a:pt x="86017" y="3083170"/>
                  </a:cubicBezTo>
                  <a:cubicBezTo>
                    <a:pt x="84032" y="3079788"/>
                    <a:pt x="79670" y="3078661"/>
                    <a:pt x="76288" y="3080646"/>
                  </a:cubicBezTo>
                  <a:cubicBezTo>
                    <a:pt x="75994" y="3080818"/>
                    <a:pt x="75724" y="3081013"/>
                    <a:pt x="75479" y="3081209"/>
                  </a:cubicBezTo>
                  <a:cubicBezTo>
                    <a:pt x="69598" y="3092483"/>
                    <a:pt x="75479" y="3107187"/>
                    <a:pt x="65187" y="3116989"/>
                  </a:cubicBezTo>
                  <a:cubicBezTo>
                    <a:pt x="62393" y="3120346"/>
                    <a:pt x="61658" y="3124929"/>
                    <a:pt x="63226" y="3128997"/>
                  </a:cubicBezTo>
                  <a:cubicBezTo>
                    <a:pt x="115669" y="3198105"/>
                    <a:pt x="116160" y="3280690"/>
                    <a:pt x="125962" y="3363276"/>
                  </a:cubicBezTo>
                  <a:cubicBezTo>
                    <a:pt x="107337" y="3349308"/>
                    <a:pt x="101456" y="3321371"/>
                    <a:pt x="74009" y="3323822"/>
                  </a:cubicBezTo>
                  <a:cubicBezTo>
                    <a:pt x="71117" y="3327032"/>
                    <a:pt x="69230" y="3331051"/>
                    <a:pt x="68618" y="3335340"/>
                  </a:cubicBezTo>
                  <a:cubicBezTo>
                    <a:pt x="72097" y="3356292"/>
                    <a:pt x="82537" y="3375456"/>
                    <a:pt x="98270" y="3389743"/>
                  </a:cubicBezTo>
                  <a:cubicBezTo>
                    <a:pt x="134098" y="3433463"/>
                    <a:pt x="148900" y="3490733"/>
                    <a:pt x="138705" y="3546338"/>
                  </a:cubicBezTo>
                  <a:cubicBezTo>
                    <a:pt x="133020" y="3568491"/>
                    <a:pt x="134294" y="3591846"/>
                    <a:pt x="142381" y="3613240"/>
                  </a:cubicBezTo>
                  <a:cubicBezTo>
                    <a:pt x="151448" y="3636521"/>
                    <a:pt x="168603" y="3665193"/>
                    <a:pt x="132334" y="3683573"/>
                  </a:cubicBezTo>
                  <a:cubicBezTo>
                    <a:pt x="128658" y="3685680"/>
                    <a:pt x="126085" y="3689234"/>
                    <a:pt x="125227" y="3693375"/>
                  </a:cubicBezTo>
                  <a:cubicBezTo>
                    <a:pt x="125227" y="3714941"/>
                    <a:pt x="143852" y="3726949"/>
                    <a:pt x="152184" y="3744103"/>
                  </a:cubicBezTo>
                  <a:cubicBezTo>
                    <a:pt x="167132" y="3774736"/>
                    <a:pt x="196785" y="3805369"/>
                    <a:pt x="162231" y="3842128"/>
                  </a:cubicBezTo>
                  <a:cubicBezTo>
                    <a:pt x="158139" y="3851955"/>
                    <a:pt x="159756" y="3863228"/>
                    <a:pt x="166397" y="3871535"/>
                  </a:cubicBezTo>
                  <a:cubicBezTo>
                    <a:pt x="193844" y="3919323"/>
                    <a:pt x="193844" y="3920548"/>
                    <a:pt x="146302" y="3942849"/>
                  </a:cubicBezTo>
                  <a:lnTo>
                    <a:pt x="138705" y="3969316"/>
                  </a:lnTo>
                  <a:cubicBezTo>
                    <a:pt x="179141" y="3986960"/>
                    <a:pt x="212224" y="4010241"/>
                    <a:pt x="221046" y="4058028"/>
                  </a:cubicBezTo>
                  <a:cubicBezTo>
                    <a:pt x="226683" y="4077633"/>
                    <a:pt x="242612" y="4082534"/>
                    <a:pt x="259766" y="4083759"/>
                  </a:cubicBezTo>
                  <a:cubicBezTo>
                    <a:pt x="264275" y="4084715"/>
                    <a:pt x="268980" y="4083539"/>
                    <a:pt x="272509" y="4080573"/>
                  </a:cubicBezTo>
                  <a:lnTo>
                    <a:pt x="272509" y="4080573"/>
                  </a:lnTo>
                  <a:cubicBezTo>
                    <a:pt x="270304" y="4094542"/>
                    <a:pt x="280841" y="4102139"/>
                    <a:pt x="288683" y="4110471"/>
                  </a:cubicBezTo>
                  <a:cubicBezTo>
                    <a:pt x="310273" y="4131547"/>
                    <a:pt x="322453" y="4160439"/>
                    <a:pt x="322502" y="4190607"/>
                  </a:cubicBezTo>
                  <a:cubicBezTo>
                    <a:pt x="322502" y="4213398"/>
                    <a:pt x="355095" y="4233983"/>
                    <a:pt x="330589" y="4258489"/>
                  </a:cubicBezTo>
                  <a:lnTo>
                    <a:pt x="330589" y="4258489"/>
                  </a:lnTo>
                  <a:cubicBezTo>
                    <a:pt x="335245" y="4246236"/>
                    <a:pt x="327403" y="4239129"/>
                    <a:pt x="318826" y="4233983"/>
                  </a:cubicBezTo>
                  <a:cubicBezTo>
                    <a:pt x="299050" y="4223053"/>
                    <a:pt x="291894" y="4198131"/>
                    <a:pt x="302823" y="4178354"/>
                  </a:cubicBezTo>
                  <a:cubicBezTo>
                    <a:pt x="302995" y="4178035"/>
                    <a:pt x="303191" y="4177692"/>
                    <a:pt x="303387" y="4177373"/>
                  </a:cubicBezTo>
                  <a:cubicBezTo>
                    <a:pt x="283292" y="4149437"/>
                    <a:pt x="274715" y="4115373"/>
                    <a:pt x="254375" y="4087191"/>
                  </a:cubicBezTo>
                  <a:cubicBezTo>
                    <a:pt x="235995" y="4087191"/>
                    <a:pt x="235505" y="4102384"/>
                    <a:pt x="231829" y="4114637"/>
                  </a:cubicBezTo>
                  <a:cubicBezTo>
                    <a:pt x="231829" y="4137183"/>
                    <a:pt x="257806" y="4163650"/>
                    <a:pt x="221536" y="4181049"/>
                  </a:cubicBezTo>
                  <a:cubicBezTo>
                    <a:pt x="218179" y="4183377"/>
                    <a:pt x="215336" y="4186367"/>
                    <a:pt x="213204" y="4189872"/>
                  </a:cubicBezTo>
                  <a:cubicBezTo>
                    <a:pt x="204137" y="4210212"/>
                    <a:pt x="198746" y="4230062"/>
                    <a:pt x="218105" y="4247951"/>
                  </a:cubicBezTo>
                  <a:cubicBezTo>
                    <a:pt x="256335" y="4229327"/>
                    <a:pt x="285743" y="4255058"/>
                    <a:pt x="294075" y="4314608"/>
                  </a:cubicBezTo>
                  <a:cubicBezTo>
                    <a:pt x="280351" y="4320000"/>
                    <a:pt x="265648" y="4302601"/>
                    <a:pt x="252169" y="4315833"/>
                  </a:cubicBezTo>
                  <a:cubicBezTo>
                    <a:pt x="271039" y="4336174"/>
                    <a:pt x="253639" y="4371218"/>
                    <a:pt x="281577" y="4387882"/>
                  </a:cubicBezTo>
                  <a:cubicBezTo>
                    <a:pt x="285963" y="4384402"/>
                    <a:pt x="288928" y="4379427"/>
                    <a:pt x="289909" y="4373913"/>
                  </a:cubicBezTo>
                  <a:cubicBezTo>
                    <a:pt x="297016" y="4359455"/>
                    <a:pt x="303877" y="4371463"/>
                    <a:pt x="310984" y="4373913"/>
                  </a:cubicBezTo>
                  <a:cubicBezTo>
                    <a:pt x="352400" y="4387637"/>
                    <a:pt x="369309" y="4432238"/>
                    <a:pt x="407294" y="4450618"/>
                  </a:cubicBezTo>
                  <a:cubicBezTo>
                    <a:pt x="420772" y="4457235"/>
                    <a:pt x="422242" y="4470468"/>
                    <a:pt x="425918" y="4482721"/>
                  </a:cubicBezTo>
                  <a:cubicBezTo>
                    <a:pt x="436554" y="4493700"/>
                    <a:pt x="444886" y="4506688"/>
                    <a:pt x="450425" y="4520950"/>
                  </a:cubicBezTo>
                  <a:cubicBezTo>
                    <a:pt x="453659" y="4526146"/>
                    <a:pt x="460153" y="4528327"/>
                    <a:pt x="465863" y="4526097"/>
                  </a:cubicBezTo>
                  <a:cubicBezTo>
                    <a:pt x="484978" y="4491543"/>
                    <a:pt x="506789" y="4512618"/>
                    <a:pt x="528354" y="4522911"/>
                  </a:cubicBezTo>
                  <a:cubicBezTo>
                    <a:pt x="534407" y="4523794"/>
                    <a:pt x="540583" y="4523034"/>
                    <a:pt x="546244" y="4520706"/>
                  </a:cubicBezTo>
                  <a:cubicBezTo>
                    <a:pt x="563962" y="4507546"/>
                    <a:pt x="587880" y="4506369"/>
                    <a:pt x="606774" y="4517765"/>
                  </a:cubicBezTo>
                  <a:cubicBezTo>
                    <a:pt x="619027" y="4520950"/>
                    <a:pt x="624909" y="4512129"/>
                    <a:pt x="631280" y="4504777"/>
                  </a:cubicBezTo>
                  <a:lnTo>
                    <a:pt x="643043" y="4491789"/>
                  </a:lnTo>
                  <a:cubicBezTo>
                    <a:pt x="654071" y="4474144"/>
                    <a:pt x="679313" y="4478800"/>
                    <a:pt x="690586" y="4461156"/>
                  </a:cubicBezTo>
                  <a:cubicBezTo>
                    <a:pt x="715092" y="4420230"/>
                    <a:pt x="756262" y="4399645"/>
                    <a:pt x="792286" y="4372688"/>
                  </a:cubicBezTo>
                  <a:cubicBezTo>
                    <a:pt x="793806" y="4366586"/>
                    <a:pt x="792360" y="4360141"/>
                    <a:pt x="788365" y="4355289"/>
                  </a:cubicBezTo>
                  <a:cubicBezTo>
                    <a:pt x="786895" y="4301375"/>
                    <a:pt x="825615" y="4273193"/>
                    <a:pt x="861884" y="4236679"/>
                  </a:cubicBezTo>
                  <a:cubicBezTo>
                    <a:pt x="860414" y="4258734"/>
                    <a:pt x="847916" y="4271723"/>
                    <a:pt x="848896" y="4288141"/>
                  </a:cubicBezTo>
                  <a:cubicBezTo>
                    <a:pt x="849606" y="4292357"/>
                    <a:pt x="851665" y="4296229"/>
                    <a:pt x="854777" y="4299169"/>
                  </a:cubicBezTo>
                  <a:cubicBezTo>
                    <a:pt x="889331" y="4269762"/>
                    <a:pt x="887125" y="4227611"/>
                    <a:pt x="893742" y="4188646"/>
                  </a:cubicBezTo>
                  <a:cubicBezTo>
                    <a:pt x="872667" y="4173698"/>
                    <a:pt x="862619" y="4197223"/>
                    <a:pt x="846445" y="4204085"/>
                  </a:cubicBezTo>
                  <a:cubicBezTo>
                    <a:pt x="860904" y="4171982"/>
                    <a:pt x="870951" y="4139633"/>
                    <a:pt x="903790" y="4123215"/>
                  </a:cubicBezTo>
                  <a:cubicBezTo>
                    <a:pt x="905260" y="4137673"/>
                    <a:pt x="892272" y="4156543"/>
                    <a:pt x="917758" y="4161690"/>
                  </a:cubicBezTo>
                  <a:cubicBezTo>
                    <a:pt x="933442" y="4133017"/>
                    <a:pt x="923640" y="4100424"/>
                    <a:pt x="932217" y="4070526"/>
                  </a:cubicBezTo>
                  <a:cubicBezTo>
                    <a:pt x="920944" y="4058028"/>
                    <a:pt x="907711" y="4071997"/>
                    <a:pt x="894722" y="4069056"/>
                  </a:cubicBezTo>
                  <a:cubicBezTo>
                    <a:pt x="910896" y="4044550"/>
                    <a:pt x="927071" y="4020044"/>
                    <a:pt x="943735" y="3991371"/>
                  </a:cubicBezTo>
                  <a:cubicBezTo>
                    <a:pt x="945205" y="4014162"/>
                    <a:pt x="931972" y="4031806"/>
                    <a:pt x="946185" y="4047491"/>
                  </a:cubicBezTo>
                  <a:cubicBezTo>
                    <a:pt x="973387" y="4022984"/>
                    <a:pt x="965300" y="3992352"/>
                    <a:pt x="962604" y="3962209"/>
                  </a:cubicBezTo>
                  <a:cubicBezTo>
                    <a:pt x="957703" y="3956082"/>
                    <a:pt x="962604" y="3945054"/>
                    <a:pt x="952312" y="3941623"/>
                  </a:cubicBezTo>
                  <a:cubicBezTo>
                    <a:pt x="934177" y="3941623"/>
                    <a:pt x="926090" y="3973972"/>
                    <a:pt x="903299" y="3958288"/>
                  </a:cubicBezTo>
                  <a:cubicBezTo>
                    <a:pt x="878793" y="3961473"/>
                    <a:pt x="880264" y="3982794"/>
                    <a:pt x="874382" y="3998478"/>
                  </a:cubicBezTo>
                  <a:cubicBezTo>
                    <a:pt x="870682" y="4020215"/>
                    <a:pt x="858281" y="4039501"/>
                    <a:pt x="840073" y="4051902"/>
                  </a:cubicBezTo>
                  <a:cubicBezTo>
                    <a:pt x="852033" y="4007177"/>
                    <a:pt x="867177" y="3963360"/>
                    <a:pt x="885410" y="3920793"/>
                  </a:cubicBezTo>
                  <a:cubicBezTo>
                    <a:pt x="896315" y="3896703"/>
                    <a:pt x="921336" y="3882220"/>
                    <a:pt x="947656" y="3884769"/>
                  </a:cubicBezTo>
                  <a:cubicBezTo>
                    <a:pt x="964688" y="3881412"/>
                    <a:pt x="978656" y="3869281"/>
                    <a:pt x="984415" y="3852911"/>
                  </a:cubicBezTo>
                  <a:cubicBezTo>
                    <a:pt x="987111" y="3843599"/>
                    <a:pt x="998629" y="3837227"/>
                    <a:pt x="992747" y="3825464"/>
                  </a:cubicBezTo>
                  <a:cubicBezTo>
                    <a:pt x="992330" y="3822866"/>
                    <a:pt x="992330" y="3820219"/>
                    <a:pt x="992747" y="3817622"/>
                  </a:cubicBezTo>
                  <a:cubicBezTo>
                    <a:pt x="996595" y="3812476"/>
                    <a:pt x="997526" y="3805712"/>
                    <a:pt x="995198" y="3799732"/>
                  </a:cubicBezTo>
                  <a:cubicBezTo>
                    <a:pt x="966035" y="3797527"/>
                    <a:pt x="960399" y="3824238"/>
                    <a:pt x="946185" y="3840167"/>
                  </a:cubicBezTo>
                  <a:cubicBezTo>
                    <a:pt x="944715" y="3841883"/>
                    <a:pt x="942264" y="3838697"/>
                    <a:pt x="942755" y="3834776"/>
                  </a:cubicBezTo>
                  <a:cubicBezTo>
                    <a:pt x="943245" y="3830856"/>
                    <a:pt x="942755" y="3832081"/>
                    <a:pt x="942755" y="3831100"/>
                  </a:cubicBezTo>
                  <a:cubicBezTo>
                    <a:pt x="939985" y="3825342"/>
                    <a:pt x="933271" y="3822695"/>
                    <a:pt x="927315" y="3824974"/>
                  </a:cubicBezTo>
                  <a:cubicBezTo>
                    <a:pt x="913102" y="3835021"/>
                    <a:pt x="910406" y="3856832"/>
                    <a:pt x="890066" y="3861978"/>
                  </a:cubicBezTo>
                  <a:cubicBezTo>
                    <a:pt x="885900" y="3815906"/>
                    <a:pt x="914573" y="3786499"/>
                    <a:pt x="941529" y="3756846"/>
                  </a:cubicBezTo>
                  <a:cubicBezTo>
                    <a:pt x="952312" y="3748760"/>
                    <a:pt x="969712" y="3749495"/>
                    <a:pt x="973632" y="3732340"/>
                  </a:cubicBezTo>
                  <a:cubicBezTo>
                    <a:pt x="976328" y="3699502"/>
                    <a:pt x="980004" y="3666664"/>
                    <a:pt x="982700" y="3634315"/>
                  </a:cubicBezTo>
                  <a:cubicBezTo>
                    <a:pt x="989880" y="3592214"/>
                    <a:pt x="1015857" y="3555675"/>
                    <a:pt x="1053277" y="3535065"/>
                  </a:cubicBezTo>
                  <a:cubicBezTo>
                    <a:pt x="1056145" y="3537589"/>
                    <a:pt x="1060458" y="3537589"/>
                    <a:pt x="1063325" y="3535065"/>
                  </a:cubicBezTo>
                  <a:cubicBezTo>
                    <a:pt x="1067761" y="3517200"/>
                    <a:pt x="1066290" y="3498379"/>
                    <a:pt x="1059159" y="3481397"/>
                  </a:cubicBezTo>
                  <a:cubicBezTo>
                    <a:pt x="1055875" y="3478480"/>
                    <a:pt x="1051513" y="3477084"/>
                    <a:pt x="1047151" y="3477475"/>
                  </a:cubicBezTo>
                  <a:cubicBezTo>
                    <a:pt x="1018969" y="3491689"/>
                    <a:pt x="1007696" y="3521586"/>
                    <a:pt x="990787" y="3538496"/>
                  </a:cubicBezTo>
                  <a:cubicBezTo>
                    <a:pt x="995663" y="3488087"/>
                    <a:pt x="1005000" y="3438241"/>
                    <a:pt x="1018724" y="3389498"/>
                  </a:cubicBezTo>
                  <a:cubicBezTo>
                    <a:pt x="1018724" y="3380431"/>
                    <a:pt x="1015048" y="3371854"/>
                    <a:pt x="1014558" y="3362786"/>
                  </a:cubicBezTo>
                  <a:cubicBezTo>
                    <a:pt x="1019704" y="3301521"/>
                    <a:pt x="1025586" y="3240255"/>
                    <a:pt x="1036123" y="3179725"/>
                  </a:cubicBezTo>
                  <a:cubicBezTo>
                    <a:pt x="1031614" y="3161345"/>
                    <a:pt x="1031026" y="3142230"/>
                    <a:pt x="1034408" y="3123605"/>
                  </a:cubicBezTo>
                  <a:cubicBezTo>
                    <a:pt x="1034408" y="3120175"/>
                    <a:pt x="1032938" y="3114784"/>
                    <a:pt x="1038574" y="3113068"/>
                  </a:cubicBezTo>
                  <a:cubicBezTo>
                    <a:pt x="1038844" y="3118901"/>
                    <a:pt x="1041000" y="3124488"/>
                    <a:pt x="1044701" y="3128997"/>
                  </a:cubicBezTo>
                  <a:cubicBezTo>
                    <a:pt x="1069207" y="3134388"/>
                    <a:pt x="1077294" y="3162080"/>
                    <a:pt x="1099840" y="3170412"/>
                  </a:cubicBezTo>
                  <a:cubicBezTo>
                    <a:pt x="1123120" y="3152278"/>
                    <a:pt x="1105721" y="3137084"/>
                    <a:pt x="1091752" y="3125321"/>
                  </a:cubicBezTo>
                  <a:close/>
                  <a:moveTo>
                    <a:pt x="439397" y="2026462"/>
                  </a:moveTo>
                  <a:cubicBezTo>
                    <a:pt x="436701" y="2038519"/>
                    <a:pt x="435549" y="2050870"/>
                    <a:pt x="435966" y="2063221"/>
                  </a:cubicBezTo>
                  <a:cubicBezTo>
                    <a:pt x="434495" y="2050870"/>
                    <a:pt x="435574" y="2038372"/>
                    <a:pt x="439152" y="2026462"/>
                  </a:cubicBezTo>
                  <a:close/>
                  <a:moveTo>
                    <a:pt x="35044" y="1934808"/>
                  </a:moveTo>
                  <a:cubicBezTo>
                    <a:pt x="52443" y="1951473"/>
                    <a:pt x="46072" y="1974018"/>
                    <a:pt x="49012" y="2003916"/>
                  </a:cubicBezTo>
                  <a:cubicBezTo>
                    <a:pt x="40190" y="1975488"/>
                    <a:pt x="48277" y="1952453"/>
                    <a:pt x="34799" y="1934808"/>
                  </a:cubicBezTo>
                  <a:close/>
                  <a:moveTo>
                    <a:pt x="316620" y="4071262"/>
                  </a:moveTo>
                  <a:cubicBezTo>
                    <a:pt x="303632" y="4076408"/>
                    <a:pt x="287458" y="4072977"/>
                    <a:pt x="276675" y="4084494"/>
                  </a:cubicBezTo>
                  <a:cubicBezTo>
                    <a:pt x="277827" y="4083417"/>
                    <a:pt x="278807" y="4082166"/>
                    <a:pt x="279616" y="4080819"/>
                  </a:cubicBezTo>
                  <a:cubicBezTo>
                    <a:pt x="260991" y="4037687"/>
                    <a:pt x="234280" y="3996517"/>
                    <a:pt x="244572" y="3946034"/>
                  </a:cubicBezTo>
                  <a:cubicBezTo>
                    <a:pt x="244572" y="3921528"/>
                    <a:pt x="223497" y="3903149"/>
                    <a:pt x="229133" y="3872516"/>
                  </a:cubicBezTo>
                  <a:cubicBezTo>
                    <a:pt x="259031" y="3898615"/>
                    <a:pt x="272754" y="3938683"/>
                    <a:pt x="265157" y="3977648"/>
                  </a:cubicBezTo>
                  <a:cubicBezTo>
                    <a:pt x="277656" y="3998233"/>
                    <a:pt x="274960" y="4029601"/>
                    <a:pt x="306573" y="4036708"/>
                  </a:cubicBezTo>
                  <a:cubicBezTo>
                    <a:pt x="316866" y="4026905"/>
                    <a:pt x="304367" y="4012202"/>
                    <a:pt x="312945" y="4001909"/>
                  </a:cubicBezTo>
                  <a:cubicBezTo>
                    <a:pt x="303877" y="4021514"/>
                    <a:pt x="321032" y="4029601"/>
                    <a:pt x="330344" y="4041609"/>
                  </a:cubicBezTo>
                  <a:cubicBezTo>
                    <a:pt x="349704" y="4066115"/>
                    <a:pt x="371024" y="4090621"/>
                    <a:pt x="351419" y="4124930"/>
                  </a:cubicBezTo>
                  <a:cubicBezTo>
                    <a:pt x="352106" y="4101478"/>
                    <a:pt x="338137" y="4080059"/>
                    <a:pt x="316375" y="4071262"/>
                  </a:cubicBezTo>
                  <a:close/>
                  <a:moveTo>
                    <a:pt x="269568" y="3689210"/>
                  </a:moveTo>
                  <a:cubicBezTo>
                    <a:pt x="270794" y="3694356"/>
                    <a:pt x="269568" y="3686514"/>
                    <a:pt x="266628" y="3691905"/>
                  </a:cubicBezTo>
                  <a:cubicBezTo>
                    <a:pt x="261236" y="3712000"/>
                    <a:pt x="276185" y="3724498"/>
                    <a:pt x="284517" y="3739692"/>
                  </a:cubicBezTo>
                  <a:cubicBezTo>
                    <a:pt x="292850" y="3754886"/>
                    <a:pt x="306328" y="3776452"/>
                    <a:pt x="296770" y="3797281"/>
                  </a:cubicBezTo>
                  <a:cubicBezTo>
                    <a:pt x="298731" y="3783558"/>
                    <a:pt x="287458" y="3775226"/>
                    <a:pt x="281086" y="3764934"/>
                  </a:cubicBezTo>
                  <a:cubicBezTo>
                    <a:pt x="264177" y="3741432"/>
                    <a:pt x="257953" y="3711902"/>
                    <a:pt x="263932" y="3683573"/>
                  </a:cubicBezTo>
                  <a:cubicBezTo>
                    <a:pt x="255453" y="3631889"/>
                    <a:pt x="249718" y="3579765"/>
                    <a:pt x="246778" y="3527468"/>
                  </a:cubicBezTo>
                  <a:cubicBezTo>
                    <a:pt x="297996" y="3575500"/>
                    <a:pt x="255845" y="3636766"/>
                    <a:pt x="269324" y="3689210"/>
                  </a:cubicBezTo>
                  <a:close/>
                  <a:moveTo>
                    <a:pt x="321277" y="3950445"/>
                  </a:moveTo>
                  <a:cubicBezTo>
                    <a:pt x="328629" y="3968825"/>
                    <a:pt x="348724" y="3989411"/>
                    <a:pt x="313925" y="4001419"/>
                  </a:cubicBezTo>
                  <a:lnTo>
                    <a:pt x="313925" y="4001419"/>
                  </a:lnTo>
                  <a:cubicBezTo>
                    <a:pt x="318336" y="3984020"/>
                    <a:pt x="305593" y="3970541"/>
                    <a:pt x="304122" y="3954612"/>
                  </a:cubicBezTo>
                  <a:cubicBezTo>
                    <a:pt x="302652" y="3938683"/>
                    <a:pt x="287458" y="3918098"/>
                    <a:pt x="304122" y="3900453"/>
                  </a:cubicBezTo>
                  <a:cubicBezTo>
                    <a:pt x="306818" y="3883299"/>
                    <a:pt x="290889" y="3875947"/>
                    <a:pt x="286233" y="3861243"/>
                  </a:cubicBezTo>
                  <a:cubicBezTo>
                    <a:pt x="279371" y="3841148"/>
                    <a:pt x="263932" y="3818602"/>
                    <a:pt x="292359" y="3802673"/>
                  </a:cubicBezTo>
                  <a:lnTo>
                    <a:pt x="290889" y="3805369"/>
                  </a:lnTo>
                  <a:cubicBezTo>
                    <a:pt x="290889" y="3836247"/>
                    <a:pt x="313680" y="3859527"/>
                    <a:pt x="317601" y="3888935"/>
                  </a:cubicBezTo>
                  <a:cubicBezTo>
                    <a:pt x="317601" y="3895306"/>
                    <a:pt x="323972" y="3901188"/>
                    <a:pt x="325933" y="3907805"/>
                  </a:cubicBezTo>
                  <a:cubicBezTo>
                    <a:pt x="320787" y="3898738"/>
                    <a:pt x="314170" y="3894817"/>
                    <a:pt x="304122" y="3900453"/>
                  </a:cubicBezTo>
                  <a:cubicBezTo>
                    <a:pt x="289909" y="3923734"/>
                    <a:pt x="314415" y="3934272"/>
                    <a:pt x="321032" y="3950691"/>
                  </a:cubicBezTo>
                  <a:close/>
                  <a:moveTo>
                    <a:pt x="332059" y="4270987"/>
                  </a:moveTo>
                  <a:cubicBezTo>
                    <a:pt x="335980" y="4286916"/>
                    <a:pt x="361467" y="4284221"/>
                    <a:pt x="364163" y="4306766"/>
                  </a:cubicBezTo>
                  <a:cubicBezTo>
                    <a:pt x="348479" y="4295003"/>
                    <a:pt x="328383" y="4291083"/>
                    <a:pt x="331814" y="4271233"/>
                  </a:cubicBezTo>
                  <a:close/>
                  <a:moveTo>
                    <a:pt x="351664" y="4133017"/>
                  </a:moveTo>
                  <a:cubicBezTo>
                    <a:pt x="359506" y="4157033"/>
                    <a:pt x="375656" y="4177471"/>
                    <a:pt x="397246" y="4190607"/>
                  </a:cubicBezTo>
                  <a:cubicBezTo>
                    <a:pt x="369578" y="4188475"/>
                    <a:pt x="348871" y="4164336"/>
                    <a:pt x="351003" y="4136668"/>
                  </a:cubicBezTo>
                  <a:cubicBezTo>
                    <a:pt x="351101" y="4135443"/>
                    <a:pt x="351248" y="4134218"/>
                    <a:pt x="351419" y="4133017"/>
                  </a:cubicBezTo>
                  <a:close/>
                  <a:moveTo>
                    <a:pt x="404598" y="4191832"/>
                  </a:moveTo>
                  <a:lnTo>
                    <a:pt x="404598" y="4191832"/>
                  </a:lnTo>
                  <a:cubicBezTo>
                    <a:pt x="412440" y="4187176"/>
                    <a:pt x="420282" y="4183990"/>
                    <a:pt x="429104" y="4191832"/>
                  </a:cubicBezTo>
                  <a:cubicBezTo>
                    <a:pt x="420037" y="4197469"/>
                    <a:pt x="412440" y="4185705"/>
                    <a:pt x="404353" y="4191832"/>
                  </a:cubicBezTo>
                  <a:close/>
                  <a:moveTo>
                    <a:pt x="696957" y="3309608"/>
                  </a:moveTo>
                  <a:cubicBezTo>
                    <a:pt x="681518" y="3314754"/>
                    <a:pt x="680783" y="3301030"/>
                    <a:pt x="677352" y="3291719"/>
                  </a:cubicBezTo>
                  <a:cubicBezTo>
                    <a:pt x="675710" y="3285935"/>
                    <a:pt x="672598" y="3280690"/>
                    <a:pt x="668285" y="3276524"/>
                  </a:cubicBezTo>
                  <a:cubicBezTo>
                    <a:pt x="645494" y="3271378"/>
                    <a:pt x="643779" y="3287797"/>
                    <a:pt x="641573" y="3302991"/>
                  </a:cubicBezTo>
                  <a:cubicBezTo>
                    <a:pt x="641769" y="3307206"/>
                    <a:pt x="642333" y="3311372"/>
                    <a:pt x="643288" y="3315490"/>
                  </a:cubicBezTo>
                  <a:cubicBezTo>
                    <a:pt x="648925" y="3332644"/>
                    <a:pt x="633486" y="3345632"/>
                    <a:pt x="633976" y="3361806"/>
                  </a:cubicBezTo>
                  <a:cubicBezTo>
                    <a:pt x="634148" y="3365850"/>
                    <a:pt x="634711" y="3369869"/>
                    <a:pt x="635692" y="3373814"/>
                  </a:cubicBezTo>
                  <a:cubicBezTo>
                    <a:pt x="644024" y="3395379"/>
                    <a:pt x="625399" y="3422826"/>
                    <a:pt x="650640" y="3440471"/>
                  </a:cubicBezTo>
                  <a:cubicBezTo>
                    <a:pt x="656032" y="3444392"/>
                    <a:pt x="664119" y="3444883"/>
                    <a:pt x="666324" y="3453459"/>
                  </a:cubicBezTo>
                  <a:cubicBezTo>
                    <a:pt x="655297" y="3453459"/>
                    <a:pt x="654071" y="3437775"/>
                    <a:pt x="643043" y="3438021"/>
                  </a:cubicBezTo>
                  <a:cubicBezTo>
                    <a:pt x="613391" y="3466693"/>
                    <a:pt x="618537" y="3507128"/>
                    <a:pt x="608245" y="3542172"/>
                  </a:cubicBezTo>
                  <a:cubicBezTo>
                    <a:pt x="615106" y="3552954"/>
                    <a:pt x="642063" y="3557856"/>
                    <a:pt x="618047" y="3577216"/>
                  </a:cubicBezTo>
                  <a:cubicBezTo>
                    <a:pt x="615964" y="3583049"/>
                    <a:pt x="616601" y="3589518"/>
                    <a:pt x="619762" y="3594861"/>
                  </a:cubicBezTo>
                  <a:cubicBezTo>
                    <a:pt x="628585" y="3602947"/>
                    <a:pt x="639122" y="3600496"/>
                    <a:pt x="649660" y="3600496"/>
                  </a:cubicBezTo>
                  <a:cubicBezTo>
                    <a:pt x="672206" y="3600496"/>
                    <a:pt x="657747" y="3613485"/>
                    <a:pt x="656522" y="3621572"/>
                  </a:cubicBezTo>
                  <a:cubicBezTo>
                    <a:pt x="655223" y="3625223"/>
                    <a:pt x="655223" y="3629194"/>
                    <a:pt x="656522" y="3632845"/>
                  </a:cubicBezTo>
                  <a:cubicBezTo>
                    <a:pt x="659463" y="3665439"/>
                    <a:pt x="630300" y="3657351"/>
                    <a:pt x="614126" y="3667153"/>
                  </a:cubicBezTo>
                  <a:lnTo>
                    <a:pt x="602608" y="3670585"/>
                  </a:lnTo>
                  <a:cubicBezTo>
                    <a:pt x="553596" y="3672300"/>
                    <a:pt x="537422" y="3637746"/>
                    <a:pt x="559477" y="3584078"/>
                  </a:cubicBezTo>
                  <a:cubicBezTo>
                    <a:pt x="559477" y="3567414"/>
                    <a:pt x="546244" y="3563982"/>
                    <a:pt x="532765" y="3562267"/>
                  </a:cubicBezTo>
                  <a:cubicBezTo>
                    <a:pt x="520561" y="3567438"/>
                    <a:pt x="506421" y="3564178"/>
                    <a:pt x="497722" y="3554180"/>
                  </a:cubicBezTo>
                  <a:cubicBezTo>
                    <a:pt x="508749" y="3554180"/>
                    <a:pt x="517326" y="3563247"/>
                    <a:pt x="528109" y="3559326"/>
                  </a:cubicBezTo>
                  <a:cubicBezTo>
                    <a:pt x="548204" y="3530654"/>
                    <a:pt x="529580" y="3514970"/>
                    <a:pt x="507769" y="3500757"/>
                  </a:cubicBezTo>
                  <a:cubicBezTo>
                    <a:pt x="499192" y="3502472"/>
                    <a:pt x="493800" y="3515460"/>
                    <a:pt x="480812" y="3507863"/>
                  </a:cubicBezTo>
                  <a:cubicBezTo>
                    <a:pt x="491105" y="3505413"/>
                    <a:pt x="500417" y="3507863"/>
                    <a:pt x="506544" y="3499286"/>
                  </a:cubicBezTo>
                  <a:cubicBezTo>
                    <a:pt x="515072" y="3484729"/>
                    <a:pt x="516175" y="3466987"/>
                    <a:pt x="509484" y="3451499"/>
                  </a:cubicBezTo>
                  <a:cubicBezTo>
                    <a:pt x="501790" y="3433095"/>
                    <a:pt x="508406" y="3411824"/>
                    <a:pt x="525168" y="3401016"/>
                  </a:cubicBezTo>
                  <a:cubicBezTo>
                    <a:pt x="553841" y="3376510"/>
                    <a:pt x="551145" y="3358130"/>
                    <a:pt x="517572" y="3339505"/>
                  </a:cubicBezTo>
                  <a:cubicBezTo>
                    <a:pt x="500662" y="3330193"/>
                    <a:pt x="484978" y="3323087"/>
                    <a:pt x="490370" y="3299805"/>
                  </a:cubicBezTo>
                  <a:cubicBezTo>
                    <a:pt x="490688" y="3295639"/>
                    <a:pt x="490688" y="3291473"/>
                    <a:pt x="490370" y="3287307"/>
                  </a:cubicBezTo>
                  <a:cubicBezTo>
                    <a:pt x="481057" y="3248833"/>
                    <a:pt x="490370" y="3207172"/>
                    <a:pt x="469049" y="3170658"/>
                  </a:cubicBezTo>
                  <a:cubicBezTo>
                    <a:pt x="463903" y="3165266"/>
                    <a:pt x="458511" y="3163061"/>
                    <a:pt x="452385" y="3169187"/>
                  </a:cubicBezTo>
                  <a:cubicBezTo>
                    <a:pt x="441847" y="3187322"/>
                    <a:pt x="446013" y="3208642"/>
                    <a:pt x="439887" y="3227757"/>
                  </a:cubicBezTo>
                  <a:cubicBezTo>
                    <a:pt x="438465" y="3234104"/>
                    <a:pt x="437804" y="3240599"/>
                    <a:pt x="437926" y="3247117"/>
                  </a:cubicBezTo>
                  <a:cubicBezTo>
                    <a:pt x="439642" y="3273339"/>
                    <a:pt x="471990" y="3304707"/>
                    <a:pt x="425673" y="3323331"/>
                  </a:cubicBezTo>
                  <a:cubicBezTo>
                    <a:pt x="423075" y="3329213"/>
                    <a:pt x="423541" y="3335977"/>
                    <a:pt x="426898" y="3341466"/>
                  </a:cubicBezTo>
                  <a:cubicBezTo>
                    <a:pt x="444298" y="3355925"/>
                    <a:pt x="464638" y="3368913"/>
                    <a:pt x="457531" y="3398565"/>
                  </a:cubicBezTo>
                  <a:cubicBezTo>
                    <a:pt x="441847" y="3389253"/>
                    <a:pt x="442337" y="3370138"/>
                    <a:pt x="427879" y="3363276"/>
                  </a:cubicBezTo>
                  <a:cubicBezTo>
                    <a:pt x="419816" y="3359944"/>
                    <a:pt x="410577" y="3363497"/>
                    <a:pt x="406803" y="3371364"/>
                  </a:cubicBezTo>
                  <a:cubicBezTo>
                    <a:pt x="402637" y="3378226"/>
                    <a:pt x="406803" y="3389008"/>
                    <a:pt x="397491" y="3392929"/>
                  </a:cubicBezTo>
                  <a:cubicBezTo>
                    <a:pt x="394599" y="3393738"/>
                    <a:pt x="391561" y="3392120"/>
                    <a:pt x="390629" y="3389253"/>
                  </a:cubicBezTo>
                  <a:cubicBezTo>
                    <a:pt x="385973" y="3377735"/>
                    <a:pt x="397001" y="3375529"/>
                    <a:pt x="402147" y="3369893"/>
                  </a:cubicBezTo>
                  <a:cubicBezTo>
                    <a:pt x="407294" y="3364257"/>
                    <a:pt x="400677" y="3369893"/>
                    <a:pt x="404843" y="3366708"/>
                  </a:cubicBezTo>
                  <a:cubicBezTo>
                    <a:pt x="408788" y="3358302"/>
                    <a:pt x="406681" y="3348303"/>
                    <a:pt x="399697" y="3342201"/>
                  </a:cubicBezTo>
                  <a:cubicBezTo>
                    <a:pt x="389771" y="3330757"/>
                    <a:pt x="376881" y="3322277"/>
                    <a:pt x="362447" y="3317695"/>
                  </a:cubicBezTo>
                  <a:cubicBezTo>
                    <a:pt x="342597" y="3329213"/>
                    <a:pt x="354605" y="3351269"/>
                    <a:pt x="346028" y="3366708"/>
                  </a:cubicBezTo>
                  <a:cubicBezTo>
                    <a:pt x="343332" y="3379205"/>
                    <a:pt x="348233" y="3395870"/>
                    <a:pt x="332795" y="3401751"/>
                  </a:cubicBezTo>
                  <a:cubicBezTo>
                    <a:pt x="317356" y="3407633"/>
                    <a:pt x="310494" y="3391458"/>
                    <a:pt x="301672" y="3382391"/>
                  </a:cubicBezTo>
                  <a:cubicBezTo>
                    <a:pt x="296525" y="3377000"/>
                    <a:pt x="291624" y="3371364"/>
                    <a:pt x="283047" y="3375040"/>
                  </a:cubicBezTo>
                  <a:cubicBezTo>
                    <a:pt x="234035" y="3406652"/>
                    <a:pt x="276675" y="3454194"/>
                    <a:pt x="260256" y="3488504"/>
                  </a:cubicBezTo>
                  <a:cubicBezTo>
                    <a:pt x="240651" y="3463997"/>
                    <a:pt x="240651" y="3463997"/>
                    <a:pt x="243347" y="3462036"/>
                  </a:cubicBezTo>
                  <a:cubicBezTo>
                    <a:pt x="261726" y="3441206"/>
                    <a:pt x="262707" y="3440226"/>
                    <a:pt x="251189" y="3424052"/>
                  </a:cubicBezTo>
                  <a:cubicBezTo>
                    <a:pt x="240431" y="3408147"/>
                    <a:pt x="231241" y="3391238"/>
                    <a:pt x="223742" y="3373569"/>
                  </a:cubicBezTo>
                  <a:cubicBezTo>
                    <a:pt x="243102" y="3380848"/>
                    <a:pt x="264373" y="3381264"/>
                    <a:pt x="284027" y="3374794"/>
                  </a:cubicBezTo>
                  <a:cubicBezTo>
                    <a:pt x="298241" y="3357689"/>
                    <a:pt x="318532" y="3346784"/>
                    <a:pt x="340637" y="3344407"/>
                  </a:cubicBezTo>
                  <a:cubicBezTo>
                    <a:pt x="353870" y="3335584"/>
                    <a:pt x="348969" y="3327007"/>
                    <a:pt x="340637" y="3318430"/>
                  </a:cubicBezTo>
                  <a:cubicBezTo>
                    <a:pt x="293340" y="3307647"/>
                    <a:pt x="287948" y="3299560"/>
                    <a:pt x="291624" y="3246626"/>
                  </a:cubicBezTo>
                  <a:cubicBezTo>
                    <a:pt x="292433" y="3240378"/>
                    <a:pt x="291845" y="3234006"/>
                    <a:pt x="289909" y="3228002"/>
                  </a:cubicBezTo>
                  <a:cubicBezTo>
                    <a:pt x="284762" y="3218763"/>
                    <a:pt x="281209" y="3208740"/>
                    <a:pt x="279371" y="3198349"/>
                  </a:cubicBezTo>
                  <a:cubicBezTo>
                    <a:pt x="279371" y="3183155"/>
                    <a:pt x="266138" y="3163551"/>
                    <a:pt x="286968" y="3154238"/>
                  </a:cubicBezTo>
                  <a:cubicBezTo>
                    <a:pt x="307798" y="3144926"/>
                    <a:pt x="316375" y="3162326"/>
                    <a:pt x="325443" y="3176539"/>
                  </a:cubicBezTo>
                  <a:cubicBezTo>
                    <a:pt x="330368" y="3183450"/>
                    <a:pt x="337720" y="3188278"/>
                    <a:pt x="346028" y="3190017"/>
                  </a:cubicBezTo>
                  <a:cubicBezTo>
                    <a:pt x="365878" y="3185851"/>
                    <a:pt x="384748" y="3197369"/>
                    <a:pt x="404353" y="3194429"/>
                  </a:cubicBezTo>
                  <a:cubicBezTo>
                    <a:pt x="412440" y="3182911"/>
                    <a:pt x="406068" y="3165511"/>
                    <a:pt x="420037" y="3156444"/>
                  </a:cubicBezTo>
                  <a:cubicBezTo>
                    <a:pt x="434005" y="3147377"/>
                    <a:pt x="451405" y="3156444"/>
                    <a:pt x="466109" y="3149092"/>
                  </a:cubicBezTo>
                  <a:cubicBezTo>
                    <a:pt x="468902" y="3144803"/>
                    <a:pt x="470667" y="3139951"/>
                    <a:pt x="471255" y="3134878"/>
                  </a:cubicBezTo>
                  <a:cubicBezTo>
                    <a:pt x="471255" y="3137574"/>
                    <a:pt x="471255" y="3140515"/>
                    <a:pt x="471255" y="3143210"/>
                  </a:cubicBezTo>
                  <a:cubicBezTo>
                    <a:pt x="477381" y="3160610"/>
                    <a:pt x="489880" y="3173843"/>
                    <a:pt x="508014" y="3167716"/>
                  </a:cubicBezTo>
                  <a:cubicBezTo>
                    <a:pt x="522595" y="3166002"/>
                    <a:pt x="537373" y="3166908"/>
                    <a:pt x="551635" y="3170412"/>
                  </a:cubicBezTo>
                  <a:cubicBezTo>
                    <a:pt x="555801" y="3169726"/>
                    <a:pt x="559796" y="3168232"/>
                    <a:pt x="563398" y="3166002"/>
                  </a:cubicBezTo>
                  <a:cubicBezTo>
                    <a:pt x="578837" y="3155219"/>
                    <a:pt x="598442" y="3149337"/>
                    <a:pt x="607019" y="3135123"/>
                  </a:cubicBezTo>
                  <a:cubicBezTo>
                    <a:pt x="605818" y="3147426"/>
                    <a:pt x="613538" y="3158845"/>
                    <a:pt x="625399" y="3162326"/>
                  </a:cubicBezTo>
                  <a:cubicBezTo>
                    <a:pt x="662648" y="3177029"/>
                    <a:pt x="654071" y="3202026"/>
                    <a:pt x="644514" y="3228492"/>
                  </a:cubicBezTo>
                  <a:cubicBezTo>
                    <a:pt x="643607" y="3232609"/>
                    <a:pt x="643607" y="3236873"/>
                    <a:pt x="644514" y="3240991"/>
                  </a:cubicBezTo>
                  <a:cubicBezTo>
                    <a:pt x="651376" y="3253733"/>
                    <a:pt x="655051" y="3268683"/>
                    <a:pt x="669020" y="3276034"/>
                  </a:cubicBezTo>
                  <a:cubicBezTo>
                    <a:pt x="672059" y="3275936"/>
                    <a:pt x="675049" y="3275274"/>
                    <a:pt x="677842" y="3274074"/>
                  </a:cubicBezTo>
                  <a:cubicBezTo>
                    <a:pt x="690340" y="3267948"/>
                    <a:pt x="702349" y="3266477"/>
                    <a:pt x="704064" y="3284366"/>
                  </a:cubicBezTo>
                  <a:cubicBezTo>
                    <a:pt x="708230" y="3295149"/>
                    <a:pt x="706515" y="3305197"/>
                    <a:pt x="696712" y="3308383"/>
                  </a:cubicBezTo>
                  <a:close/>
                  <a:moveTo>
                    <a:pt x="727590" y="3087091"/>
                  </a:moveTo>
                  <a:cubicBezTo>
                    <a:pt x="724649" y="3118459"/>
                    <a:pt x="703084" y="3114048"/>
                    <a:pt x="681273" y="3109392"/>
                  </a:cubicBezTo>
                  <a:cubicBezTo>
                    <a:pt x="675882" y="3106206"/>
                    <a:pt x="659953" y="3126056"/>
                    <a:pt x="664854" y="3102040"/>
                  </a:cubicBezTo>
                  <a:cubicBezTo>
                    <a:pt x="666569" y="3093953"/>
                    <a:pt x="672206" y="3086356"/>
                    <a:pt x="668530" y="3077534"/>
                  </a:cubicBezTo>
                  <a:lnTo>
                    <a:pt x="668530" y="3077534"/>
                  </a:lnTo>
                  <a:cubicBezTo>
                    <a:pt x="672328" y="3079397"/>
                    <a:pt x="676641" y="3079911"/>
                    <a:pt x="680783" y="3079004"/>
                  </a:cubicBezTo>
                  <a:cubicBezTo>
                    <a:pt x="684704" y="3076994"/>
                    <a:pt x="688061" y="3074054"/>
                    <a:pt x="690586" y="3070427"/>
                  </a:cubicBezTo>
                  <a:cubicBezTo>
                    <a:pt x="698672" y="3059645"/>
                    <a:pt x="694752" y="3034158"/>
                    <a:pt x="715092" y="3039795"/>
                  </a:cubicBezTo>
                  <a:cubicBezTo>
                    <a:pt x="735432" y="3045431"/>
                    <a:pt x="728815" y="3069447"/>
                    <a:pt x="727345" y="3086111"/>
                  </a:cubicBezTo>
                  <a:close/>
                </a:path>
              </a:pathLst>
            </a:custGeom>
            <a:solidFill>
              <a:srgbClr val="A38D69"/>
            </a:solidFill>
            <a:ln w="2449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4AC4135-75AD-46EE-AA0E-E5E7D9E31D7B}"/>
                </a:ext>
              </a:extLst>
            </p:cNvPr>
            <p:cNvSpPr/>
            <p:nvPr/>
          </p:nvSpPr>
          <p:spPr>
            <a:xfrm>
              <a:off x="1276263" y="3682759"/>
              <a:ext cx="24506" cy="24506"/>
            </a:xfrm>
            <a:custGeom>
              <a:avLst/>
              <a:gdLst>
                <a:gd name="connsiteX0" fmla="*/ 0 w 0"/>
                <a:gd name="connsiteY0" fmla="*/ 15194 h 0"/>
                <a:gd name="connsiteX1" fmla="*/ 0 w 0"/>
                <a:gd name="connsiteY1" fmla="*/ 0 h 0"/>
                <a:gd name="connsiteX2" fmla="*/ 1715 w 0"/>
                <a:gd name="connsiteY2" fmla="*/ 16419 h 0"/>
                <a:gd name="connsiteX3" fmla="*/ 3676 w 0"/>
                <a:gd name="connsiteY3" fmla="*/ 18870 h 0"/>
                <a:gd name="connsiteX4" fmla="*/ 0 w 0"/>
                <a:gd name="connsiteY4" fmla="*/ 15194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0" y="15194"/>
                  </a:moveTo>
                  <a:cubicBezTo>
                    <a:pt x="564" y="10146"/>
                    <a:pt x="564" y="5048"/>
                    <a:pt x="0" y="0"/>
                  </a:cubicBezTo>
                  <a:cubicBezTo>
                    <a:pt x="0" y="5391"/>
                    <a:pt x="0" y="11027"/>
                    <a:pt x="1715" y="16419"/>
                  </a:cubicBezTo>
                  <a:cubicBezTo>
                    <a:pt x="3431" y="21810"/>
                    <a:pt x="1715" y="19115"/>
                    <a:pt x="3676" y="18870"/>
                  </a:cubicBezTo>
                  <a:cubicBezTo>
                    <a:pt x="10293" y="17154"/>
                    <a:pt x="1470" y="25241"/>
                    <a:pt x="0" y="15194"/>
                  </a:cubicBezTo>
                  <a:close/>
                </a:path>
              </a:pathLst>
            </a:custGeom>
            <a:solidFill>
              <a:srgbClr val="A38D69"/>
            </a:solidFill>
            <a:ln w="2449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8AB3B2E-4C94-4CA6-8519-75820563531E}"/>
                </a:ext>
              </a:extLst>
            </p:cNvPr>
            <p:cNvSpPr/>
            <p:nvPr/>
          </p:nvSpPr>
          <p:spPr>
            <a:xfrm>
              <a:off x="1591368" y="3143377"/>
              <a:ext cx="367593" cy="1151793"/>
            </a:xfrm>
            <a:custGeom>
              <a:avLst/>
              <a:gdLst>
                <a:gd name="connsiteX0" fmla="*/ 26267 w 367593"/>
                <a:gd name="connsiteY0" fmla="*/ 503603 h 1151792"/>
                <a:gd name="connsiteX1" fmla="*/ 26267 w 367593"/>
                <a:gd name="connsiteY1" fmla="*/ 454591 h 1151792"/>
                <a:gd name="connsiteX2" fmla="*/ 94149 w 367593"/>
                <a:gd name="connsiteY2" fmla="*/ 368819 h 1151792"/>
                <a:gd name="connsiteX3" fmla="*/ 58125 w 367593"/>
                <a:gd name="connsiteY3" fmla="*/ 351910 h 1151792"/>
                <a:gd name="connsiteX4" fmla="*/ 25042 w 367593"/>
                <a:gd name="connsiteY4" fmla="*/ 374211 h 1151792"/>
                <a:gd name="connsiteX5" fmla="*/ 17690 w 367593"/>
                <a:gd name="connsiteY5" fmla="*/ 374211 h 1151792"/>
                <a:gd name="connsiteX6" fmla="*/ 18915 w 367593"/>
                <a:gd name="connsiteY6" fmla="*/ 246778 h 1151792"/>
                <a:gd name="connsiteX7" fmla="*/ 24797 w 367593"/>
                <a:gd name="connsiteY7" fmla="*/ 199726 h 1151792"/>
                <a:gd name="connsiteX8" fmla="*/ 25556 w 367593"/>
                <a:gd name="connsiteY8" fmla="*/ 184140 h 1151792"/>
                <a:gd name="connsiteX9" fmla="*/ 26267 w 367593"/>
                <a:gd name="connsiteY9" fmla="*/ 183551 h 1151792"/>
                <a:gd name="connsiteX10" fmla="*/ 33374 w 367593"/>
                <a:gd name="connsiteY10" fmla="*/ 183551 h 1151792"/>
                <a:gd name="connsiteX11" fmla="*/ 47097 w 367593"/>
                <a:gd name="connsiteY11" fmla="*/ 257070 h 1151792"/>
                <a:gd name="connsiteX12" fmla="*/ 64742 w 367593"/>
                <a:gd name="connsiteY12" fmla="*/ 303877 h 1151792"/>
                <a:gd name="connsiteX13" fmla="*/ 104687 w 367593"/>
                <a:gd name="connsiteY13" fmla="*/ 275695 h 1151792"/>
                <a:gd name="connsiteX14" fmla="*/ 117430 w 367593"/>
                <a:gd name="connsiteY14" fmla="*/ 273735 h 1151792"/>
                <a:gd name="connsiteX15" fmla="*/ 129438 w 367593"/>
                <a:gd name="connsiteY15" fmla="*/ 338186 h 1151792"/>
                <a:gd name="connsiteX16" fmla="*/ 158846 w 367593"/>
                <a:gd name="connsiteY16" fmla="*/ 376416 h 1151792"/>
                <a:gd name="connsiteX17" fmla="*/ 185803 w 367593"/>
                <a:gd name="connsiteY17" fmla="*/ 338431 h 1151792"/>
                <a:gd name="connsiteX18" fmla="*/ 176980 w 367593"/>
                <a:gd name="connsiteY18" fmla="*/ 240406 h 1151792"/>
                <a:gd name="connsiteX19" fmla="*/ 180656 w 367593"/>
                <a:gd name="connsiteY19" fmla="*/ 212224 h 1151792"/>
                <a:gd name="connsiteX20" fmla="*/ 189233 w 367593"/>
                <a:gd name="connsiteY20" fmla="*/ 60285 h 1151792"/>
                <a:gd name="connsiteX21" fmla="*/ 192419 w 367593"/>
                <a:gd name="connsiteY21" fmla="*/ 27447 h 1151792"/>
                <a:gd name="connsiteX22" fmla="*/ 212759 w 367593"/>
                <a:gd name="connsiteY22" fmla="*/ 0 h 1151792"/>
                <a:gd name="connsiteX23" fmla="*/ 223787 w 367593"/>
                <a:gd name="connsiteY23" fmla="*/ 9802 h 1151792"/>
                <a:gd name="connsiteX24" fmla="*/ 226483 w 367593"/>
                <a:gd name="connsiteY24" fmla="*/ 132333 h 1151792"/>
                <a:gd name="connsiteX25" fmla="*/ 223787 w 367593"/>
                <a:gd name="connsiteY25" fmla="*/ 187473 h 1151792"/>
                <a:gd name="connsiteX26" fmla="*/ 221337 w 367593"/>
                <a:gd name="connsiteY26" fmla="*/ 277165 h 1151792"/>
                <a:gd name="connsiteX27" fmla="*/ 241431 w 367593"/>
                <a:gd name="connsiteY27" fmla="*/ 301672 h 1151792"/>
                <a:gd name="connsiteX28" fmla="*/ 258341 w 367593"/>
                <a:gd name="connsiteY28" fmla="*/ 274715 h 1151792"/>
                <a:gd name="connsiteX29" fmla="*/ 262017 w 367593"/>
                <a:gd name="connsiteY29" fmla="*/ 189433 h 1151792"/>
                <a:gd name="connsiteX30" fmla="*/ 262017 w 367593"/>
                <a:gd name="connsiteY30" fmla="*/ 143116 h 1151792"/>
                <a:gd name="connsiteX31" fmla="*/ 277456 w 367593"/>
                <a:gd name="connsiteY31" fmla="*/ 74254 h 1151792"/>
                <a:gd name="connsiteX32" fmla="*/ 290199 w 367593"/>
                <a:gd name="connsiteY32" fmla="*/ 74254 h 1151792"/>
                <a:gd name="connsiteX33" fmla="*/ 306618 w 367593"/>
                <a:gd name="connsiteY33" fmla="*/ 195560 h 1151792"/>
                <a:gd name="connsiteX34" fmla="*/ 319117 w 367593"/>
                <a:gd name="connsiteY34" fmla="*/ 142872 h 1151792"/>
                <a:gd name="connsiteX35" fmla="*/ 343623 w 367593"/>
                <a:gd name="connsiteY35" fmla="*/ 172769 h 1151792"/>
                <a:gd name="connsiteX36" fmla="*/ 366168 w 367593"/>
                <a:gd name="connsiteY36" fmla="*/ 199726 h 1151792"/>
                <a:gd name="connsiteX37" fmla="*/ 371070 w 367593"/>
                <a:gd name="connsiteY37" fmla="*/ 203157 h 1151792"/>
                <a:gd name="connsiteX38" fmla="*/ 360777 w 367593"/>
                <a:gd name="connsiteY38" fmla="*/ 237955 h 1151792"/>
                <a:gd name="connsiteX39" fmla="*/ 344113 w 367593"/>
                <a:gd name="connsiteY39" fmla="*/ 331815 h 1151792"/>
                <a:gd name="connsiteX40" fmla="*/ 360532 w 367593"/>
                <a:gd name="connsiteY40" fmla="*/ 237711 h 1151792"/>
                <a:gd name="connsiteX41" fmla="*/ 360532 w 367593"/>
                <a:gd name="connsiteY41" fmla="*/ 383032 h 1151792"/>
                <a:gd name="connsiteX42" fmla="*/ 355140 w 367593"/>
                <a:gd name="connsiteY42" fmla="*/ 399942 h 1151792"/>
                <a:gd name="connsiteX43" fmla="*/ 355140 w 367593"/>
                <a:gd name="connsiteY43" fmla="*/ 492821 h 1151792"/>
                <a:gd name="connsiteX44" fmla="*/ 351220 w 367593"/>
                <a:gd name="connsiteY44" fmla="*/ 523208 h 1151792"/>
                <a:gd name="connsiteX45" fmla="*/ 336761 w 367593"/>
                <a:gd name="connsiteY45" fmla="*/ 575896 h 1151792"/>
                <a:gd name="connsiteX46" fmla="*/ 354160 w 367593"/>
                <a:gd name="connsiteY46" fmla="*/ 580798 h 1151792"/>
                <a:gd name="connsiteX47" fmla="*/ 361512 w 367593"/>
                <a:gd name="connsiteY47" fmla="*/ 593051 h 1151792"/>
                <a:gd name="connsiteX48" fmla="*/ 361512 w 367593"/>
                <a:gd name="connsiteY48" fmla="*/ 643779 h 1151792"/>
                <a:gd name="connsiteX49" fmla="*/ 353425 w 367593"/>
                <a:gd name="connsiteY49" fmla="*/ 745970 h 1151792"/>
                <a:gd name="connsiteX50" fmla="*/ 349259 w 367593"/>
                <a:gd name="connsiteY50" fmla="*/ 750381 h 1151792"/>
                <a:gd name="connsiteX51" fmla="*/ 333820 w 367593"/>
                <a:gd name="connsiteY51" fmla="*/ 782974 h 1151792"/>
                <a:gd name="connsiteX52" fmla="*/ 312990 w 367593"/>
                <a:gd name="connsiteY52" fmla="*/ 797678 h 1151792"/>
                <a:gd name="connsiteX53" fmla="*/ 300001 w 367593"/>
                <a:gd name="connsiteY53" fmla="*/ 727590 h 1151792"/>
                <a:gd name="connsiteX54" fmla="*/ 306618 w 367593"/>
                <a:gd name="connsiteY54" fmla="*/ 795472 h 1151792"/>
                <a:gd name="connsiteX55" fmla="*/ 317156 w 367593"/>
                <a:gd name="connsiteY55" fmla="*/ 800863 h 1151792"/>
                <a:gd name="connsiteX56" fmla="*/ 339456 w 367593"/>
                <a:gd name="connsiteY56" fmla="*/ 846935 h 1151792"/>
                <a:gd name="connsiteX57" fmla="*/ 345338 w 367593"/>
                <a:gd name="connsiteY57" fmla="*/ 856983 h 1151792"/>
                <a:gd name="connsiteX58" fmla="*/ 343868 w 367593"/>
                <a:gd name="connsiteY58" fmla="*/ 981965 h 1151792"/>
                <a:gd name="connsiteX59" fmla="*/ 335045 w 367593"/>
                <a:gd name="connsiteY59" fmla="*/ 989807 h 1151792"/>
                <a:gd name="connsiteX60" fmla="*/ 324018 w 367593"/>
                <a:gd name="connsiteY60" fmla="*/ 1074844 h 1151792"/>
                <a:gd name="connsiteX61" fmla="*/ 324018 w 367593"/>
                <a:gd name="connsiteY61" fmla="*/ 1099350 h 1151792"/>
                <a:gd name="connsiteX62" fmla="*/ 311519 w 367593"/>
                <a:gd name="connsiteY62" fmla="*/ 1153998 h 1151792"/>
                <a:gd name="connsiteX63" fmla="*/ 300247 w 367593"/>
                <a:gd name="connsiteY63" fmla="*/ 1157674 h 1151792"/>
                <a:gd name="connsiteX64" fmla="*/ 260546 w 367593"/>
                <a:gd name="connsiteY64" fmla="*/ 1108662 h 1151792"/>
                <a:gd name="connsiteX65" fmla="*/ 254910 w 367593"/>
                <a:gd name="connsiteY65" fmla="*/ 1108662 h 1151792"/>
                <a:gd name="connsiteX66" fmla="*/ 252949 w 367593"/>
                <a:gd name="connsiteY66" fmla="*/ 1035143 h 1151792"/>
                <a:gd name="connsiteX67" fmla="*/ 262997 w 367593"/>
                <a:gd name="connsiteY67" fmla="*/ 1035143 h 1151792"/>
                <a:gd name="connsiteX68" fmla="*/ 287503 w 367593"/>
                <a:gd name="connsiteY68" fmla="*/ 1055729 h 1151792"/>
                <a:gd name="connsiteX69" fmla="*/ 262997 w 367593"/>
                <a:gd name="connsiteY69" fmla="*/ 989562 h 1151792"/>
                <a:gd name="connsiteX70" fmla="*/ 262997 w 367593"/>
                <a:gd name="connsiteY70" fmla="*/ 989562 h 1151792"/>
                <a:gd name="connsiteX71" fmla="*/ 251479 w 367593"/>
                <a:gd name="connsiteY71" fmla="*/ 957704 h 1151792"/>
                <a:gd name="connsiteX72" fmla="*/ 217415 w 367593"/>
                <a:gd name="connsiteY72" fmla="*/ 895948 h 1151792"/>
                <a:gd name="connsiteX73" fmla="*/ 199771 w 367593"/>
                <a:gd name="connsiteY73" fmla="*/ 879773 h 1151792"/>
                <a:gd name="connsiteX74" fmla="*/ 250254 w 367593"/>
                <a:gd name="connsiteY74" fmla="*/ 794002 h 1151792"/>
                <a:gd name="connsiteX75" fmla="*/ 215700 w 367593"/>
                <a:gd name="connsiteY75" fmla="*/ 783219 h 1151792"/>
                <a:gd name="connsiteX76" fmla="*/ 198056 w 367593"/>
                <a:gd name="connsiteY76" fmla="*/ 789836 h 1151792"/>
                <a:gd name="connsiteX77" fmla="*/ 192419 w 367593"/>
                <a:gd name="connsiteY77" fmla="*/ 789836 h 1151792"/>
                <a:gd name="connsiteX78" fmla="*/ 176735 w 367593"/>
                <a:gd name="connsiteY78" fmla="*/ 736413 h 1151792"/>
                <a:gd name="connsiteX79" fmla="*/ 153700 w 367593"/>
                <a:gd name="connsiteY79" fmla="*/ 714112 h 1151792"/>
                <a:gd name="connsiteX80" fmla="*/ 131399 w 367593"/>
                <a:gd name="connsiteY80" fmla="*/ 737392 h 1151792"/>
                <a:gd name="connsiteX81" fmla="*/ 118410 w 367593"/>
                <a:gd name="connsiteY81" fmla="*/ 806010 h 1151792"/>
                <a:gd name="connsiteX82" fmla="*/ 118410 w 367593"/>
                <a:gd name="connsiteY82" fmla="*/ 835173 h 1151792"/>
                <a:gd name="connsiteX83" fmla="*/ 108608 w 367593"/>
                <a:gd name="connsiteY83" fmla="*/ 871441 h 1151792"/>
                <a:gd name="connsiteX84" fmla="*/ 100276 w 367593"/>
                <a:gd name="connsiteY84" fmla="*/ 871441 h 1151792"/>
                <a:gd name="connsiteX85" fmla="*/ 102971 w 367593"/>
                <a:gd name="connsiteY85" fmla="*/ 780524 h 1151792"/>
                <a:gd name="connsiteX86" fmla="*/ 99786 w 367593"/>
                <a:gd name="connsiteY86" fmla="*/ 735187 h 1151792"/>
                <a:gd name="connsiteX87" fmla="*/ 92679 w 367593"/>
                <a:gd name="connsiteY87" fmla="*/ 688380 h 1151792"/>
                <a:gd name="connsiteX88" fmla="*/ 84592 w 367593"/>
                <a:gd name="connsiteY88" fmla="*/ 635937 h 1151792"/>
                <a:gd name="connsiteX89" fmla="*/ 84592 w 367593"/>
                <a:gd name="connsiteY89" fmla="*/ 608490 h 1151792"/>
                <a:gd name="connsiteX90" fmla="*/ 87532 w 367593"/>
                <a:gd name="connsiteY90" fmla="*/ 600157 h 1151792"/>
                <a:gd name="connsiteX91" fmla="*/ 26267 w 367593"/>
                <a:gd name="connsiteY91" fmla="*/ 503603 h 115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367593" h="1151792">
                  <a:moveTo>
                    <a:pt x="26267" y="503603"/>
                  </a:moveTo>
                  <a:lnTo>
                    <a:pt x="26267" y="454591"/>
                  </a:lnTo>
                  <a:cubicBezTo>
                    <a:pt x="87532" y="464883"/>
                    <a:pt x="114980" y="430085"/>
                    <a:pt x="94149" y="368819"/>
                  </a:cubicBezTo>
                  <a:cubicBezTo>
                    <a:pt x="87778" y="349949"/>
                    <a:pt x="74054" y="349459"/>
                    <a:pt x="58125" y="351910"/>
                  </a:cubicBezTo>
                  <a:cubicBezTo>
                    <a:pt x="42196" y="354360"/>
                    <a:pt x="37050" y="368329"/>
                    <a:pt x="25042" y="374211"/>
                  </a:cubicBezTo>
                  <a:lnTo>
                    <a:pt x="17690" y="374211"/>
                  </a:lnTo>
                  <a:cubicBezTo>
                    <a:pt x="-6326" y="335000"/>
                    <a:pt x="-5861" y="285522"/>
                    <a:pt x="18915" y="246778"/>
                  </a:cubicBezTo>
                  <a:cubicBezTo>
                    <a:pt x="29943" y="232319"/>
                    <a:pt x="24061" y="215410"/>
                    <a:pt x="24797" y="199726"/>
                  </a:cubicBezTo>
                  <a:cubicBezTo>
                    <a:pt x="20704" y="195217"/>
                    <a:pt x="21047" y="188232"/>
                    <a:pt x="25556" y="184140"/>
                  </a:cubicBezTo>
                  <a:cubicBezTo>
                    <a:pt x="25777" y="183944"/>
                    <a:pt x="26022" y="183748"/>
                    <a:pt x="26267" y="183551"/>
                  </a:cubicBezTo>
                  <a:lnTo>
                    <a:pt x="33374" y="183551"/>
                  </a:lnTo>
                  <a:cubicBezTo>
                    <a:pt x="54694" y="204627"/>
                    <a:pt x="43911" y="232564"/>
                    <a:pt x="47097" y="257070"/>
                  </a:cubicBezTo>
                  <a:cubicBezTo>
                    <a:pt x="49303" y="274225"/>
                    <a:pt x="41951" y="295790"/>
                    <a:pt x="64742" y="303877"/>
                  </a:cubicBezTo>
                  <a:cubicBezTo>
                    <a:pt x="87532" y="311965"/>
                    <a:pt x="93659" y="288683"/>
                    <a:pt x="104687" y="275695"/>
                  </a:cubicBezTo>
                  <a:cubicBezTo>
                    <a:pt x="108387" y="273048"/>
                    <a:pt x="113117" y="272313"/>
                    <a:pt x="117430" y="273735"/>
                  </a:cubicBezTo>
                  <a:cubicBezTo>
                    <a:pt x="133849" y="292850"/>
                    <a:pt x="126743" y="316621"/>
                    <a:pt x="129438" y="338186"/>
                  </a:cubicBezTo>
                  <a:cubicBezTo>
                    <a:pt x="132134" y="359751"/>
                    <a:pt x="135565" y="375681"/>
                    <a:pt x="158846" y="376416"/>
                  </a:cubicBezTo>
                  <a:cubicBezTo>
                    <a:pt x="182126" y="377151"/>
                    <a:pt x="185557" y="356811"/>
                    <a:pt x="185803" y="338431"/>
                  </a:cubicBezTo>
                  <a:cubicBezTo>
                    <a:pt x="189429" y="305495"/>
                    <a:pt x="186415" y="272167"/>
                    <a:pt x="176980" y="240406"/>
                  </a:cubicBezTo>
                  <a:cubicBezTo>
                    <a:pt x="175951" y="230849"/>
                    <a:pt x="177201" y="221193"/>
                    <a:pt x="180656" y="212224"/>
                  </a:cubicBezTo>
                  <a:cubicBezTo>
                    <a:pt x="192664" y="163212"/>
                    <a:pt x="179186" y="110523"/>
                    <a:pt x="189233" y="60285"/>
                  </a:cubicBezTo>
                  <a:cubicBezTo>
                    <a:pt x="196095" y="49993"/>
                    <a:pt x="192664" y="38475"/>
                    <a:pt x="192419" y="27447"/>
                  </a:cubicBezTo>
                  <a:cubicBezTo>
                    <a:pt x="192174" y="16420"/>
                    <a:pt x="198056" y="2941"/>
                    <a:pt x="212759" y="0"/>
                  </a:cubicBezTo>
                  <a:cubicBezTo>
                    <a:pt x="217660" y="1568"/>
                    <a:pt x="221655" y="5122"/>
                    <a:pt x="223787" y="9802"/>
                  </a:cubicBezTo>
                  <a:cubicBezTo>
                    <a:pt x="231654" y="50189"/>
                    <a:pt x="232560" y="91629"/>
                    <a:pt x="226483" y="132333"/>
                  </a:cubicBezTo>
                  <a:cubicBezTo>
                    <a:pt x="220160" y="150052"/>
                    <a:pt x="219229" y="169240"/>
                    <a:pt x="223787" y="187473"/>
                  </a:cubicBezTo>
                  <a:cubicBezTo>
                    <a:pt x="220454" y="217247"/>
                    <a:pt x="219646" y="247244"/>
                    <a:pt x="221337" y="277165"/>
                  </a:cubicBezTo>
                  <a:cubicBezTo>
                    <a:pt x="223297" y="289174"/>
                    <a:pt x="226238" y="302897"/>
                    <a:pt x="241431" y="301672"/>
                  </a:cubicBezTo>
                  <a:cubicBezTo>
                    <a:pt x="256626" y="300447"/>
                    <a:pt x="257361" y="286478"/>
                    <a:pt x="258341" y="274715"/>
                  </a:cubicBezTo>
                  <a:cubicBezTo>
                    <a:pt x="257973" y="246239"/>
                    <a:pt x="259199" y="217763"/>
                    <a:pt x="262017" y="189433"/>
                  </a:cubicBezTo>
                  <a:cubicBezTo>
                    <a:pt x="265766" y="174215"/>
                    <a:pt x="265766" y="158335"/>
                    <a:pt x="262017" y="143116"/>
                  </a:cubicBezTo>
                  <a:cubicBezTo>
                    <a:pt x="262213" y="119321"/>
                    <a:pt x="267482" y="95844"/>
                    <a:pt x="277456" y="74254"/>
                  </a:cubicBezTo>
                  <a:cubicBezTo>
                    <a:pt x="281377" y="71877"/>
                    <a:pt x="286278" y="71877"/>
                    <a:pt x="290199" y="74254"/>
                  </a:cubicBezTo>
                  <a:cubicBezTo>
                    <a:pt x="312500" y="110769"/>
                    <a:pt x="291915" y="153164"/>
                    <a:pt x="306618" y="195560"/>
                  </a:cubicBezTo>
                  <a:cubicBezTo>
                    <a:pt x="316666" y="176690"/>
                    <a:pt x="310539" y="157820"/>
                    <a:pt x="319117" y="142872"/>
                  </a:cubicBezTo>
                  <a:cubicBezTo>
                    <a:pt x="350239" y="133314"/>
                    <a:pt x="341172" y="159290"/>
                    <a:pt x="343623" y="172769"/>
                  </a:cubicBezTo>
                  <a:cubicBezTo>
                    <a:pt x="346073" y="186247"/>
                    <a:pt x="340192" y="205852"/>
                    <a:pt x="366168" y="199726"/>
                  </a:cubicBezTo>
                  <a:lnTo>
                    <a:pt x="371070" y="203157"/>
                  </a:lnTo>
                  <a:cubicBezTo>
                    <a:pt x="374500" y="216880"/>
                    <a:pt x="366168" y="227663"/>
                    <a:pt x="360777" y="237955"/>
                  </a:cubicBezTo>
                  <a:cubicBezTo>
                    <a:pt x="331859" y="265158"/>
                    <a:pt x="352935" y="301182"/>
                    <a:pt x="344113" y="331815"/>
                  </a:cubicBezTo>
                  <a:cubicBezTo>
                    <a:pt x="355140" y="301427"/>
                    <a:pt x="337496" y="266138"/>
                    <a:pt x="360532" y="237711"/>
                  </a:cubicBezTo>
                  <a:cubicBezTo>
                    <a:pt x="386999" y="286723"/>
                    <a:pt x="368619" y="335736"/>
                    <a:pt x="360532" y="383032"/>
                  </a:cubicBezTo>
                  <a:cubicBezTo>
                    <a:pt x="363963" y="390384"/>
                    <a:pt x="360532" y="395286"/>
                    <a:pt x="355140" y="399942"/>
                  </a:cubicBezTo>
                  <a:cubicBezTo>
                    <a:pt x="327693" y="434250"/>
                    <a:pt x="327449" y="457776"/>
                    <a:pt x="355140" y="492821"/>
                  </a:cubicBezTo>
                  <a:cubicBezTo>
                    <a:pt x="357885" y="503064"/>
                    <a:pt x="356488" y="513994"/>
                    <a:pt x="351220" y="523208"/>
                  </a:cubicBezTo>
                  <a:cubicBezTo>
                    <a:pt x="336761" y="536588"/>
                    <a:pt x="331149" y="557002"/>
                    <a:pt x="336761" y="575896"/>
                  </a:cubicBezTo>
                  <a:cubicBezTo>
                    <a:pt x="338476" y="587414"/>
                    <a:pt x="347543" y="581533"/>
                    <a:pt x="354160" y="580798"/>
                  </a:cubicBezTo>
                  <a:cubicBezTo>
                    <a:pt x="360777" y="580063"/>
                    <a:pt x="365433" y="585209"/>
                    <a:pt x="361512" y="593051"/>
                  </a:cubicBezTo>
                  <a:cubicBezTo>
                    <a:pt x="355876" y="609494"/>
                    <a:pt x="355876" y="627335"/>
                    <a:pt x="361512" y="643779"/>
                  </a:cubicBezTo>
                  <a:cubicBezTo>
                    <a:pt x="367222" y="677990"/>
                    <a:pt x="364453" y="713082"/>
                    <a:pt x="353425" y="745970"/>
                  </a:cubicBezTo>
                  <a:lnTo>
                    <a:pt x="349259" y="750381"/>
                  </a:lnTo>
                  <a:cubicBezTo>
                    <a:pt x="334065" y="756507"/>
                    <a:pt x="337496" y="771211"/>
                    <a:pt x="333820" y="782974"/>
                  </a:cubicBezTo>
                  <a:cubicBezTo>
                    <a:pt x="330144" y="794737"/>
                    <a:pt x="331124" y="807481"/>
                    <a:pt x="312990" y="797678"/>
                  </a:cubicBezTo>
                  <a:cubicBezTo>
                    <a:pt x="297061" y="776357"/>
                    <a:pt x="310294" y="748666"/>
                    <a:pt x="300001" y="727590"/>
                  </a:cubicBezTo>
                  <a:cubicBezTo>
                    <a:pt x="275495" y="765820"/>
                    <a:pt x="275495" y="776602"/>
                    <a:pt x="306618" y="795472"/>
                  </a:cubicBezTo>
                  <a:cubicBezTo>
                    <a:pt x="310515" y="796379"/>
                    <a:pt x="314142" y="798241"/>
                    <a:pt x="317156" y="800863"/>
                  </a:cubicBezTo>
                  <a:cubicBezTo>
                    <a:pt x="330389" y="813362"/>
                    <a:pt x="323037" y="835908"/>
                    <a:pt x="339456" y="846935"/>
                  </a:cubicBezTo>
                  <a:cubicBezTo>
                    <a:pt x="342201" y="849754"/>
                    <a:pt x="344211" y="853209"/>
                    <a:pt x="345338" y="856983"/>
                  </a:cubicBezTo>
                  <a:cubicBezTo>
                    <a:pt x="352175" y="898398"/>
                    <a:pt x="351685" y="940720"/>
                    <a:pt x="343868" y="981965"/>
                  </a:cubicBezTo>
                  <a:cubicBezTo>
                    <a:pt x="341393" y="985053"/>
                    <a:pt x="338403" y="987699"/>
                    <a:pt x="335045" y="989807"/>
                  </a:cubicBezTo>
                  <a:cubicBezTo>
                    <a:pt x="316543" y="1014191"/>
                    <a:pt x="312353" y="1046539"/>
                    <a:pt x="324018" y="1074844"/>
                  </a:cubicBezTo>
                  <a:cubicBezTo>
                    <a:pt x="328404" y="1082416"/>
                    <a:pt x="328404" y="1091777"/>
                    <a:pt x="324018" y="1099350"/>
                  </a:cubicBezTo>
                  <a:cubicBezTo>
                    <a:pt x="316421" y="1116749"/>
                    <a:pt x="322302" y="1137334"/>
                    <a:pt x="311519" y="1153998"/>
                  </a:cubicBezTo>
                  <a:cubicBezTo>
                    <a:pt x="308530" y="1156890"/>
                    <a:pt x="304364" y="1158263"/>
                    <a:pt x="300247" y="1157674"/>
                  </a:cubicBezTo>
                  <a:cubicBezTo>
                    <a:pt x="281132" y="1146647"/>
                    <a:pt x="297551" y="1105966"/>
                    <a:pt x="260546" y="1108662"/>
                  </a:cubicBezTo>
                  <a:lnTo>
                    <a:pt x="254910" y="1108662"/>
                  </a:lnTo>
                  <a:cubicBezTo>
                    <a:pt x="234937" y="1088518"/>
                    <a:pt x="234080" y="1056317"/>
                    <a:pt x="252949" y="1035143"/>
                  </a:cubicBezTo>
                  <a:lnTo>
                    <a:pt x="262997" y="1035143"/>
                  </a:lnTo>
                  <a:cubicBezTo>
                    <a:pt x="269859" y="1038574"/>
                    <a:pt x="273290" y="1045926"/>
                    <a:pt x="287503" y="1055729"/>
                  </a:cubicBezTo>
                  <a:cubicBezTo>
                    <a:pt x="282847" y="1027301"/>
                    <a:pt x="303677" y="999364"/>
                    <a:pt x="262997" y="989562"/>
                  </a:cubicBezTo>
                  <a:lnTo>
                    <a:pt x="262997" y="989562"/>
                  </a:lnTo>
                  <a:cubicBezTo>
                    <a:pt x="254199" y="981450"/>
                    <a:pt x="249911" y="969564"/>
                    <a:pt x="251479" y="957704"/>
                  </a:cubicBezTo>
                  <a:cubicBezTo>
                    <a:pt x="255155" y="928296"/>
                    <a:pt x="233345" y="913838"/>
                    <a:pt x="217415" y="895948"/>
                  </a:cubicBezTo>
                  <a:lnTo>
                    <a:pt x="199771" y="879773"/>
                  </a:lnTo>
                  <a:cubicBezTo>
                    <a:pt x="248783" y="857718"/>
                    <a:pt x="260792" y="838113"/>
                    <a:pt x="250254" y="794002"/>
                  </a:cubicBezTo>
                  <a:cubicBezTo>
                    <a:pt x="244372" y="769495"/>
                    <a:pt x="233099" y="769495"/>
                    <a:pt x="215700" y="783219"/>
                  </a:cubicBezTo>
                  <a:cubicBezTo>
                    <a:pt x="210799" y="787459"/>
                    <a:pt x="204550" y="789811"/>
                    <a:pt x="198056" y="789836"/>
                  </a:cubicBezTo>
                  <a:lnTo>
                    <a:pt x="192419" y="789836"/>
                  </a:lnTo>
                  <a:cubicBezTo>
                    <a:pt x="173794" y="775867"/>
                    <a:pt x="180411" y="754547"/>
                    <a:pt x="176735" y="736413"/>
                  </a:cubicBezTo>
                  <a:cubicBezTo>
                    <a:pt x="174039" y="723424"/>
                    <a:pt x="168893" y="713867"/>
                    <a:pt x="153700" y="714112"/>
                  </a:cubicBezTo>
                  <a:cubicBezTo>
                    <a:pt x="138505" y="714356"/>
                    <a:pt x="133604" y="724404"/>
                    <a:pt x="131399" y="737392"/>
                  </a:cubicBezTo>
                  <a:cubicBezTo>
                    <a:pt x="127478" y="760428"/>
                    <a:pt x="136055" y="786405"/>
                    <a:pt x="118410" y="806010"/>
                  </a:cubicBezTo>
                  <a:cubicBezTo>
                    <a:pt x="121106" y="815813"/>
                    <a:pt x="107382" y="825370"/>
                    <a:pt x="118410" y="835173"/>
                  </a:cubicBezTo>
                  <a:cubicBezTo>
                    <a:pt x="124194" y="848063"/>
                    <a:pt x="120101" y="863232"/>
                    <a:pt x="108608" y="871441"/>
                  </a:cubicBezTo>
                  <a:lnTo>
                    <a:pt x="100276" y="871441"/>
                  </a:lnTo>
                  <a:cubicBezTo>
                    <a:pt x="78710" y="844583"/>
                    <a:pt x="79862" y="806059"/>
                    <a:pt x="102971" y="780524"/>
                  </a:cubicBezTo>
                  <a:cubicBezTo>
                    <a:pt x="113999" y="764595"/>
                    <a:pt x="104932" y="750136"/>
                    <a:pt x="99786" y="735187"/>
                  </a:cubicBezTo>
                  <a:cubicBezTo>
                    <a:pt x="89174" y="722003"/>
                    <a:pt x="86454" y="704113"/>
                    <a:pt x="92679" y="688380"/>
                  </a:cubicBezTo>
                  <a:cubicBezTo>
                    <a:pt x="95668" y="670491"/>
                    <a:pt x="92826" y="652111"/>
                    <a:pt x="84592" y="635937"/>
                  </a:cubicBezTo>
                  <a:cubicBezTo>
                    <a:pt x="81970" y="626968"/>
                    <a:pt x="81970" y="617459"/>
                    <a:pt x="84592" y="608490"/>
                  </a:cubicBezTo>
                  <a:cubicBezTo>
                    <a:pt x="84592" y="605794"/>
                    <a:pt x="86552" y="602853"/>
                    <a:pt x="87532" y="600157"/>
                  </a:cubicBezTo>
                  <a:cubicBezTo>
                    <a:pt x="111303" y="530070"/>
                    <a:pt x="100521" y="511200"/>
                    <a:pt x="26267" y="503603"/>
                  </a:cubicBezTo>
                  <a:close/>
                </a:path>
              </a:pathLst>
            </a:custGeom>
            <a:solidFill>
              <a:srgbClr val="A6906C"/>
            </a:solidFill>
            <a:ln w="2449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E1201BD-41CD-4AEB-9793-34F28B9937D7}"/>
                </a:ext>
              </a:extLst>
            </p:cNvPr>
            <p:cNvSpPr/>
            <p:nvPr/>
          </p:nvSpPr>
          <p:spPr>
            <a:xfrm>
              <a:off x="1540573" y="2498551"/>
              <a:ext cx="416606" cy="833212"/>
            </a:xfrm>
            <a:custGeom>
              <a:avLst/>
              <a:gdLst>
                <a:gd name="connsiteX0" fmla="*/ 265760 w 416605"/>
                <a:gd name="connsiteY0" fmla="*/ 648012 h 833211"/>
                <a:gd name="connsiteX1" fmla="*/ 258408 w 416605"/>
                <a:gd name="connsiteY1" fmla="*/ 648012 h 833211"/>
                <a:gd name="connsiteX2" fmla="*/ 245420 w 416605"/>
                <a:gd name="connsiteY2" fmla="*/ 574493 h 833211"/>
                <a:gd name="connsiteX3" fmla="*/ 216502 w 416605"/>
                <a:gd name="connsiteY3" fmla="*/ 536509 h 833211"/>
                <a:gd name="connsiteX4" fmla="*/ 189300 w 416605"/>
                <a:gd name="connsiteY4" fmla="*/ 575474 h 833211"/>
                <a:gd name="connsiteX5" fmla="*/ 189300 w 416605"/>
                <a:gd name="connsiteY5" fmla="*/ 580130 h 833211"/>
                <a:gd name="connsiteX6" fmla="*/ 248851 w 416605"/>
                <a:gd name="connsiteY6" fmla="*/ 674723 h 833211"/>
                <a:gd name="connsiteX7" fmla="*/ 248851 w 416605"/>
                <a:gd name="connsiteY7" fmla="*/ 694084 h 833211"/>
                <a:gd name="connsiteX8" fmla="*/ 175332 w 416605"/>
                <a:gd name="connsiteY8" fmla="*/ 750693 h 833211"/>
                <a:gd name="connsiteX9" fmla="*/ 163324 w 416605"/>
                <a:gd name="connsiteY9" fmla="*/ 746772 h 833211"/>
                <a:gd name="connsiteX10" fmla="*/ 154011 w 416605"/>
                <a:gd name="connsiteY10" fmla="*/ 666637 h 833211"/>
                <a:gd name="connsiteX11" fmla="*/ 131466 w 416605"/>
                <a:gd name="connsiteY11" fmla="*/ 637719 h 833211"/>
                <a:gd name="connsiteX12" fmla="*/ 106959 w 416605"/>
                <a:gd name="connsiteY12" fmla="*/ 664921 h 833211"/>
                <a:gd name="connsiteX13" fmla="*/ 85394 w 416605"/>
                <a:gd name="connsiteY13" fmla="*/ 703151 h 833211"/>
                <a:gd name="connsiteX14" fmla="*/ 75837 w 416605"/>
                <a:gd name="connsiteY14" fmla="*/ 674723 h 833211"/>
                <a:gd name="connsiteX15" fmla="*/ 73631 w 416605"/>
                <a:gd name="connsiteY15" fmla="*/ 588216 h 833211"/>
                <a:gd name="connsiteX16" fmla="*/ 23148 w 416605"/>
                <a:gd name="connsiteY16" fmla="*/ 541900 h 833211"/>
                <a:gd name="connsiteX17" fmla="*/ 4768 w 416605"/>
                <a:gd name="connsiteY17" fmla="*/ 477693 h 833211"/>
                <a:gd name="connsiteX18" fmla="*/ 7954 w 416605"/>
                <a:gd name="connsiteY18" fmla="*/ 361534 h 833211"/>
                <a:gd name="connsiteX19" fmla="*/ 18737 w 416605"/>
                <a:gd name="connsiteY19" fmla="*/ 321099 h 833211"/>
                <a:gd name="connsiteX20" fmla="*/ 32215 w 416605"/>
                <a:gd name="connsiteY20" fmla="*/ 322814 h 833211"/>
                <a:gd name="connsiteX21" fmla="*/ 42998 w 416605"/>
                <a:gd name="connsiteY21" fmla="*/ 414713 h 833211"/>
                <a:gd name="connsiteX22" fmla="*/ 42998 w 416605"/>
                <a:gd name="connsiteY22" fmla="*/ 450492 h 833211"/>
                <a:gd name="connsiteX23" fmla="*/ 55741 w 416605"/>
                <a:gd name="connsiteY23" fmla="*/ 474998 h 833211"/>
                <a:gd name="connsiteX24" fmla="*/ 70445 w 416605"/>
                <a:gd name="connsiteY24" fmla="*/ 450492 h 833211"/>
                <a:gd name="connsiteX25" fmla="*/ 66769 w 416605"/>
                <a:gd name="connsiteY25" fmla="*/ 325264 h 833211"/>
                <a:gd name="connsiteX26" fmla="*/ 62358 w 416605"/>
                <a:gd name="connsiteY26" fmla="*/ 289976 h 833211"/>
                <a:gd name="connsiteX27" fmla="*/ 79513 w 416605"/>
                <a:gd name="connsiteY27" fmla="*/ 177982 h 833211"/>
                <a:gd name="connsiteX28" fmla="*/ 90785 w 416605"/>
                <a:gd name="connsiteY28" fmla="*/ 172346 h 833211"/>
                <a:gd name="connsiteX29" fmla="*/ 102793 w 416605"/>
                <a:gd name="connsiteY29" fmla="*/ 184354 h 833211"/>
                <a:gd name="connsiteX30" fmla="*/ 139308 w 416605"/>
                <a:gd name="connsiteY30" fmla="*/ 214742 h 833211"/>
                <a:gd name="connsiteX31" fmla="*/ 158423 w 416605"/>
                <a:gd name="connsiteY31" fmla="*/ 174307 h 833211"/>
                <a:gd name="connsiteX32" fmla="*/ 158423 w 416605"/>
                <a:gd name="connsiteY32" fmla="*/ 94416 h 833211"/>
                <a:gd name="connsiteX33" fmla="*/ 99853 w 416605"/>
                <a:gd name="connsiteY33" fmla="*/ 87309 h 833211"/>
                <a:gd name="connsiteX34" fmla="*/ 94682 w 416605"/>
                <a:gd name="connsiteY34" fmla="*/ 32440 h 833211"/>
                <a:gd name="connsiteX35" fmla="*/ 99853 w 416605"/>
                <a:gd name="connsiteY35" fmla="*/ 27269 h 833211"/>
                <a:gd name="connsiteX36" fmla="*/ 177537 w 416605"/>
                <a:gd name="connsiteY36" fmla="*/ 67 h 833211"/>
                <a:gd name="connsiteX37" fmla="*/ 188810 w 416605"/>
                <a:gd name="connsiteY37" fmla="*/ 4233 h 833211"/>
                <a:gd name="connsiteX38" fmla="*/ 196652 w 416605"/>
                <a:gd name="connsiteY38" fmla="*/ 55941 h 833211"/>
                <a:gd name="connsiteX39" fmla="*/ 257673 w 416605"/>
                <a:gd name="connsiteY39" fmla="*/ 90250 h 833211"/>
                <a:gd name="connsiteX40" fmla="*/ 269681 w 416605"/>
                <a:gd name="connsiteY40" fmla="*/ 94171 h 833211"/>
                <a:gd name="connsiteX41" fmla="*/ 278748 w 416605"/>
                <a:gd name="connsiteY41" fmla="*/ 164504 h 833211"/>
                <a:gd name="connsiteX42" fmla="*/ 336093 w 416605"/>
                <a:gd name="connsiteY42" fmla="*/ 200528 h 833211"/>
                <a:gd name="connsiteX43" fmla="*/ 340700 w 416605"/>
                <a:gd name="connsiteY43" fmla="*/ 264121 h 833211"/>
                <a:gd name="connsiteX44" fmla="*/ 338788 w 416605"/>
                <a:gd name="connsiteY44" fmla="*/ 266205 h 833211"/>
                <a:gd name="connsiteX45" fmla="*/ 278503 w 416605"/>
                <a:gd name="connsiteY45" fmla="*/ 315217 h 833211"/>
                <a:gd name="connsiteX46" fmla="*/ 278503 w 416605"/>
                <a:gd name="connsiteY46" fmla="*/ 377708 h 833211"/>
                <a:gd name="connsiteX47" fmla="*/ 298353 w 416605"/>
                <a:gd name="connsiteY47" fmla="*/ 412997 h 833211"/>
                <a:gd name="connsiteX48" fmla="*/ 321634 w 416605"/>
                <a:gd name="connsiteY48" fmla="*/ 385795 h 833211"/>
                <a:gd name="connsiteX49" fmla="*/ 328496 w 416605"/>
                <a:gd name="connsiteY49" fmla="*/ 374277 h 833211"/>
                <a:gd name="connsiteX50" fmla="*/ 340749 w 416605"/>
                <a:gd name="connsiteY50" fmla="*/ 374277 h 833211"/>
                <a:gd name="connsiteX51" fmla="*/ 351532 w 416605"/>
                <a:gd name="connsiteY51" fmla="*/ 434563 h 833211"/>
                <a:gd name="connsiteX52" fmla="*/ 367951 w 416605"/>
                <a:gd name="connsiteY52" fmla="*/ 474263 h 833211"/>
                <a:gd name="connsiteX53" fmla="*/ 381429 w 416605"/>
                <a:gd name="connsiteY53" fmla="*/ 436768 h 833211"/>
                <a:gd name="connsiteX54" fmla="*/ 381429 w 416605"/>
                <a:gd name="connsiteY54" fmla="*/ 374277 h 833211"/>
                <a:gd name="connsiteX55" fmla="*/ 342464 w 416605"/>
                <a:gd name="connsiteY55" fmla="*/ 332862 h 833211"/>
                <a:gd name="connsiteX56" fmla="*/ 334671 w 416605"/>
                <a:gd name="connsiteY56" fmla="*/ 289535 h 833211"/>
                <a:gd name="connsiteX57" fmla="*/ 339769 w 416605"/>
                <a:gd name="connsiteY57" fmla="*/ 283850 h 833211"/>
                <a:gd name="connsiteX58" fmla="*/ 384615 w 416605"/>
                <a:gd name="connsiteY58" fmla="*/ 245864 h 833211"/>
                <a:gd name="connsiteX59" fmla="*/ 400789 w 416605"/>
                <a:gd name="connsiteY59" fmla="*/ 229936 h 833211"/>
                <a:gd name="connsiteX60" fmla="*/ 415003 w 416605"/>
                <a:gd name="connsiteY60" fmla="*/ 317913 h 833211"/>
                <a:gd name="connsiteX61" fmla="*/ 415003 w 416605"/>
                <a:gd name="connsiteY61" fmla="*/ 340703 h 833211"/>
                <a:gd name="connsiteX62" fmla="*/ 423580 w 416605"/>
                <a:gd name="connsiteY62" fmla="*/ 508817 h 833211"/>
                <a:gd name="connsiteX63" fmla="*/ 431177 w 416605"/>
                <a:gd name="connsiteY63" fmla="*/ 521070 h 833211"/>
                <a:gd name="connsiteX64" fmla="*/ 428726 w 416605"/>
                <a:gd name="connsiteY64" fmla="*/ 783286 h 833211"/>
                <a:gd name="connsiteX65" fmla="*/ 422109 w 416605"/>
                <a:gd name="connsiteY65" fmla="*/ 848963 h 833211"/>
                <a:gd name="connsiteX66" fmla="*/ 420639 w 416605"/>
                <a:gd name="connsiteY66" fmla="*/ 848963 h 833211"/>
                <a:gd name="connsiteX67" fmla="*/ 403240 w 416605"/>
                <a:gd name="connsiteY67" fmla="*/ 701926 h 833211"/>
                <a:gd name="connsiteX68" fmla="*/ 402015 w 416605"/>
                <a:gd name="connsiteY68" fmla="*/ 552192 h 833211"/>
                <a:gd name="connsiteX69" fmla="*/ 379224 w 416605"/>
                <a:gd name="connsiteY69" fmla="*/ 540674 h 833211"/>
                <a:gd name="connsiteX70" fmla="*/ 353615 w 416605"/>
                <a:gd name="connsiteY70" fmla="*/ 550355 h 833211"/>
                <a:gd name="connsiteX71" fmla="*/ 352022 w 416605"/>
                <a:gd name="connsiteY71" fmla="*/ 560524 h 833211"/>
                <a:gd name="connsiteX72" fmla="*/ 355698 w 416605"/>
                <a:gd name="connsiteY72" fmla="*/ 652668 h 833211"/>
                <a:gd name="connsiteX73" fmla="*/ 388291 w 416605"/>
                <a:gd name="connsiteY73" fmla="*/ 619830 h 833211"/>
                <a:gd name="connsiteX74" fmla="*/ 385840 w 416605"/>
                <a:gd name="connsiteY74" fmla="*/ 705356 h 833211"/>
                <a:gd name="connsiteX75" fmla="*/ 336828 w 416605"/>
                <a:gd name="connsiteY75" fmla="*/ 721530 h 833211"/>
                <a:gd name="connsiteX76" fmla="*/ 328986 w 416605"/>
                <a:gd name="connsiteY76" fmla="*/ 721530 h 833211"/>
                <a:gd name="connsiteX77" fmla="*/ 316978 w 416605"/>
                <a:gd name="connsiteY77" fmla="*/ 681095 h 833211"/>
                <a:gd name="connsiteX78" fmla="*/ 265760 w 416605"/>
                <a:gd name="connsiteY78" fmla="*/ 648012 h 83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16605" h="833211">
                  <a:moveTo>
                    <a:pt x="265760" y="648012"/>
                  </a:moveTo>
                  <a:lnTo>
                    <a:pt x="258408" y="648012"/>
                  </a:lnTo>
                  <a:cubicBezTo>
                    <a:pt x="238558" y="626201"/>
                    <a:pt x="248115" y="598999"/>
                    <a:pt x="245420" y="574493"/>
                  </a:cubicBezTo>
                  <a:cubicBezTo>
                    <a:pt x="243459" y="555624"/>
                    <a:pt x="241499" y="536263"/>
                    <a:pt x="216502" y="536509"/>
                  </a:cubicBezTo>
                  <a:cubicBezTo>
                    <a:pt x="191506" y="536753"/>
                    <a:pt x="190281" y="556849"/>
                    <a:pt x="189300" y="575474"/>
                  </a:cubicBezTo>
                  <a:cubicBezTo>
                    <a:pt x="189300" y="581600"/>
                    <a:pt x="189300" y="574003"/>
                    <a:pt x="189300" y="580130"/>
                  </a:cubicBezTo>
                  <a:cubicBezTo>
                    <a:pt x="186115" y="647277"/>
                    <a:pt x="186115" y="647277"/>
                    <a:pt x="248851" y="674723"/>
                  </a:cubicBezTo>
                  <a:cubicBezTo>
                    <a:pt x="248851" y="681095"/>
                    <a:pt x="259143" y="687466"/>
                    <a:pt x="248851" y="694084"/>
                  </a:cubicBezTo>
                  <a:cubicBezTo>
                    <a:pt x="207190" y="690408"/>
                    <a:pt x="186360" y="714423"/>
                    <a:pt x="175332" y="750693"/>
                  </a:cubicBezTo>
                  <a:cubicBezTo>
                    <a:pt x="170921" y="751403"/>
                    <a:pt x="166461" y="749958"/>
                    <a:pt x="163324" y="746772"/>
                  </a:cubicBezTo>
                  <a:cubicBezTo>
                    <a:pt x="149110" y="722266"/>
                    <a:pt x="157442" y="693348"/>
                    <a:pt x="154011" y="666637"/>
                  </a:cubicBezTo>
                  <a:cubicBezTo>
                    <a:pt x="152051" y="652668"/>
                    <a:pt x="149355" y="638454"/>
                    <a:pt x="131466" y="637719"/>
                  </a:cubicBezTo>
                  <a:cubicBezTo>
                    <a:pt x="113576" y="636984"/>
                    <a:pt x="110880" y="651198"/>
                    <a:pt x="106959" y="664921"/>
                  </a:cubicBezTo>
                  <a:cubicBezTo>
                    <a:pt x="103038" y="678645"/>
                    <a:pt x="109900" y="700210"/>
                    <a:pt x="85394" y="703151"/>
                  </a:cubicBezTo>
                  <a:lnTo>
                    <a:pt x="75837" y="674723"/>
                  </a:lnTo>
                  <a:cubicBezTo>
                    <a:pt x="54516" y="646541"/>
                    <a:pt x="74366" y="617134"/>
                    <a:pt x="73631" y="588216"/>
                  </a:cubicBezTo>
                  <a:cubicBezTo>
                    <a:pt x="73631" y="542145"/>
                    <a:pt x="68730" y="537244"/>
                    <a:pt x="23148" y="541900"/>
                  </a:cubicBezTo>
                  <a:cubicBezTo>
                    <a:pt x="1901" y="528054"/>
                    <a:pt x="-5941" y="500680"/>
                    <a:pt x="4768" y="477693"/>
                  </a:cubicBezTo>
                  <a:cubicBezTo>
                    <a:pt x="10895" y="439268"/>
                    <a:pt x="11973" y="400229"/>
                    <a:pt x="7954" y="361534"/>
                  </a:cubicBezTo>
                  <a:cubicBezTo>
                    <a:pt x="7954" y="346340"/>
                    <a:pt x="3788" y="331391"/>
                    <a:pt x="18737" y="321099"/>
                  </a:cubicBezTo>
                  <a:cubicBezTo>
                    <a:pt x="23197" y="319089"/>
                    <a:pt x="28393" y="319751"/>
                    <a:pt x="32215" y="322814"/>
                  </a:cubicBezTo>
                  <a:cubicBezTo>
                    <a:pt x="50840" y="351732"/>
                    <a:pt x="40548" y="383835"/>
                    <a:pt x="42998" y="414713"/>
                  </a:cubicBezTo>
                  <a:cubicBezTo>
                    <a:pt x="42998" y="426721"/>
                    <a:pt x="42998" y="439219"/>
                    <a:pt x="42998" y="450492"/>
                  </a:cubicBezTo>
                  <a:cubicBezTo>
                    <a:pt x="42998" y="461764"/>
                    <a:pt x="42998" y="474998"/>
                    <a:pt x="55741" y="474998"/>
                  </a:cubicBezTo>
                  <a:cubicBezTo>
                    <a:pt x="68485" y="474998"/>
                    <a:pt x="70200" y="461274"/>
                    <a:pt x="70445" y="450492"/>
                  </a:cubicBezTo>
                  <a:cubicBezTo>
                    <a:pt x="74244" y="408757"/>
                    <a:pt x="73018" y="366705"/>
                    <a:pt x="66769" y="325264"/>
                  </a:cubicBezTo>
                  <a:cubicBezTo>
                    <a:pt x="62579" y="313992"/>
                    <a:pt x="61059" y="301911"/>
                    <a:pt x="62358" y="289976"/>
                  </a:cubicBezTo>
                  <a:cubicBezTo>
                    <a:pt x="79022" y="254442"/>
                    <a:pt x="64319" y="214007"/>
                    <a:pt x="79513" y="177982"/>
                  </a:cubicBezTo>
                  <a:cubicBezTo>
                    <a:pt x="82159" y="174429"/>
                    <a:pt x="86350" y="172321"/>
                    <a:pt x="90785" y="172346"/>
                  </a:cubicBezTo>
                  <a:cubicBezTo>
                    <a:pt x="96103" y="174797"/>
                    <a:pt x="100343" y="179036"/>
                    <a:pt x="102793" y="184354"/>
                  </a:cubicBezTo>
                  <a:cubicBezTo>
                    <a:pt x="110880" y="199548"/>
                    <a:pt x="116272" y="220133"/>
                    <a:pt x="139308" y="214742"/>
                  </a:cubicBezTo>
                  <a:cubicBezTo>
                    <a:pt x="162344" y="209350"/>
                    <a:pt x="153276" y="188520"/>
                    <a:pt x="158423" y="174307"/>
                  </a:cubicBezTo>
                  <a:cubicBezTo>
                    <a:pt x="165799" y="148183"/>
                    <a:pt x="165799" y="120540"/>
                    <a:pt x="158423" y="94416"/>
                  </a:cubicBezTo>
                  <a:cubicBezTo>
                    <a:pt x="141758" y="67459"/>
                    <a:pt x="119948" y="84858"/>
                    <a:pt x="99853" y="87309"/>
                  </a:cubicBezTo>
                  <a:cubicBezTo>
                    <a:pt x="83262" y="73586"/>
                    <a:pt x="80959" y="49031"/>
                    <a:pt x="94682" y="32440"/>
                  </a:cubicBezTo>
                  <a:cubicBezTo>
                    <a:pt x="96226" y="30552"/>
                    <a:pt x="97966" y="28838"/>
                    <a:pt x="99853" y="27269"/>
                  </a:cubicBezTo>
                  <a:cubicBezTo>
                    <a:pt x="134652" y="43688"/>
                    <a:pt x="158668" y="29229"/>
                    <a:pt x="177537" y="67"/>
                  </a:cubicBezTo>
                  <a:cubicBezTo>
                    <a:pt x="181728" y="-350"/>
                    <a:pt x="185894" y="1194"/>
                    <a:pt x="188810" y="4233"/>
                  </a:cubicBezTo>
                  <a:cubicBezTo>
                    <a:pt x="195892" y="20481"/>
                    <a:pt x="198613" y="38321"/>
                    <a:pt x="196652" y="55941"/>
                  </a:cubicBezTo>
                  <a:cubicBezTo>
                    <a:pt x="199103" y="109610"/>
                    <a:pt x="209396" y="115247"/>
                    <a:pt x="257673" y="90250"/>
                  </a:cubicBezTo>
                  <a:cubicBezTo>
                    <a:pt x="262035" y="89931"/>
                    <a:pt x="266348" y="91328"/>
                    <a:pt x="269681" y="94171"/>
                  </a:cubicBezTo>
                  <a:cubicBezTo>
                    <a:pt x="283159" y="116226"/>
                    <a:pt x="277033" y="140978"/>
                    <a:pt x="278748" y="164504"/>
                  </a:cubicBezTo>
                  <a:cubicBezTo>
                    <a:pt x="282179" y="213516"/>
                    <a:pt x="291001" y="218663"/>
                    <a:pt x="336093" y="200528"/>
                  </a:cubicBezTo>
                  <a:cubicBezTo>
                    <a:pt x="354938" y="216825"/>
                    <a:pt x="356996" y="245301"/>
                    <a:pt x="340700" y="264121"/>
                  </a:cubicBezTo>
                  <a:cubicBezTo>
                    <a:pt x="340087" y="264833"/>
                    <a:pt x="339450" y="265543"/>
                    <a:pt x="338788" y="266205"/>
                  </a:cubicBezTo>
                  <a:cubicBezTo>
                    <a:pt x="286345" y="252481"/>
                    <a:pt x="279728" y="257628"/>
                    <a:pt x="278503" y="315217"/>
                  </a:cubicBezTo>
                  <a:cubicBezTo>
                    <a:pt x="278503" y="336047"/>
                    <a:pt x="278503" y="356878"/>
                    <a:pt x="278503" y="377708"/>
                  </a:cubicBezTo>
                  <a:cubicBezTo>
                    <a:pt x="278503" y="392656"/>
                    <a:pt x="278503" y="410301"/>
                    <a:pt x="298353" y="412997"/>
                  </a:cubicBezTo>
                  <a:cubicBezTo>
                    <a:pt x="318203" y="415692"/>
                    <a:pt x="316978" y="397558"/>
                    <a:pt x="321634" y="385795"/>
                  </a:cubicBezTo>
                  <a:cubicBezTo>
                    <a:pt x="323276" y="381604"/>
                    <a:pt x="325580" y="377708"/>
                    <a:pt x="328496" y="374277"/>
                  </a:cubicBezTo>
                  <a:cubicBezTo>
                    <a:pt x="332368" y="372415"/>
                    <a:pt x="336877" y="372415"/>
                    <a:pt x="340749" y="374277"/>
                  </a:cubicBezTo>
                  <a:cubicBezTo>
                    <a:pt x="354963" y="392412"/>
                    <a:pt x="348836" y="414222"/>
                    <a:pt x="351532" y="434563"/>
                  </a:cubicBezTo>
                  <a:cubicBezTo>
                    <a:pt x="353492" y="449511"/>
                    <a:pt x="346385" y="474263"/>
                    <a:pt x="367951" y="474263"/>
                  </a:cubicBezTo>
                  <a:cubicBezTo>
                    <a:pt x="385350" y="474263"/>
                    <a:pt x="380694" y="449756"/>
                    <a:pt x="381429" y="436768"/>
                  </a:cubicBezTo>
                  <a:cubicBezTo>
                    <a:pt x="381429" y="415938"/>
                    <a:pt x="381429" y="394863"/>
                    <a:pt x="381429" y="374277"/>
                  </a:cubicBezTo>
                  <a:cubicBezTo>
                    <a:pt x="383390" y="345605"/>
                    <a:pt x="369911" y="333107"/>
                    <a:pt x="342464" y="332862"/>
                  </a:cubicBezTo>
                  <a:cubicBezTo>
                    <a:pt x="328349" y="323059"/>
                    <a:pt x="324869" y="303650"/>
                    <a:pt x="334671" y="289535"/>
                  </a:cubicBezTo>
                  <a:cubicBezTo>
                    <a:pt x="336117" y="287451"/>
                    <a:pt x="337833" y="285540"/>
                    <a:pt x="339769" y="283850"/>
                  </a:cubicBezTo>
                  <a:cubicBezTo>
                    <a:pt x="362804" y="280908"/>
                    <a:pt x="381919" y="273802"/>
                    <a:pt x="384615" y="245864"/>
                  </a:cubicBezTo>
                  <a:cubicBezTo>
                    <a:pt x="384615" y="238022"/>
                    <a:pt x="388536" y="228220"/>
                    <a:pt x="400789" y="229936"/>
                  </a:cubicBezTo>
                  <a:cubicBezTo>
                    <a:pt x="425295" y="256402"/>
                    <a:pt x="412552" y="288260"/>
                    <a:pt x="415003" y="317913"/>
                  </a:cubicBezTo>
                  <a:cubicBezTo>
                    <a:pt x="415003" y="325510"/>
                    <a:pt x="415003" y="333107"/>
                    <a:pt x="415003" y="340703"/>
                  </a:cubicBezTo>
                  <a:cubicBezTo>
                    <a:pt x="419904" y="396578"/>
                    <a:pt x="405935" y="453678"/>
                    <a:pt x="423580" y="508817"/>
                  </a:cubicBezTo>
                  <a:cubicBezTo>
                    <a:pt x="426668" y="512541"/>
                    <a:pt x="429216" y="516659"/>
                    <a:pt x="431177" y="521070"/>
                  </a:cubicBezTo>
                  <a:cubicBezTo>
                    <a:pt x="453968" y="608557"/>
                    <a:pt x="425540" y="695799"/>
                    <a:pt x="428726" y="783286"/>
                  </a:cubicBezTo>
                  <a:cubicBezTo>
                    <a:pt x="433872" y="805317"/>
                    <a:pt x="431545" y="828402"/>
                    <a:pt x="422109" y="848963"/>
                  </a:cubicBezTo>
                  <a:lnTo>
                    <a:pt x="420639" y="848963"/>
                  </a:lnTo>
                  <a:cubicBezTo>
                    <a:pt x="396133" y="802156"/>
                    <a:pt x="411082" y="750938"/>
                    <a:pt x="403240" y="701926"/>
                  </a:cubicBezTo>
                  <a:cubicBezTo>
                    <a:pt x="419169" y="652913"/>
                    <a:pt x="431177" y="601940"/>
                    <a:pt x="402015" y="552192"/>
                  </a:cubicBezTo>
                  <a:cubicBezTo>
                    <a:pt x="394418" y="548517"/>
                    <a:pt x="387066" y="543860"/>
                    <a:pt x="379224" y="540674"/>
                  </a:cubicBezTo>
                  <a:cubicBezTo>
                    <a:pt x="369470" y="536263"/>
                    <a:pt x="358001" y="540601"/>
                    <a:pt x="353615" y="550355"/>
                  </a:cubicBezTo>
                  <a:cubicBezTo>
                    <a:pt x="352169" y="553540"/>
                    <a:pt x="351630" y="557044"/>
                    <a:pt x="352022" y="560524"/>
                  </a:cubicBezTo>
                  <a:cubicBezTo>
                    <a:pt x="347635" y="591206"/>
                    <a:pt x="348885" y="622427"/>
                    <a:pt x="355698" y="652668"/>
                  </a:cubicBezTo>
                  <a:cubicBezTo>
                    <a:pt x="380204" y="652668"/>
                    <a:pt x="370156" y="623016"/>
                    <a:pt x="388291" y="619830"/>
                  </a:cubicBezTo>
                  <a:cubicBezTo>
                    <a:pt x="412797" y="653648"/>
                    <a:pt x="412797" y="675949"/>
                    <a:pt x="385840" y="705356"/>
                  </a:cubicBezTo>
                  <a:cubicBezTo>
                    <a:pt x="367804" y="701876"/>
                    <a:pt x="349253" y="708003"/>
                    <a:pt x="336828" y="721530"/>
                  </a:cubicBezTo>
                  <a:lnTo>
                    <a:pt x="328986" y="721530"/>
                  </a:lnTo>
                  <a:cubicBezTo>
                    <a:pt x="315753" y="710748"/>
                    <a:pt x="318203" y="695309"/>
                    <a:pt x="316978" y="681095"/>
                  </a:cubicBezTo>
                  <a:cubicBezTo>
                    <a:pt x="315017" y="632573"/>
                    <a:pt x="311341" y="630367"/>
                    <a:pt x="265760" y="648012"/>
                  </a:cubicBezTo>
                  <a:close/>
                </a:path>
              </a:pathLst>
            </a:custGeom>
            <a:solidFill>
              <a:srgbClr val="A58F6B"/>
            </a:solidFill>
            <a:ln w="2449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1108194-A311-4BAC-B593-33DCC9489D79}"/>
                </a:ext>
              </a:extLst>
            </p:cNvPr>
            <p:cNvSpPr/>
            <p:nvPr/>
          </p:nvSpPr>
          <p:spPr>
            <a:xfrm>
              <a:off x="1458915" y="1594513"/>
              <a:ext cx="539137" cy="269569"/>
            </a:xfrm>
            <a:custGeom>
              <a:avLst/>
              <a:gdLst>
                <a:gd name="connsiteX0" fmla="*/ 550574 w 539136"/>
                <a:gd name="connsiteY0" fmla="*/ 137550 h 269568"/>
                <a:gd name="connsiteX1" fmla="*/ 550574 w 539136"/>
                <a:gd name="connsiteY1" fmla="*/ 102016 h 269568"/>
                <a:gd name="connsiteX2" fmla="*/ 550574 w 539136"/>
                <a:gd name="connsiteY2" fmla="*/ 51288 h 269568"/>
                <a:gd name="connsiteX3" fmla="*/ 548369 w 539136"/>
                <a:gd name="connsiteY3" fmla="*/ 33888 h 269568"/>
                <a:gd name="connsiteX4" fmla="*/ 526558 w 539136"/>
                <a:gd name="connsiteY4" fmla="*/ 17469 h 269568"/>
                <a:gd name="connsiteX5" fmla="*/ 492984 w 539136"/>
                <a:gd name="connsiteY5" fmla="*/ 70 h 269568"/>
                <a:gd name="connsiteX6" fmla="*/ 86916 w 539136"/>
                <a:gd name="connsiteY6" fmla="*/ 2030 h 269568"/>
                <a:gd name="connsiteX7" fmla="*/ 56038 w 539136"/>
                <a:gd name="connsiteY7" fmla="*/ 12813 h 269568"/>
                <a:gd name="connsiteX8" fmla="*/ 7026 w 539136"/>
                <a:gd name="connsiteY8" fmla="*/ 34624 h 269568"/>
                <a:gd name="connsiteX9" fmla="*/ 2125 w 539136"/>
                <a:gd name="connsiteY9" fmla="*/ 177740 h 269568"/>
                <a:gd name="connsiteX10" fmla="*/ 82015 w 539136"/>
                <a:gd name="connsiteY10" fmla="*/ 244152 h 269568"/>
                <a:gd name="connsiteX11" fmla="*/ 108482 w 539136"/>
                <a:gd name="connsiteY11" fmla="*/ 181171 h 269568"/>
                <a:gd name="connsiteX12" fmla="*/ 115589 w 539136"/>
                <a:gd name="connsiteY12" fmla="*/ 65991 h 269568"/>
                <a:gd name="connsiteX13" fmla="*/ 125636 w 539136"/>
                <a:gd name="connsiteY13" fmla="*/ 56924 h 269568"/>
                <a:gd name="connsiteX14" fmla="*/ 148182 w 539136"/>
                <a:gd name="connsiteY14" fmla="*/ 38054 h 269568"/>
                <a:gd name="connsiteX15" fmla="*/ 157739 w 539136"/>
                <a:gd name="connsiteY15" fmla="*/ 51043 h 269568"/>
                <a:gd name="connsiteX16" fmla="*/ 140389 w 539136"/>
                <a:gd name="connsiteY16" fmla="*/ 75279 h 269568"/>
                <a:gd name="connsiteX17" fmla="*/ 137889 w 539136"/>
                <a:gd name="connsiteY17" fmla="*/ 75549 h 269568"/>
                <a:gd name="connsiteX18" fmla="*/ 116569 w 539136"/>
                <a:gd name="connsiteY18" fmla="*/ 79715 h 269568"/>
                <a:gd name="connsiteX19" fmla="*/ 133478 w 539136"/>
                <a:gd name="connsiteY19" fmla="*/ 124071 h 269568"/>
                <a:gd name="connsiteX20" fmla="*/ 166316 w 539136"/>
                <a:gd name="connsiteY20" fmla="*/ 176270 h 269568"/>
                <a:gd name="connsiteX21" fmla="*/ 180285 w 539136"/>
                <a:gd name="connsiteY21" fmla="*/ 220626 h 269568"/>
                <a:gd name="connsiteX22" fmla="*/ 192293 w 539136"/>
                <a:gd name="connsiteY22" fmla="*/ 214499 h 269568"/>
                <a:gd name="connsiteX23" fmla="*/ 199890 w 539136"/>
                <a:gd name="connsiteY23" fmla="*/ 161321 h 269568"/>
                <a:gd name="connsiteX24" fmla="*/ 199890 w 539136"/>
                <a:gd name="connsiteY24" fmla="*/ 87802 h 269568"/>
                <a:gd name="connsiteX25" fmla="*/ 220965 w 539136"/>
                <a:gd name="connsiteY25" fmla="*/ 53493 h 269568"/>
                <a:gd name="connsiteX26" fmla="*/ 245472 w 539136"/>
                <a:gd name="connsiteY26" fmla="*/ 89272 h 269568"/>
                <a:gd name="connsiteX27" fmla="*/ 245472 w 539136"/>
                <a:gd name="connsiteY27" fmla="*/ 143431 h 269568"/>
                <a:gd name="connsiteX28" fmla="*/ 254294 w 539136"/>
                <a:gd name="connsiteY28" fmla="*/ 214254 h 269568"/>
                <a:gd name="connsiteX29" fmla="*/ 267282 w 539136"/>
                <a:gd name="connsiteY29" fmla="*/ 218420 h 269568"/>
                <a:gd name="connsiteX30" fmla="*/ 290073 w 539136"/>
                <a:gd name="connsiteY30" fmla="*/ 123581 h 269568"/>
                <a:gd name="connsiteX31" fmla="*/ 298650 w 539136"/>
                <a:gd name="connsiteY31" fmla="*/ 90988 h 269568"/>
                <a:gd name="connsiteX32" fmla="*/ 292524 w 539136"/>
                <a:gd name="connsiteY32" fmla="*/ 37319 h 269568"/>
                <a:gd name="connsiteX33" fmla="*/ 317030 w 539136"/>
                <a:gd name="connsiteY33" fmla="*/ 35849 h 269568"/>
                <a:gd name="connsiteX34" fmla="*/ 317030 w 539136"/>
                <a:gd name="connsiteY34" fmla="*/ 89027 h 269568"/>
                <a:gd name="connsiteX35" fmla="*/ 326587 w 539136"/>
                <a:gd name="connsiteY35" fmla="*/ 119905 h 269568"/>
                <a:gd name="connsiteX36" fmla="*/ 343497 w 539136"/>
                <a:gd name="connsiteY36" fmla="*/ 128482 h 269568"/>
                <a:gd name="connsiteX37" fmla="*/ 369718 w 539136"/>
                <a:gd name="connsiteY37" fmla="*/ 59130 h 269568"/>
                <a:gd name="connsiteX38" fmla="*/ 399616 w 539136"/>
                <a:gd name="connsiteY38" fmla="*/ 90743 h 269568"/>
                <a:gd name="connsiteX39" fmla="*/ 404517 w 539136"/>
                <a:gd name="connsiteY39" fmla="*/ 219155 h 269568"/>
                <a:gd name="connsiteX40" fmla="*/ 404517 w 539136"/>
                <a:gd name="connsiteY40" fmla="*/ 249298 h 269568"/>
                <a:gd name="connsiteX41" fmla="*/ 426082 w 539136"/>
                <a:gd name="connsiteY41" fmla="*/ 283362 h 269568"/>
                <a:gd name="connsiteX42" fmla="*/ 437600 w 539136"/>
                <a:gd name="connsiteY42" fmla="*/ 275275 h 269568"/>
                <a:gd name="connsiteX43" fmla="*/ 444707 w 539136"/>
                <a:gd name="connsiteY43" fmla="*/ 159115 h 269568"/>
                <a:gd name="connsiteX44" fmla="*/ 456470 w 539136"/>
                <a:gd name="connsiteY44" fmla="*/ 137550 h 269568"/>
                <a:gd name="connsiteX45" fmla="*/ 471909 w 539136"/>
                <a:gd name="connsiteY45" fmla="*/ 159850 h 269568"/>
                <a:gd name="connsiteX46" fmla="*/ 482692 w 539136"/>
                <a:gd name="connsiteY46" fmla="*/ 252484 h 269568"/>
                <a:gd name="connsiteX47" fmla="*/ 496170 w 539136"/>
                <a:gd name="connsiteY47" fmla="*/ 254444 h 269568"/>
                <a:gd name="connsiteX48" fmla="*/ 504012 w 539136"/>
                <a:gd name="connsiteY48" fmla="*/ 241946 h 269568"/>
                <a:gd name="connsiteX49" fmla="*/ 511854 w 539136"/>
                <a:gd name="connsiteY49" fmla="*/ 55454 h 269568"/>
                <a:gd name="connsiteX50" fmla="*/ 523127 w 539136"/>
                <a:gd name="connsiteY50" fmla="*/ 226997 h 269568"/>
                <a:gd name="connsiteX51" fmla="*/ 532194 w 539136"/>
                <a:gd name="connsiteY51" fmla="*/ 238025 h 269568"/>
                <a:gd name="connsiteX52" fmla="*/ 549349 w 539136"/>
                <a:gd name="connsiteY52" fmla="*/ 216705 h 269568"/>
                <a:gd name="connsiteX53" fmla="*/ 541262 w 539136"/>
                <a:gd name="connsiteY53" fmla="*/ 189013 h 269568"/>
                <a:gd name="connsiteX54" fmla="*/ 550574 w 539136"/>
                <a:gd name="connsiteY54" fmla="*/ 137550 h 26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39136" h="269568">
                  <a:moveTo>
                    <a:pt x="550574" y="137550"/>
                  </a:moveTo>
                  <a:cubicBezTo>
                    <a:pt x="550574" y="121866"/>
                    <a:pt x="550574" y="109368"/>
                    <a:pt x="550574" y="102016"/>
                  </a:cubicBezTo>
                  <a:cubicBezTo>
                    <a:pt x="550574" y="94664"/>
                    <a:pt x="550574" y="74324"/>
                    <a:pt x="550574" y="51288"/>
                  </a:cubicBezTo>
                  <a:cubicBezTo>
                    <a:pt x="550574" y="45406"/>
                    <a:pt x="549104" y="39770"/>
                    <a:pt x="548369" y="33888"/>
                  </a:cubicBezTo>
                  <a:cubicBezTo>
                    <a:pt x="539154" y="31609"/>
                    <a:pt x="531288" y="25679"/>
                    <a:pt x="526558" y="17469"/>
                  </a:cubicBezTo>
                  <a:cubicBezTo>
                    <a:pt x="519427" y="5927"/>
                    <a:pt x="506536" y="-763"/>
                    <a:pt x="492984" y="70"/>
                  </a:cubicBezTo>
                  <a:cubicBezTo>
                    <a:pt x="357710" y="70"/>
                    <a:pt x="223416" y="1540"/>
                    <a:pt x="86916" y="2030"/>
                  </a:cubicBezTo>
                  <a:cubicBezTo>
                    <a:pt x="79491" y="11171"/>
                    <a:pt x="67532" y="15362"/>
                    <a:pt x="56038" y="12813"/>
                  </a:cubicBezTo>
                  <a:cubicBezTo>
                    <a:pt x="36826" y="9701"/>
                    <a:pt x="17588" y="18253"/>
                    <a:pt x="7026" y="34624"/>
                  </a:cubicBezTo>
                  <a:cubicBezTo>
                    <a:pt x="-5472" y="81920"/>
                    <a:pt x="2615" y="129953"/>
                    <a:pt x="2125" y="177740"/>
                  </a:cubicBezTo>
                  <a:cubicBezTo>
                    <a:pt x="2125" y="240721"/>
                    <a:pt x="17809" y="252974"/>
                    <a:pt x="82015" y="244152"/>
                  </a:cubicBezTo>
                  <a:cubicBezTo>
                    <a:pt x="108727" y="230428"/>
                    <a:pt x="105296" y="204942"/>
                    <a:pt x="108482" y="181171"/>
                  </a:cubicBezTo>
                  <a:cubicBezTo>
                    <a:pt x="113873" y="142941"/>
                    <a:pt x="94268" y="103241"/>
                    <a:pt x="115589" y="65991"/>
                  </a:cubicBezTo>
                  <a:cubicBezTo>
                    <a:pt x="119019" y="63051"/>
                    <a:pt x="122450" y="60110"/>
                    <a:pt x="125636" y="56924"/>
                  </a:cubicBezTo>
                  <a:cubicBezTo>
                    <a:pt x="132743" y="50063"/>
                    <a:pt x="135194" y="37319"/>
                    <a:pt x="148182" y="38054"/>
                  </a:cubicBezTo>
                  <a:cubicBezTo>
                    <a:pt x="155289" y="38054"/>
                    <a:pt x="157494" y="44671"/>
                    <a:pt x="157739" y="51043"/>
                  </a:cubicBezTo>
                  <a:cubicBezTo>
                    <a:pt x="159651" y="62536"/>
                    <a:pt x="151882" y="73368"/>
                    <a:pt x="140389" y="75279"/>
                  </a:cubicBezTo>
                  <a:cubicBezTo>
                    <a:pt x="139580" y="75426"/>
                    <a:pt x="138722" y="75500"/>
                    <a:pt x="137889" y="75549"/>
                  </a:cubicBezTo>
                  <a:cubicBezTo>
                    <a:pt x="130586" y="75524"/>
                    <a:pt x="123332" y="76946"/>
                    <a:pt x="116569" y="79715"/>
                  </a:cubicBezTo>
                  <a:cubicBezTo>
                    <a:pt x="100640" y="102751"/>
                    <a:pt x="121470" y="111818"/>
                    <a:pt x="133478" y="124071"/>
                  </a:cubicBezTo>
                  <a:cubicBezTo>
                    <a:pt x="155362" y="131546"/>
                    <a:pt x="169061" y="153307"/>
                    <a:pt x="166316" y="176270"/>
                  </a:cubicBezTo>
                  <a:cubicBezTo>
                    <a:pt x="166316" y="191953"/>
                    <a:pt x="164356" y="209598"/>
                    <a:pt x="180285" y="220626"/>
                  </a:cubicBezTo>
                  <a:cubicBezTo>
                    <a:pt x="185162" y="221165"/>
                    <a:pt x="189867" y="218763"/>
                    <a:pt x="192293" y="214499"/>
                  </a:cubicBezTo>
                  <a:cubicBezTo>
                    <a:pt x="199081" y="197639"/>
                    <a:pt x="201703" y="179406"/>
                    <a:pt x="199890" y="161321"/>
                  </a:cubicBezTo>
                  <a:cubicBezTo>
                    <a:pt x="199890" y="136814"/>
                    <a:pt x="199890" y="112308"/>
                    <a:pt x="199890" y="87802"/>
                  </a:cubicBezTo>
                  <a:cubicBezTo>
                    <a:pt x="199890" y="73098"/>
                    <a:pt x="199890" y="54229"/>
                    <a:pt x="220965" y="53493"/>
                  </a:cubicBezTo>
                  <a:cubicBezTo>
                    <a:pt x="242041" y="52758"/>
                    <a:pt x="243756" y="73343"/>
                    <a:pt x="245472" y="89272"/>
                  </a:cubicBezTo>
                  <a:cubicBezTo>
                    <a:pt x="247187" y="105202"/>
                    <a:pt x="245472" y="125541"/>
                    <a:pt x="245472" y="143431"/>
                  </a:cubicBezTo>
                  <a:cubicBezTo>
                    <a:pt x="242408" y="167398"/>
                    <a:pt x="245447" y="191758"/>
                    <a:pt x="254294" y="214254"/>
                  </a:cubicBezTo>
                  <a:cubicBezTo>
                    <a:pt x="257381" y="218151"/>
                    <a:pt x="262503" y="219793"/>
                    <a:pt x="267282" y="218420"/>
                  </a:cubicBezTo>
                  <a:cubicBezTo>
                    <a:pt x="289828" y="190483"/>
                    <a:pt x="270958" y="152498"/>
                    <a:pt x="290073" y="123581"/>
                  </a:cubicBezTo>
                  <a:cubicBezTo>
                    <a:pt x="295611" y="113607"/>
                    <a:pt x="298576" y="102408"/>
                    <a:pt x="298650" y="90988"/>
                  </a:cubicBezTo>
                  <a:cubicBezTo>
                    <a:pt x="296199" y="73098"/>
                    <a:pt x="274144" y="56924"/>
                    <a:pt x="292524" y="37319"/>
                  </a:cubicBezTo>
                  <a:cubicBezTo>
                    <a:pt x="298895" y="30163"/>
                    <a:pt x="309849" y="29502"/>
                    <a:pt x="317030" y="35849"/>
                  </a:cubicBezTo>
                  <a:cubicBezTo>
                    <a:pt x="337860" y="53003"/>
                    <a:pt x="319725" y="71383"/>
                    <a:pt x="317030" y="89027"/>
                  </a:cubicBezTo>
                  <a:cubicBezTo>
                    <a:pt x="316295" y="100153"/>
                    <a:pt x="319701" y="111157"/>
                    <a:pt x="326587" y="119905"/>
                  </a:cubicBezTo>
                  <a:cubicBezTo>
                    <a:pt x="330680" y="125101"/>
                    <a:pt x="336880" y="128237"/>
                    <a:pt x="343497" y="128482"/>
                  </a:cubicBezTo>
                  <a:cubicBezTo>
                    <a:pt x="368003" y="111328"/>
                    <a:pt x="344967" y="76284"/>
                    <a:pt x="369718" y="59130"/>
                  </a:cubicBezTo>
                  <a:cubicBezTo>
                    <a:pt x="402802" y="47367"/>
                    <a:pt x="398390" y="73343"/>
                    <a:pt x="399616" y="90743"/>
                  </a:cubicBezTo>
                  <a:cubicBezTo>
                    <a:pt x="402802" y="133384"/>
                    <a:pt x="395695" y="176514"/>
                    <a:pt x="404517" y="219155"/>
                  </a:cubicBezTo>
                  <a:cubicBezTo>
                    <a:pt x="411869" y="229448"/>
                    <a:pt x="404517" y="239250"/>
                    <a:pt x="404517" y="249298"/>
                  </a:cubicBezTo>
                  <a:cubicBezTo>
                    <a:pt x="404517" y="264982"/>
                    <a:pt x="408438" y="278460"/>
                    <a:pt x="426082" y="283362"/>
                  </a:cubicBezTo>
                  <a:cubicBezTo>
                    <a:pt x="431008" y="282724"/>
                    <a:pt x="435321" y="279686"/>
                    <a:pt x="437600" y="275275"/>
                  </a:cubicBezTo>
                  <a:cubicBezTo>
                    <a:pt x="450098" y="237045"/>
                    <a:pt x="440786" y="197590"/>
                    <a:pt x="444707" y="159115"/>
                  </a:cubicBezTo>
                  <a:cubicBezTo>
                    <a:pt x="444707" y="150293"/>
                    <a:pt x="444707" y="138530"/>
                    <a:pt x="456470" y="137550"/>
                  </a:cubicBezTo>
                  <a:cubicBezTo>
                    <a:pt x="471909" y="135834"/>
                    <a:pt x="470684" y="150048"/>
                    <a:pt x="471909" y="159850"/>
                  </a:cubicBezTo>
                  <a:cubicBezTo>
                    <a:pt x="476320" y="190728"/>
                    <a:pt x="465782" y="223076"/>
                    <a:pt x="482692" y="252484"/>
                  </a:cubicBezTo>
                  <a:cubicBezTo>
                    <a:pt x="486343" y="255866"/>
                    <a:pt x="491710" y="256650"/>
                    <a:pt x="496170" y="254444"/>
                  </a:cubicBezTo>
                  <a:cubicBezTo>
                    <a:pt x="499748" y="250965"/>
                    <a:pt x="502419" y="246676"/>
                    <a:pt x="504012" y="241946"/>
                  </a:cubicBezTo>
                  <a:cubicBezTo>
                    <a:pt x="512835" y="179945"/>
                    <a:pt x="504012" y="117455"/>
                    <a:pt x="511854" y="55454"/>
                  </a:cubicBezTo>
                  <a:cubicBezTo>
                    <a:pt x="525333" y="111818"/>
                    <a:pt x="511854" y="169898"/>
                    <a:pt x="523127" y="226997"/>
                  </a:cubicBezTo>
                  <a:cubicBezTo>
                    <a:pt x="524989" y="231482"/>
                    <a:pt x="528151" y="235330"/>
                    <a:pt x="532194" y="238025"/>
                  </a:cubicBezTo>
                  <a:cubicBezTo>
                    <a:pt x="544692" y="236555"/>
                    <a:pt x="547388" y="226997"/>
                    <a:pt x="549349" y="216705"/>
                  </a:cubicBezTo>
                  <a:cubicBezTo>
                    <a:pt x="550231" y="206780"/>
                    <a:pt x="547339" y="196904"/>
                    <a:pt x="541262" y="189013"/>
                  </a:cubicBezTo>
                  <a:cubicBezTo>
                    <a:pt x="545918" y="172348"/>
                    <a:pt x="529499" y="149313"/>
                    <a:pt x="550574" y="137550"/>
                  </a:cubicBezTo>
                  <a:close/>
                </a:path>
              </a:pathLst>
            </a:custGeom>
            <a:solidFill>
              <a:srgbClr val="AE9874"/>
            </a:solidFill>
            <a:ln w="2449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6F09C09-B3A4-4506-90C2-3C1C8772ACBB}"/>
                </a:ext>
              </a:extLst>
            </p:cNvPr>
            <p:cNvSpPr/>
            <p:nvPr/>
          </p:nvSpPr>
          <p:spPr>
            <a:xfrm>
              <a:off x="1801972" y="1828504"/>
              <a:ext cx="196050" cy="955743"/>
            </a:xfrm>
            <a:custGeom>
              <a:avLst/>
              <a:gdLst>
                <a:gd name="connsiteX0" fmla="*/ 195754 w 196049"/>
                <a:gd name="connsiteY0" fmla="*/ 927919 h 955742"/>
                <a:gd name="connsiteX1" fmla="*/ 197960 w 196049"/>
                <a:gd name="connsiteY1" fmla="*/ 912481 h 955742"/>
                <a:gd name="connsiteX2" fmla="*/ 197960 w 196049"/>
                <a:gd name="connsiteY2" fmla="*/ 909540 h 955742"/>
                <a:gd name="connsiteX3" fmla="*/ 197960 w 196049"/>
                <a:gd name="connsiteY3" fmla="*/ 806859 h 955742"/>
                <a:gd name="connsiteX4" fmla="*/ 195509 w 196049"/>
                <a:gd name="connsiteY4" fmla="*/ 800242 h 955742"/>
                <a:gd name="connsiteX5" fmla="*/ 197960 w 196049"/>
                <a:gd name="connsiteY5" fmla="*/ 793380 h 955742"/>
                <a:gd name="connsiteX6" fmla="*/ 199185 w 196049"/>
                <a:gd name="connsiteY6" fmla="*/ 740692 h 955742"/>
                <a:gd name="connsiteX7" fmla="*/ 190363 w 196049"/>
                <a:gd name="connsiteY7" fmla="*/ 718391 h 955742"/>
                <a:gd name="connsiteX8" fmla="*/ 178845 w 196049"/>
                <a:gd name="connsiteY8" fmla="*/ 716186 h 955742"/>
                <a:gd name="connsiteX9" fmla="*/ 167327 w 196049"/>
                <a:gd name="connsiteY9" fmla="*/ 713245 h 955742"/>
                <a:gd name="connsiteX10" fmla="*/ 167327 w 196049"/>
                <a:gd name="connsiteY10" fmla="*/ 545377 h 955742"/>
                <a:gd name="connsiteX11" fmla="*/ 176394 w 196049"/>
                <a:gd name="connsiteY11" fmla="*/ 598311 h 955742"/>
                <a:gd name="connsiteX12" fmla="*/ 197960 w 196049"/>
                <a:gd name="connsiteY12" fmla="*/ 638011 h 955742"/>
                <a:gd name="connsiteX13" fmla="*/ 206047 w 196049"/>
                <a:gd name="connsiteY13" fmla="*/ 638011 h 955742"/>
                <a:gd name="connsiteX14" fmla="*/ 208252 w 196049"/>
                <a:gd name="connsiteY14" fmla="*/ 621347 h 955742"/>
                <a:gd name="connsiteX15" fmla="*/ 208252 w 196049"/>
                <a:gd name="connsiteY15" fmla="*/ 532389 h 955742"/>
                <a:gd name="connsiteX16" fmla="*/ 183746 w 196049"/>
                <a:gd name="connsiteY16" fmla="*/ 496610 h 955742"/>
                <a:gd name="connsiteX17" fmla="*/ 167082 w 196049"/>
                <a:gd name="connsiteY17" fmla="*/ 461076 h 955742"/>
                <a:gd name="connsiteX18" fmla="*/ 171248 w 196049"/>
                <a:gd name="connsiteY18" fmla="*/ 319920 h 955742"/>
                <a:gd name="connsiteX19" fmla="*/ 177129 w 196049"/>
                <a:gd name="connsiteY19" fmla="*/ 372608 h 955742"/>
                <a:gd name="connsiteX20" fmla="*/ 179335 w 196049"/>
                <a:gd name="connsiteY20" fmla="*/ 467447 h 955742"/>
                <a:gd name="connsiteX21" fmla="*/ 208743 w 196049"/>
                <a:gd name="connsiteY21" fmla="*/ 486807 h 955742"/>
                <a:gd name="connsiteX22" fmla="*/ 208743 w 196049"/>
                <a:gd name="connsiteY22" fmla="*/ 467693 h 955742"/>
                <a:gd name="connsiteX23" fmla="*/ 208743 w 196049"/>
                <a:gd name="connsiteY23" fmla="*/ 465732 h 955742"/>
                <a:gd name="connsiteX24" fmla="*/ 210948 w 196049"/>
                <a:gd name="connsiteY24" fmla="*/ 441226 h 955742"/>
                <a:gd name="connsiteX25" fmla="*/ 213153 w 196049"/>
                <a:gd name="connsiteY25" fmla="*/ 403976 h 955742"/>
                <a:gd name="connsiteX26" fmla="*/ 213153 w 196049"/>
                <a:gd name="connsiteY26" fmla="*/ 379470 h 955742"/>
                <a:gd name="connsiteX27" fmla="*/ 213153 w 196049"/>
                <a:gd name="connsiteY27" fmla="*/ 370893 h 955742"/>
                <a:gd name="connsiteX28" fmla="*/ 213153 w 196049"/>
                <a:gd name="connsiteY28" fmla="*/ 316734 h 955742"/>
                <a:gd name="connsiteX29" fmla="*/ 194284 w 196049"/>
                <a:gd name="connsiteY29" fmla="*/ 273358 h 955742"/>
                <a:gd name="connsiteX30" fmla="*/ 213889 w 196049"/>
                <a:gd name="connsiteY30" fmla="*/ 258654 h 955742"/>
                <a:gd name="connsiteX31" fmla="*/ 213889 w 196049"/>
                <a:gd name="connsiteY31" fmla="*/ 193958 h 955742"/>
                <a:gd name="connsiteX32" fmla="*/ 213889 w 196049"/>
                <a:gd name="connsiteY32" fmla="*/ 179989 h 955742"/>
                <a:gd name="connsiteX33" fmla="*/ 215114 w 196049"/>
                <a:gd name="connsiteY33" fmla="*/ 112352 h 955742"/>
                <a:gd name="connsiteX34" fmla="*/ 202126 w 196049"/>
                <a:gd name="connsiteY34" fmla="*/ 93973 h 955742"/>
                <a:gd name="connsiteX35" fmla="*/ 215114 w 196049"/>
                <a:gd name="connsiteY35" fmla="*/ 58684 h 955742"/>
                <a:gd name="connsiteX36" fmla="*/ 215114 w 196049"/>
                <a:gd name="connsiteY36" fmla="*/ 58684 h 955742"/>
                <a:gd name="connsiteX37" fmla="*/ 215114 w 196049"/>
                <a:gd name="connsiteY37" fmla="*/ 22414 h 955742"/>
                <a:gd name="connsiteX38" fmla="*/ 195264 w 196049"/>
                <a:gd name="connsiteY38" fmla="*/ 3789 h 955742"/>
                <a:gd name="connsiteX39" fmla="*/ 192078 w 196049"/>
                <a:gd name="connsiteY39" fmla="*/ 1339 h 955742"/>
                <a:gd name="connsiteX40" fmla="*/ 157279 w 196049"/>
                <a:gd name="connsiteY40" fmla="*/ 11141 h 955742"/>
                <a:gd name="connsiteX41" fmla="*/ 157279 w 196049"/>
                <a:gd name="connsiteY41" fmla="*/ 20699 h 955742"/>
                <a:gd name="connsiteX42" fmla="*/ 164386 w 196049"/>
                <a:gd name="connsiteY42" fmla="*/ 31237 h 955742"/>
                <a:gd name="connsiteX43" fmla="*/ 175904 w 196049"/>
                <a:gd name="connsiteY43" fmla="*/ 225571 h 955742"/>
                <a:gd name="connsiteX44" fmla="*/ 168307 w 196049"/>
                <a:gd name="connsiteY44" fmla="*/ 190282 h 955742"/>
                <a:gd name="connsiteX45" fmla="*/ 150908 w 196049"/>
                <a:gd name="connsiteY45" fmla="*/ 164060 h 955742"/>
                <a:gd name="connsiteX46" fmla="*/ 134243 w 196049"/>
                <a:gd name="connsiteY46" fmla="*/ 203270 h 955742"/>
                <a:gd name="connsiteX47" fmla="*/ 120275 w 196049"/>
                <a:gd name="connsiteY47" fmla="*/ 217974 h 955742"/>
                <a:gd name="connsiteX48" fmla="*/ 107532 w 196049"/>
                <a:gd name="connsiteY48" fmla="*/ 201800 h 955742"/>
                <a:gd name="connsiteX49" fmla="*/ 105326 w 196049"/>
                <a:gd name="connsiteY49" fmla="*/ 135143 h 955742"/>
                <a:gd name="connsiteX50" fmla="*/ 147722 w 196049"/>
                <a:gd name="connsiteY50" fmla="*/ 105491 h 955742"/>
                <a:gd name="connsiteX51" fmla="*/ 153604 w 196049"/>
                <a:gd name="connsiteY51" fmla="*/ 45695 h 955742"/>
                <a:gd name="connsiteX52" fmla="*/ 92093 w 196049"/>
                <a:gd name="connsiteY52" fmla="*/ 47901 h 955742"/>
                <a:gd name="connsiteX53" fmla="*/ 84741 w 196049"/>
                <a:gd name="connsiteY53" fmla="*/ 47901 h 955742"/>
                <a:gd name="connsiteX54" fmla="*/ 72488 w 196049"/>
                <a:gd name="connsiteY54" fmla="*/ 93482 h 955742"/>
                <a:gd name="connsiteX55" fmla="*/ 14163 w 196049"/>
                <a:gd name="connsiteY55" fmla="*/ 145926 h 955742"/>
                <a:gd name="connsiteX56" fmla="*/ 8453 w 196049"/>
                <a:gd name="connsiteY56" fmla="*/ 198296 h 955742"/>
                <a:gd name="connsiteX57" fmla="*/ 14163 w 196049"/>
                <a:gd name="connsiteY57" fmla="*/ 204005 h 955742"/>
                <a:gd name="connsiteX58" fmla="*/ 72243 w 196049"/>
                <a:gd name="connsiteY58" fmla="*/ 254733 h 955742"/>
                <a:gd name="connsiteX59" fmla="*/ 72243 w 196049"/>
                <a:gd name="connsiteY59" fmla="*/ 313303 h 955742"/>
                <a:gd name="connsiteX60" fmla="*/ 13918 w 196049"/>
                <a:gd name="connsiteY60" fmla="*/ 354964 h 955742"/>
                <a:gd name="connsiteX61" fmla="*/ 8085 w 196049"/>
                <a:gd name="connsiteY61" fmla="*/ 406966 h 955742"/>
                <a:gd name="connsiteX62" fmla="*/ 13918 w 196049"/>
                <a:gd name="connsiteY62" fmla="*/ 412799 h 955742"/>
                <a:gd name="connsiteX63" fmla="*/ 71998 w 196049"/>
                <a:gd name="connsiteY63" fmla="*/ 464262 h 955742"/>
                <a:gd name="connsiteX64" fmla="*/ 58519 w 196049"/>
                <a:gd name="connsiteY64" fmla="*/ 566452 h 955742"/>
                <a:gd name="connsiteX65" fmla="*/ 59745 w 196049"/>
                <a:gd name="connsiteY65" fmla="*/ 594635 h 955742"/>
                <a:gd name="connsiteX66" fmla="*/ 76409 w 196049"/>
                <a:gd name="connsiteY66" fmla="*/ 692660 h 955742"/>
                <a:gd name="connsiteX67" fmla="*/ 92093 w 196049"/>
                <a:gd name="connsiteY67" fmla="*/ 703933 h 955742"/>
                <a:gd name="connsiteX68" fmla="*/ 123216 w 196049"/>
                <a:gd name="connsiteY68" fmla="*/ 677711 h 955742"/>
                <a:gd name="connsiteX69" fmla="*/ 135469 w 196049"/>
                <a:gd name="connsiteY69" fmla="*/ 722067 h 955742"/>
                <a:gd name="connsiteX70" fmla="*/ 86456 w 196049"/>
                <a:gd name="connsiteY70" fmla="*/ 764218 h 955742"/>
                <a:gd name="connsiteX71" fmla="*/ 81702 w 196049"/>
                <a:gd name="connsiteY71" fmla="*/ 818082 h 955742"/>
                <a:gd name="connsiteX72" fmla="*/ 84006 w 196049"/>
                <a:gd name="connsiteY72" fmla="*/ 820583 h 955742"/>
                <a:gd name="connsiteX73" fmla="*/ 146742 w 196049"/>
                <a:gd name="connsiteY73" fmla="*/ 825239 h 955742"/>
                <a:gd name="connsiteX74" fmla="*/ 169532 w 196049"/>
                <a:gd name="connsiteY74" fmla="*/ 795586 h 955742"/>
                <a:gd name="connsiteX75" fmla="*/ 179335 w 196049"/>
                <a:gd name="connsiteY75" fmla="*/ 971540 h 955742"/>
                <a:gd name="connsiteX76" fmla="*/ 190608 w 196049"/>
                <a:gd name="connsiteY76" fmla="*/ 974236 h 955742"/>
                <a:gd name="connsiteX77" fmla="*/ 195754 w 196049"/>
                <a:gd name="connsiteY77" fmla="*/ 927919 h 95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96049" h="955742">
                  <a:moveTo>
                    <a:pt x="195754" y="927919"/>
                  </a:moveTo>
                  <a:cubicBezTo>
                    <a:pt x="195754" y="922773"/>
                    <a:pt x="197225" y="917627"/>
                    <a:pt x="197960" y="912481"/>
                  </a:cubicBezTo>
                  <a:lnTo>
                    <a:pt x="197960" y="909540"/>
                  </a:lnTo>
                  <a:cubicBezTo>
                    <a:pt x="197960" y="893366"/>
                    <a:pt x="196489" y="854891"/>
                    <a:pt x="197960" y="806859"/>
                  </a:cubicBezTo>
                  <a:cubicBezTo>
                    <a:pt x="196416" y="804996"/>
                    <a:pt x="195558" y="802668"/>
                    <a:pt x="195509" y="800242"/>
                  </a:cubicBezTo>
                  <a:cubicBezTo>
                    <a:pt x="195534" y="797743"/>
                    <a:pt x="196416" y="795341"/>
                    <a:pt x="197960" y="793380"/>
                  </a:cubicBezTo>
                  <a:cubicBezTo>
                    <a:pt x="197960" y="776716"/>
                    <a:pt x="197960" y="758826"/>
                    <a:pt x="199185" y="740692"/>
                  </a:cubicBezTo>
                  <a:cubicBezTo>
                    <a:pt x="194774" y="733928"/>
                    <a:pt x="191784" y="726331"/>
                    <a:pt x="190363" y="718391"/>
                  </a:cubicBezTo>
                  <a:cubicBezTo>
                    <a:pt x="186858" y="716480"/>
                    <a:pt x="182815" y="715696"/>
                    <a:pt x="178845" y="716186"/>
                  </a:cubicBezTo>
                  <a:cubicBezTo>
                    <a:pt x="174434" y="716186"/>
                    <a:pt x="167817" y="717656"/>
                    <a:pt x="167327" y="713245"/>
                  </a:cubicBezTo>
                  <a:cubicBezTo>
                    <a:pt x="163161" y="657371"/>
                    <a:pt x="163161" y="601251"/>
                    <a:pt x="167327" y="545377"/>
                  </a:cubicBezTo>
                  <a:cubicBezTo>
                    <a:pt x="175635" y="561698"/>
                    <a:pt x="178796" y="580152"/>
                    <a:pt x="176394" y="598311"/>
                  </a:cubicBezTo>
                  <a:cubicBezTo>
                    <a:pt x="179335" y="613750"/>
                    <a:pt x="173209" y="634090"/>
                    <a:pt x="197960" y="638011"/>
                  </a:cubicBezTo>
                  <a:lnTo>
                    <a:pt x="206047" y="638011"/>
                  </a:lnTo>
                  <a:cubicBezTo>
                    <a:pt x="206047" y="632374"/>
                    <a:pt x="207517" y="626983"/>
                    <a:pt x="208252" y="621347"/>
                  </a:cubicBezTo>
                  <a:cubicBezTo>
                    <a:pt x="208252" y="606153"/>
                    <a:pt x="207027" y="573805"/>
                    <a:pt x="208252" y="532389"/>
                  </a:cubicBezTo>
                  <a:cubicBezTo>
                    <a:pt x="204233" y="518102"/>
                    <a:pt x="195632" y="505530"/>
                    <a:pt x="183746" y="496610"/>
                  </a:cubicBezTo>
                  <a:cubicBezTo>
                    <a:pt x="172865" y="488082"/>
                    <a:pt x="166690" y="474897"/>
                    <a:pt x="167082" y="461076"/>
                  </a:cubicBezTo>
                  <a:cubicBezTo>
                    <a:pt x="164729" y="413999"/>
                    <a:pt x="166126" y="366776"/>
                    <a:pt x="171248" y="319920"/>
                  </a:cubicBezTo>
                  <a:cubicBezTo>
                    <a:pt x="176762" y="336903"/>
                    <a:pt x="178771" y="354817"/>
                    <a:pt x="177129" y="372608"/>
                  </a:cubicBezTo>
                  <a:cubicBezTo>
                    <a:pt x="175880" y="404246"/>
                    <a:pt x="176615" y="435908"/>
                    <a:pt x="179335" y="467447"/>
                  </a:cubicBezTo>
                  <a:cubicBezTo>
                    <a:pt x="181541" y="482886"/>
                    <a:pt x="184971" y="503227"/>
                    <a:pt x="208743" y="486807"/>
                  </a:cubicBezTo>
                  <a:cubicBezTo>
                    <a:pt x="208743" y="480607"/>
                    <a:pt x="208743" y="474236"/>
                    <a:pt x="208743" y="467693"/>
                  </a:cubicBezTo>
                  <a:lnTo>
                    <a:pt x="208743" y="465732"/>
                  </a:lnTo>
                  <a:cubicBezTo>
                    <a:pt x="198940" y="449558"/>
                    <a:pt x="197470" y="445147"/>
                    <a:pt x="210948" y="441226"/>
                  </a:cubicBezTo>
                  <a:cubicBezTo>
                    <a:pt x="210948" y="428973"/>
                    <a:pt x="212418" y="416720"/>
                    <a:pt x="213153" y="403976"/>
                  </a:cubicBezTo>
                  <a:cubicBezTo>
                    <a:pt x="213153" y="397605"/>
                    <a:pt x="213153" y="389518"/>
                    <a:pt x="213153" y="379470"/>
                  </a:cubicBezTo>
                  <a:cubicBezTo>
                    <a:pt x="212713" y="376627"/>
                    <a:pt x="212713" y="373736"/>
                    <a:pt x="213153" y="370893"/>
                  </a:cubicBezTo>
                  <a:cubicBezTo>
                    <a:pt x="213153" y="355454"/>
                    <a:pt x="213153" y="337074"/>
                    <a:pt x="213153" y="316734"/>
                  </a:cubicBezTo>
                  <a:cubicBezTo>
                    <a:pt x="193304" y="310608"/>
                    <a:pt x="197470" y="287081"/>
                    <a:pt x="194284" y="273358"/>
                  </a:cubicBezTo>
                  <a:cubicBezTo>
                    <a:pt x="191098" y="259635"/>
                    <a:pt x="202861" y="258409"/>
                    <a:pt x="213889" y="258654"/>
                  </a:cubicBezTo>
                  <a:cubicBezTo>
                    <a:pt x="213889" y="242725"/>
                    <a:pt x="213889" y="220425"/>
                    <a:pt x="213889" y="193958"/>
                  </a:cubicBezTo>
                  <a:cubicBezTo>
                    <a:pt x="213889" y="189302"/>
                    <a:pt x="213889" y="184646"/>
                    <a:pt x="213889" y="179989"/>
                  </a:cubicBezTo>
                  <a:cubicBezTo>
                    <a:pt x="213889" y="159159"/>
                    <a:pt x="213889" y="136368"/>
                    <a:pt x="215114" y="112352"/>
                  </a:cubicBezTo>
                  <a:cubicBezTo>
                    <a:pt x="209232" y="112352"/>
                    <a:pt x="204577" y="107206"/>
                    <a:pt x="202126" y="93973"/>
                  </a:cubicBezTo>
                  <a:cubicBezTo>
                    <a:pt x="197788" y="80617"/>
                    <a:pt x="203155" y="66036"/>
                    <a:pt x="215114" y="58684"/>
                  </a:cubicBezTo>
                  <a:lnTo>
                    <a:pt x="215114" y="58684"/>
                  </a:lnTo>
                  <a:cubicBezTo>
                    <a:pt x="215114" y="51087"/>
                    <a:pt x="215114" y="38343"/>
                    <a:pt x="215114" y="22414"/>
                  </a:cubicBezTo>
                  <a:cubicBezTo>
                    <a:pt x="207174" y="17783"/>
                    <a:pt x="200386" y="11436"/>
                    <a:pt x="195264" y="3789"/>
                  </a:cubicBezTo>
                  <a:lnTo>
                    <a:pt x="192078" y="1339"/>
                  </a:lnTo>
                  <a:cubicBezTo>
                    <a:pt x="179555" y="-2263"/>
                    <a:pt x="166077" y="1535"/>
                    <a:pt x="157279" y="11141"/>
                  </a:cubicBezTo>
                  <a:lnTo>
                    <a:pt x="157279" y="20699"/>
                  </a:lnTo>
                  <a:cubicBezTo>
                    <a:pt x="158848" y="24694"/>
                    <a:pt x="161274" y="28271"/>
                    <a:pt x="164386" y="31237"/>
                  </a:cubicBezTo>
                  <a:cubicBezTo>
                    <a:pt x="200165" y="94708"/>
                    <a:pt x="173454" y="160875"/>
                    <a:pt x="175904" y="225571"/>
                  </a:cubicBezTo>
                  <a:cubicBezTo>
                    <a:pt x="167327" y="214053"/>
                    <a:pt x="170513" y="201065"/>
                    <a:pt x="168307" y="190282"/>
                  </a:cubicBezTo>
                  <a:cubicBezTo>
                    <a:pt x="166102" y="179499"/>
                    <a:pt x="164631" y="167736"/>
                    <a:pt x="150908" y="164060"/>
                  </a:cubicBezTo>
                  <a:cubicBezTo>
                    <a:pt x="135224" y="172883"/>
                    <a:pt x="138900" y="189792"/>
                    <a:pt x="134243" y="203270"/>
                  </a:cubicBezTo>
                  <a:cubicBezTo>
                    <a:pt x="131793" y="210377"/>
                    <a:pt x="129097" y="218464"/>
                    <a:pt x="120275" y="217974"/>
                  </a:cubicBezTo>
                  <a:cubicBezTo>
                    <a:pt x="111453" y="217484"/>
                    <a:pt x="108757" y="209152"/>
                    <a:pt x="107532" y="201800"/>
                  </a:cubicBezTo>
                  <a:cubicBezTo>
                    <a:pt x="105106" y="179671"/>
                    <a:pt x="104370" y="157395"/>
                    <a:pt x="105326" y="135143"/>
                  </a:cubicBezTo>
                  <a:cubicBezTo>
                    <a:pt x="105326" y="103285"/>
                    <a:pt x="120520" y="96423"/>
                    <a:pt x="147722" y="105491"/>
                  </a:cubicBezTo>
                  <a:cubicBezTo>
                    <a:pt x="174679" y="88091"/>
                    <a:pt x="166837" y="67016"/>
                    <a:pt x="153604" y="45695"/>
                  </a:cubicBezTo>
                  <a:cubicBezTo>
                    <a:pt x="133631" y="51724"/>
                    <a:pt x="112433" y="52483"/>
                    <a:pt x="92093" y="47901"/>
                  </a:cubicBezTo>
                  <a:lnTo>
                    <a:pt x="84741" y="47901"/>
                  </a:lnTo>
                  <a:cubicBezTo>
                    <a:pt x="70527" y="60399"/>
                    <a:pt x="73468" y="77553"/>
                    <a:pt x="72488" y="93482"/>
                  </a:cubicBezTo>
                  <a:cubicBezTo>
                    <a:pt x="69302" y="150827"/>
                    <a:pt x="69547" y="150827"/>
                    <a:pt x="14163" y="145926"/>
                  </a:cubicBezTo>
                  <a:cubicBezTo>
                    <a:pt x="-1864" y="158816"/>
                    <a:pt x="-4437" y="182244"/>
                    <a:pt x="8453" y="198296"/>
                  </a:cubicBezTo>
                  <a:cubicBezTo>
                    <a:pt x="10144" y="200403"/>
                    <a:pt x="12056" y="202314"/>
                    <a:pt x="14163" y="204005"/>
                  </a:cubicBezTo>
                  <a:cubicBezTo>
                    <a:pt x="66851" y="199349"/>
                    <a:pt x="71263" y="204005"/>
                    <a:pt x="72243" y="254733"/>
                  </a:cubicBezTo>
                  <a:cubicBezTo>
                    <a:pt x="72243" y="274338"/>
                    <a:pt x="72243" y="293698"/>
                    <a:pt x="72243" y="313303"/>
                  </a:cubicBezTo>
                  <a:cubicBezTo>
                    <a:pt x="72243" y="370158"/>
                    <a:pt x="63911" y="375304"/>
                    <a:pt x="13918" y="354964"/>
                  </a:cubicBezTo>
                  <a:cubicBezTo>
                    <a:pt x="-2060" y="367707"/>
                    <a:pt x="-4658" y="390988"/>
                    <a:pt x="8085" y="406966"/>
                  </a:cubicBezTo>
                  <a:cubicBezTo>
                    <a:pt x="9801" y="409123"/>
                    <a:pt x="11761" y="411083"/>
                    <a:pt x="13918" y="412799"/>
                  </a:cubicBezTo>
                  <a:cubicBezTo>
                    <a:pt x="65871" y="408388"/>
                    <a:pt x="70772" y="412799"/>
                    <a:pt x="71998" y="464262"/>
                  </a:cubicBezTo>
                  <a:cubicBezTo>
                    <a:pt x="75380" y="498914"/>
                    <a:pt x="70772" y="533859"/>
                    <a:pt x="58519" y="566452"/>
                  </a:cubicBezTo>
                  <a:cubicBezTo>
                    <a:pt x="56387" y="575789"/>
                    <a:pt x="56828" y="585519"/>
                    <a:pt x="59745" y="594635"/>
                  </a:cubicBezTo>
                  <a:cubicBezTo>
                    <a:pt x="76899" y="625023"/>
                    <a:pt x="67097" y="660066"/>
                    <a:pt x="76409" y="692660"/>
                  </a:cubicBezTo>
                  <a:cubicBezTo>
                    <a:pt x="78713" y="699374"/>
                    <a:pt x="84986" y="703908"/>
                    <a:pt x="92093" y="703933"/>
                  </a:cubicBezTo>
                  <a:cubicBezTo>
                    <a:pt x="105081" y="697806"/>
                    <a:pt x="103856" y="670359"/>
                    <a:pt x="123216" y="677711"/>
                  </a:cubicBezTo>
                  <a:cubicBezTo>
                    <a:pt x="142576" y="685063"/>
                    <a:pt x="135469" y="706383"/>
                    <a:pt x="135469" y="722067"/>
                  </a:cubicBezTo>
                  <a:cubicBezTo>
                    <a:pt x="135469" y="774511"/>
                    <a:pt x="127382" y="781127"/>
                    <a:pt x="86456" y="764218"/>
                  </a:cubicBezTo>
                  <a:cubicBezTo>
                    <a:pt x="70282" y="777770"/>
                    <a:pt x="68150" y="801884"/>
                    <a:pt x="81702" y="818082"/>
                  </a:cubicBezTo>
                  <a:cubicBezTo>
                    <a:pt x="82437" y="818940"/>
                    <a:pt x="83197" y="819773"/>
                    <a:pt x="84006" y="820583"/>
                  </a:cubicBezTo>
                  <a:cubicBezTo>
                    <a:pt x="105032" y="818744"/>
                    <a:pt x="126206" y="820313"/>
                    <a:pt x="146742" y="825239"/>
                  </a:cubicBezTo>
                  <a:cubicBezTo>
                    <a:pt x="163651" y="822788"/>
                    <a:pt x="163896" y="807349"/>
                    <a:pt x="169532" y="795586"/>
                  </a:cubicBezTo>
                  <a:cubicBezTo>
                    <a:pt x="178110" y="854401"/>
                    <a:pt x="162181" y="913951"/>
                    <a:pt x="179335" y="971540"/>
                  </a:cubicBezTo>
                  <a:cubicBezTo>
                    <a:pt x="181835" y="975217"/>
                    <a:pt x="186711" y="976393"/>
                    <a:pt x="190608" y="974236"/>
                  </a:cubicBezTo>
                  <a:cubicBezTo>
                    <a:pt x="184408" y="958920"/>
                    <a:pt x="186344" y="941496"/>
                    <a:pt x="195754" y="927919"/>
                  </a:cubicBezTo>
                  <a:close/>
                </a:path>
              </a:pathLst>
            </a:custGeom>
            <a:solidFill>
              <a:srgbClr val="A8926E"/>
            </a:solidFill>
            <a:ln w="2449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AD8CC8D-CFA2-43DC-88C3-0B4C005831EC}"/>
                </a:ext>
              </a:extLst>
            </p:cNvPr>
            <p:cNvSpPr/>
            <p:nvPr/>
          </p:nvSpPr>
          <p:spPr>
            <a:xfrm>
              <a:off x="837601" y="1593979"/>
              <a:ext cx="416606" cy="269569"/>
            </a:xfrm>
            <a:custGeom>
              <a:avLst/>
              <a:gdLst>
                <a:gd name="connsiteX0" fmla="*/ 343577 w 416605"/>
                <a:gd name="connsiteY0" fmla="*/ 218220 h 269568"/>
                <a:gd name="connsiteX1" fmla="*/ 335980 w 416605"/>
                <a:gd name="connsiteY1" fmla="*/ 218220 h 269568"/>
                <a:gd name="connsiteX2" fmla="*/ 322502 w 416605"/>
                <a:gd name="connsiteY2" fmla="*/ 117989 h 269568"/>
                <a:gd name="connsiteX3" fmla="*/ 280596 w 416605"/>
                <a:gd name="connsiteY3" fmla="*/ 36873 h 269568"/>
                <a:gd name="connsiteX4" fmla="*/ 244327 w 416605"/>
                <a:gd name="connsiteY4" fmla="*/ 26826 h 269568"/>
                <a:gd name="connsiteX5" fmla="*/ 200951 w 416605"/>
                <a:gd name="connsiteY5" fmla="*/ 49126 h 269568"/>
                <a:gd name="connsiteX6" fmla="*/ 235260 w 416605"/>
                <a:gd name="connsiteY6" fmla="*/ 91032 h 269568"/>
                <a:gd name="connsiteX7" fmla="*/ 244082 w 416605"/>
                <a:gd name="connsiteY7" fmla="*/ 118969 h 269568"/>
                <a:gd name="connsiteX8" fmla="*/ 180856 w 416605"/>
                <a:gd name="connsiteY8" fmla="*/ 192488 h 269568"/>
                <a:gd name="connsiteX9" fmla="*/ 168113 w 416605"/>
                <a:gd name="connsiteY9" fmla="*/ 189302 h 269568"/>
                <a:gd name="connsiteX10" fmla="*/ 158310 w 416605"/>
                <a:gd name="connsiteY10" fmla="*/ 91277 h 269568"/>
                <a:gd name="connsiteX11" fmla="*/ 139931 w 416605"/>
                <a:gd name="connsiteY11" fmla="*/ 55743 h 269568"/>
                <a:gd name="connsiteX12" fmla="*/ 121061 w 416605"/>
                <a:gd name="connsiteY12" fmla="*/ 90297 h 269568"/>
                <a:gd name="connsiteX13" fmla="*/ 111748 w 416605"/>
                <a:gd name="connsiteY13" fmla="*/ 178519 h 269568"/>
                <a:gd name="connsiteX14" fmla="*/ 99495 w 416605"/>
                <a:gd name="connsiteY14" fmla="*/ 182686 h 269568"/>
                <a:gd name="connsiteX15" fmla="*/ 96309 w 416605"/>
                <a:gd name="connsiteY15" fmla="*/ 179745 h 269568"/>
                <a:gd name="connsiteX16" fmla="*/ 70333 w 416605"/>
                <a:gd name="connsiteY16" fmla="*/ 139310 h 269568"/>
                <a:gd name="connsiteX17" fmla="*/ 56854 w 416605"/>
                <a:gd name="connsiteY17" fmla="*/ 189792 h 269568"/>
                <a:gd name="connsiteX18" fmla="*/ 49012 w 416605"/>
                <a:gd name="connsiteY18" fmla="*/ 268947 h 269568"/>
                <a:gd name="connsiteX19" fmla="*/ 36514 w 416605"/>
                <a:gd name="connsiteY19" fmla="*/ 273604 h 269568"/>
                <a:gd name="connsiteX20" fmla="*/ 25241 w 416605"/>
                <a:gd name="connsiteY20" fmla="*/ 255224 h 269568"/>
                <a:gd name="connsiteX21" fmla="*/ 23526 w 416605"/>
                <a:gd name="connsiteY21" fmla="*/ 241500 h 269568"/>
                <a:gd name="connsiteX22" fmla="*/ 8087 w 416605"/>
                <a:gd name="connsiteY22" fmla="*/ 35893 h 269568"/>
                <a:gd name="connsiteX23" fmla="*/ 0 w 416605"/>
                <a:gd name="connsiteY23" fmla="*/ 18249 h 269568"/>
                <a:gd name="connsiteX24" fmla="*/ 29162 w 416605"/>
                <a:gd name="connsiteY24" fmla="*/ 114 h 269568"/>
                <a:gd name="connsiteX25" fmla="*/ 435231 w 416605"/>
                <a:gd name="connsiteY25" fmla="*/ 1585 h 269568"/>
                <a:gd name="connsiteX26" fmla="*/ 438416 w 416605"/>
                <a:gd name="connsiteY26" fmla="*/ 19964 h 269568"/>
                <a:gd name="connsiteX27" fmla="*/ 406803 w 416605"/>
                <a:gd name="connsiteY27" fmla="*/ 40059 h 269568"/>
                <a:gd name="connsiteX28" fmla="*/ 389404 w 416605"/>
                <a:gd name="connsiteY28" fmla="*/ 36138 h 269568"/>
                <a:gd name="connsiteX29" fmla="*/ 367814 w 416605"/>
                <a:gd name="connsiteY29" fmla="*/ 46406 h 269568"/>
                <a:gd name="connsiteX30" fmla="*/ 366858 w 416605"/>
                <a:gd name="connsiteY30" fmla="*/ 51087 h 269568"/>
                <a:gd name="connsiteX31" fmla="*/ 371514 w 416605"/>
                <a:gd name="connsiteY31" fmla="*/ 67261 h 269568"/>
                <a:gd name="connsiteX32" fmla="*/ 393325 w 416605"/>
                <a:gd name="connsiteY32" fmla="*/ 58439 h 269568"/>
                <a:gd name="connsiteX33" fmla="*/ 412930 w 416605"/>
                <a:gd name="connsiteY33" fmla="*/ 56233 h 269568"/>
                <a:gd name="connsiteX34" fmla="*/ 398961 w 416605"/>
                <a:gd name="connsiteY34" fmla="*/ 122645 h 269568"/>
                <a:gd name="connsiteX35" fmla="*/ 355830 w 416605"/>
                <a:gd name="connsiteY35" fmla="*/ 180970 h 269568"/>
                <a:gd name="connsiteX36" fmla="*/ 343577 w 416605"/>
                <a:gd name="connsiteY36" fmla="*/ 218220 h 26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6605" h="269568">
                  <a:moveTo>
                    <a:pt x="343577" y="218220"/>
                  </a:moveTo>
                  <a:lnTo>
                    <a:pt x="335980" y="218220"/>
                  </a:lnTo>
                  <a:cubicBezTo>
                    <a:pt x="311474" y="187832"/>
                    <a:pt x="322502" y="151563"/>
                    <a:pt x="322502" y="117989"/>
                  </a:cubicBezTo>
                  <a:cubicBezTo>
                    <a:pt x="322502" y="84415"/>
                    <a:pt x="316866" y="52557"/>
                    <a:pt x="280596" y="36873"/>
                  </a:cubicBezTo>
                  <a:cubicBezTo>
                    <a:pt x="271774" y="21680"/>
                    <a:pt x="261972" y="9917"/>
                    <a:pt x="244327" y="26826"/>
                  </a:cubicBezTo>
                  <a:cubicBezTo>
                    <a:pt x="231094" y="36628"/>
                    <a:pt x="204872" y="22660"/>
                    <a:pt x="200951" y="49126"/>
                  </a:cubicBezTo>
                  <a:cubicBezTo>
                    <a:pt x="197030" y="75593"/>
                    <a:pt x="223007" y="77554"/>
                    <a:pt x="235260" y="91032"/>
                  </a:cubicBezTo>
                  <a:lnTo>
                    <a:pt x="244082" y="118969"/>
                  </a:lnTo>
                  <a:cubicBezTo>
                    <a:pt x="204627" y="127792"/>
                    <a:pt x="191639" y="159404"/>
                    <a:pt x="180856" y="192488"/>
                  </a:cubicBezTo>
                  <a:cubicBezTo>
                    <a:pt x="176347" y="193983"/>
                    <a:pt x="171396" y="192733"/>
                    <a:pt x="168113" y="189302"/>
                  </a:cubicBezTo>
                  <a:cubicBezTo>
                    <a:pt x="151939" y="158179"/>
                    <a:pt x="162231" y="124606"/>
                    <a:pt x="158310" y="91277"/>
                  </a:cubicBezTo>
                  <a:cubicBezTo>
                    <a:pt x="156595" y="77064"/>
                    <a:pt x="160026" y="56233"/>
                    <a:pt x="139931" y="55743"/>
                  </a:cubicBezTo>
                  <a:cubicBezTo>
                    <a:pt x="119835" y="55253"/>
                    <a:pt x="122531" y="76328"/>
                    <a:pt x="121061" y="90297"/>
                  </a:cubicBezTo>
                  <a:cubicBezTo>
                    <a:pt x="117875" y="119704"/>
                    <a:pt x="126452" y="150337"/>
                    <a:pt x="111748" y="178519"/>
                  </a:cubicBezTo>
                  <a:cubicBezTo>
                    <a:pt x="108783" y="182122"/>
                    <a:pt x="104029" y="183739"/>
                    <a:pt x="99495" y="182686"/>
                  </a:cubicBezTo>
                  <a:lnTo>
                    <a:pt x="96309" y="179745"/>
                  </a:lnTo>
                  <a:cubicBezTo>
                    <a:pt x="82831" y="168472"/>
                    <a:pt x="91408" y="135144"/>
                    <a:pt x="70333" y="139310"/>
                  </a:cubicBezTo>
                  <a:cubicBezTo>
                    <a:pt x="49258" y="143476"/>
                    <a:pt x="58570" y="171658"/>
                    <a:pt x="56854" y="189792"/>
                  </a:cubicBezTo>
                  <a:cubicBezTo>
                    <a:pt x="54159" y="216014"/>
                    <a:pt x="61266" y="243461"/>
                    <a:pt x="49012" y="268947"/>
                  </a:cubicBezTo>
                  <a:cubicBezTo>
                    <a:pt x="46170" y="272893"/>
                    <a:pt x="41244" y="274731"/>
                    <a:pt x="36514" y="273604"/>
                  </a:cubicBezTo>
                  <a:cubicBezTo>
                    <a:pt x="30633" y="269070"/>
                    <a:pt x="26638" y="262527"/>
                    <a:pt x="25241" y="255224"/>
                  </a:cubicBezTo>
                  <a:cubicBezTo>
                    <a:pt x="24261" y="250715"/>
                    <a:pt x="23698" y="246108"/>
                    <a:pt x="23526" y="241500"/>
                  </a:cubicBezTo>
                  <a:cubicBezTo>
                    <a:pt x="17645" y="172883"/>
                    <a:pt x="16419" y="104021"/>
                    <a:pt x="8087" y="35893"/>
                  </a:cubicBezTo>
                  <a:cubicBezTo>
                    <a:pt x="3847" y="30845"/>
                    <a:pt x="1054" y="24743"/>
                    <a:pt x="0" y="18249"/>
                  </a:cubicBezTo>
                  <a:cubicBezTo>
                    <a:pt x="0" y="-2582"/>
                    <a:pt x="16419" y="114"/>
                    <a:pt x="29162" y="114"/>
                  </a:cubicBezTo>
                  <a:lnTo>
                    <a:pt x="435231" y="1585"/>
                  </a:lnTo>
                  <a:cubicBezTo>
                    <a:pt x="439887" y="6510"/>
                    <a:pt x="441137" y="13764"/>
                    <a:pt x="438416" y="19964"/>
                  </a:cubicBezTo>
                  <a:cubicBezTo>
                    <a:pt x="432682" y="32242"/>
                    <a:pt x="420355" y="40084"/>
                    <a:pt x="406803" y="40059"/>
                  </a:cubicBezTo>
                  <a:cubicBezTo>
                    <a:pt x="400922" y="40059"/>
                    <a:pt x="395285" y="37119"/>
                    <a:pt x="389404" y="36138"/>
                  </a:cubicBezTo>
                  <a:cubicBezTo>
                    <a:pt x="380606" y="33002"/>
                    <a:pt x="370926" y="37608"/>
                    <a:pt x="367814" y="46406"/>
                  </a:cubicBezTo>
                  <a:cubicBezTo>
                    <a:pt x="367275" y="47901"/>
                    <a:pt x="366956" y="49494"/>
                    <a:pt x="366858" y="51087"/>
                  </a:cubicBezTo>
                  <a:cubicBezTo>
                    <a:pt x="364947" y="56920"/>
                    <a:pt x="366785" y="63340"/>
                    <a:pt x="371514" y="67261"/>
                  </a:cubicBezTo>
                  <a:cubicBezTo>
                    <a:pt x="382052" y="74123"/>
                    <a:pt x="387198" y="63830"/>
                    <a:pt x="393325" y="58439"/>
                  </a:cubicBezTo>
                  <a:cubicBezTo>
                    <a:pt x="399451" y="53048"/>
                    <a:pt x="405578" y="50352"/>
                    <a:pt x="412930" y="56233"/>
                  </a:cubicBezTo>
                  <a:cubicBezTo>
                    <a:pt x="434005" y="83926"/>
                    <a:pt x="422978" y="105246"/>
                    <a:pt x="398961" y="122645"/>
                  </a:cubicBezTo>
                  <a:cubicBezTo>
                    <a:pt x="371073" y="127056"/>
                    <a:pt x="351860" y="153009"/>
                    <a:pt x="355830" y="180970"/>
                  </a:cubicBezTo>
                  <a:cubicBezTo>
                    <a:pt x="358306" y="194669"/>
                    <a:pt x="353698" y="208662"/>
                    <a:pt x="343577" y="218220"/>
                  </a:cubicBezTo>
                  <a:close/>
                </a:path>
              </a:pathLst>
            </a:custGeom>
            <a:solidFill>
              <a:srgbClr val="B19C7A"/>
            </a:solidFill>
            <a:ln w="2449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B459EE-799F-4E98-B49A-571ED77A384A}"/>
                </a:ext>
              </a:extLst>
            </p:cNvPr>
            <p:cNvSpPr/>
            <p:nvPr/>
          </p:nvSpPr>
          <p:spPr>
            <a:xfrm>
              <a:off x="833435" y="2092403"/>
              <a:ext cx="122531" cy="735187"/>
            </a:xfrm>
            <a:custGeom>
              <a:avLst/>
              <a:gdLst>
                <a:gd name="connsiteX0" fmla="*/ 138950 w 122531"/>
                <a:gd name="connsiteY0" fmla="*/ 296918 h 735186"/>
                <a:gd name="connsiteX1" fmla="*/ 134539 w 122531"/>
                <a:gd name="connsiteY1" fmla="*/ 211391 h 735186"/>
                <a:gd name="connsiteX2" fmla="*/ 122041 w 122531"/>
                <a:gd name="connsiteY2" fmla="*/ 137872 h 735186"/>
                <a:gd name="connsiteX3" fmla="*/ 122041 w 122531"/>
                <a:gd name="connsiteY3" fmla="*/ 117777 h 735186"/>
                <a:gd name="connsiteX4" fmla="*/ 115669 w 122531"/>
                <a:gd name="connsiteY4" fmla="*/ 2353 h 735186"/>
                <a:gd name="connsiteX5" fmla="*/ 101701 w 122531"/>
                <a:gd name="connsiteY5" fmla="*/ 2353 h 735186"/>
                <a:gd name="connsiteX6" fmla="*/ 83076 w 122531"/>
                <a:gd name="connsiteY6" fmla="*/ 161888 h 735186"/>
                <a:gd name="connsiteX7" fmla="*/ 58570 w 122531"/>
                <a:gd name="connsiteY7" fmla="*/ 119002 h 735186"/>
                <a:gd name="connsiteX8" fmla="*/ 37740 w 122531"/>
                <a:gd name="connsiteY8" fmla="*/ 157967 h 735186"/>
                <a:gd name="connsiteX9" fmla="*/ 32593 w 122531"/>
                <a:gd name="connsiteY9" fmla="*/ 206980 h 735186"/>
                <a:gd name="connsiteX10" fmla="*/ 25977 w 122531"/>
                <a:gd name="connsiteY10" fmla="*/ 143999 h 735186"/>
                <a:gd name="connsiteX11" fmla="*/ 18135 w 122531"/>
                <a:gd name="connsiteY11" fmla="*/ 23918 h 735186"/>
                <a:gd name="connsiteX12" fmla="*/ 12988 w 122531"/>
                <a:gd name="connsiteY12" fmla="*/ 19262 h 735186"/>
                <a:gd name="connsiteX13" fmla="*/ 0 w 122531"/>
                <a:gd name="connsiteY13" fmla="*/ 65334 h 735186"/>
                <a:gd name="connsiteX14" fmla="*/ 0 w 122531"/>
                <a:gd name="connsiteY14" fmla="*/ 112386 h 735186"/>
                <a:gd name="connsiteX15" fmla="*/ 5146 w 122531"/>
                <a:gd name="connsiteY15" fmla="*/ 132971 h 735186"/>
                <a:gd name="connsiteX16" fmla="*/ 1715 w 122531"/>
                <a:gd name="connsiteY16" fmla="*/ 171691 h 735186"/>
                <a:gd name="connsiteX17" fmla="*/ 5146 w 122531"/>
                <a:gd name="connsiteY17" fmla="*/ 216047 h 735186"/>
                <a:gd name="connsiteX18" fmla="*/ 8577 w 122531"/>
                <a:gd name="connsiteY18" fmla="*/ 254032 h 735186"/>
                <a:gd name="connsiteX19" fmla="*/ 7352 w 122531"/>
                <a:gd name="connsiteY19" fmla="*/ 255502 h 735186"/>
                <a:gd name="connsiteX20" fmla="*/ 9067 w 122531"/>
                <a:gd name="connsiteY20" fmla="*/ 294222 h 735186"/>
                <a:gd name="connsiteX21" fmla="*/ 27447 w 122531"/>
                <a:gd name="connsiteY21" fmla="*/ 280254 h 735186"/>
                <a:gd name="connsiteX22" fmla="*/ 36514 w 122531"/>
                <a:gd name="connsiteY22" fmla="*/ 285400 h 735186"/>
                <a:gd name="connsiteX23" fmla="*/ 38230 w 122531"/>
                <a:gd name="connsiteY23" fmla="*/ 452777 h 735186"/>
                <a:gd name="connsiteX24" fmla="*/ 24751 w 122531"/>
                <a:gd name="connsiteY24" fmla="*/ 428271 h 735186"/>
                <a:gd name="connsiteX25" fmla="*/ 12008 w 122531"/>
                <a:gd name="connsiteY25" fmla="*/ 428271 h 735186"/>
                <a:gd name="connsiteX26" fmla="*/ 12008 w 122531"/>
                <a:gd name="connsiteY26" fmla="*/ 477283 h 735186"/>
                <a:gd name="connsiteX27" fmla="*/ 12008 w 122531"/>
                <a:gd name="connsiteY27" fmla="*/ 516493 h 735186"/>
                <a:gd name="connsiteX28" fmla="*/ 10047 w 122531"/>
                <a:gd name="connsiteY28" fmla="*/ 574573 h 735186"/>
                <a:gd name="connsiteX29" fmla="*/ 12253 w 122531"/>
                <a:gd name="connsiteY29" fmla="*/ 636574 h 735186"/>
                <a:gd name="connsiteX30" fmla="*/ 5391 w 122531"/>
                <a:gd name="connsiteY30" fmla="*/ 647602 h 735186"/>
                <a:gd name="connsiteX31" fmla="*/ 5391 w 122531"/>
                <a:gd name="connsiteY31" fmla="*/ 651032 h 735186"/>
                <a:gd name="connsiteX32" fmla="*/ 2451 w 122531"/>
                <a:gd name="connsiteY32" fmla="*/ 677009 h 735186"/>
                <a:gd name="connsiteX33" fmla="*/ 2451 w 122531"/>
                <a:gd name="connsiteY33" fmla="*/ 735089 h 735186"/>
                <a:gd name="connsiteX34" fmla="*/ 2451 w 122531"/>
                <a:gd name="connsiteY34" fmla="*/ 742686 h 735186"/>
                <a:gd name="connsiteX35" fmla="*/ 4656 w 122531"/>
                <a:gd name="connsiteY35" fmla="*/ 747587 h 735186"/>
                <a:gd name="connsiteX36" fmla="*/ 12743 w 122531"/>
                <a:gd name="connsiteY36" fmla="*/ 747587 h 735186"/>
                <a:gd name="connsiteX37" fmla="*/ 34554 w 122531"/>
                <a:gd name="connsiteY37" fmla="*/ 758125 h 735186"/>
                <a:gd name="connsiteX38" fmla="*/ 46807 w 122531"/>
                <a:gd name="connsiteY38" fmla="*/ 742931 h 735186"/>
                <a:gd name="connsiteX39" fmla="*/ 46807 w 122531"/>
                <a:gd name="connsiteY39" fmla="*/ 723081 h 735186"/>
                <a:gd name="connsiteX40" fmla="*/ 39210 w 122531"/>
                <a:gd name="connsiteY40" fmla="*/ 522865 h 735186"/>
                <a:gd name="connsiteX41" fmla="*/ 49748 w 122531"/>
                <a:gd name="connsiteY41" fmla="*/ 516248 h 735186"/>
                <a:gd name="connsiteX42" fmla="*/ 60530 w 122531"/>
                <a:gd name="connsiteY42" fmla="*/ 511102 h 735186"/>
                <a:gd name="connsiteX43" fmla="*/ 60530 w 122531"/>
                <a:gd name="connsiteY43" fmla="*/ 511102 h 735186"/>
                <a:gd name="connsiteX44" fmla="*/ 71558 w 122531"/>
                <a:gd name="connsiteY44" fmla="*/ 456453 h 735186"/>
                <a:gd name="connsiteX45" fmla="*/ 82831 w 122531"/>
                <a:gd name="connsiteY45" fmla="*/ 416263 h 735186"/>
                <a:gd name="connsiteX46" fmla="*/ 114934 w 122531"/>
                <a:gd name="connsiteY46" fmla="*/ 439299 h 735186"/>
                <a:gd name="connsiteX47" fmla="*/ 122286 w 122531"/>
                <a:gd name="connsiteY47" fmla="*/ 439299 h 735186"/>
                <a:gd name="connsiteX48" fmla="*/ 141646 w 122531"/>
                <a:gd name="connsiteY48" fmla="*/ 331716 h 735186"/>
                <a:gd name="connsiteX49" fmla="*/ 138950 w 122531"/>
                <a:gd name="connsiteY49" fmla="*/ 296918 h 7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2531" h="735186">
                  <a:moveTo>
                    <a:pt x="138950" y="296918"/>
                  </a:moveTo>
                  <a:cubicBezTo>
                    <a:pt x="135519" y="268539"/>
                    <a:pt x="134024" y="239965"/>
                    <a:pt x="134539" y="211391"/>
                  </a:cubicBezTo>
                  <a:cubicBezTo>
                    <a:pt x="134539" y="186885"/>
                    <a:pt x="140666" y="159683"/>
                    <a:pt x="122041" y="137872"/>
                  </a:cubicBezTo>
                  <a:cubicBezTo>
                    <a:pt x="111748" y="131255"/>
                    <a:pt x="122041" y="124394"/>
                    <a:pt x="122041" y="117777"/>
                  </a:cubicBezTo>
                  <a:cubicBezTo>
                    <a:pt x="132309" y="79621"/>
                    <a:pt x="130055" y="39161"/>
                    <a:pt x="115669" y="2353"/>
                  </a:cubicBezTo>
                  <a:cubicBezTo>
                    <a:pt x="111552" y="-784"/>
                    <a:pt x="105818" y="-784"/>
                    <a:pt x="101701" y="2353"/>
                  </a:cubicBezTo>
                  <a:cubicBezTo>
                    <a:pt x="75724" y="51365"/>
                    <a:pt x="103661" y="109445"/>
                    <a:pt x="83076" y="161888"/>
                  </a:cubicBezTo>
                  <a:cubicBezTo>
                    <a:pt x="63961" y="151596"/>
                    <a:pt x="72538" y="128805"/>
                    <a:pt x="58570" y="119002"/>
                  </a:cubicBezTo>
                  <a:cubicBezTo>
                    <a:pt x="35534" y="123168"/>
                    <a:pt x="40190" y="143508"/>
                    <a:pt x="37740" y="157967"/>
                  </a:cubicBezTo>
                  <a:cubicBezTo>
                    <a:pt x="37617" y="174436"/>
                    <a:pt x="35877" y="190855"/>
                    <a:pt x="32593" y="206980"/>
                  </a:cubicBezTo>
                  <a:cubicBezTo>
                    <a:pt x="26663" y="186541"/>
                    <a:pt x="24408" y="165221"/>
                    <a:pt x="25977" y="143999"/>
                  </a:cubicBezTo>
                  <a:cubicBezTo>
                    <a:pt x="23281" y="104053"/>
                    <a:pt x="32838" y="63128"/>
                    <a:pt x="18135" y="23918"/>
                  </a:cubicBezTo>
                  <a:lnTo>
                    <a:pt x="12988" y="19262"/>
                  </a:lnTo>
                  <a:cubicBezTo>
                    <a:pt x="5783" y="33672"/>
                    <a:pt x="1380" y="49282"/>
                    <a:pt x="0" y="65334"/>
                  </a:cubicBezTo>
                  <a:cubicBezTo>
                    <a:pt x="0" y="79057"/>
                    <a:pt x="0" y="94986"/>
                    <a:pt x="0" y="112386"/>
                  </a:cubicBezTo>
                  <a:cubicBezTo>
                    <a:pt x="2779" y="118929"/>
                    <a:pt x="4509" y="125889"/>
                    <a:pt x="5146" y="132971"/>
                  </a:cubicBezTo>
                  <a:cubicBezTo>
                    <a:pt x="7352" y="145959"/>
                    <a:pt x="6176" y="159290"/>
                    <a:pt x="1715" y="171691"/>
                  </a:cubicBezTo>
                  <a:cubicBezTo>
                    <a:pt x="2941" y="186640"/>
                    <a:pt x="4166" y="201588"/>
                    <a:pt x="5146" y="216047"/>
                  </a:cubicBezTo>
                  <a:cubicBezTo>
                    <a:pt x="13993" y="226805"/>
                    <a:pt x="15365" y="241877"/>
                    <a:pt x="8577" y="254032"/>
                  </a:cubicBezTo>
                  <a:lnTo>
                    <a:pt x="7352" y="255502"/>
                  </a:lnTo>
                  <a:cubicBezTo>
                    <a:pt x="7352" y="268980"/>
                    <a:pt x="7352" y="281969"/>
                    <a:pt x="9067" y="294222"/>
                  </a:cubicBezTo>
                  <a:cubicBezTo>
                    <a:pt x="16101" y="290889"/>
                    <a:pt x="22350" y="286135"/>
                    <a:pt x="27447" y="280254"/>
                  </a:cubicBezTo>
                  <a:cubicBezTo>
                    <a:pt x="33083" y="277312"/>
                    <a:pt x="36269" y="280254"/>
                    <a:pt x="36514" y="285400"/>
                  </a:cubicBezTo>
                  <a:cubicBezTo>
                    <a:pt x="38965" y="338333"/>
                    <a:pt x="36514" y="391267"/>
                    <a:pt x="38230" y="452777"/>
                  </a:cubicBezTo>
                  <a:cubicBezTo>
                    <a:pt x="34382" y="444274"/>
                    <a:pt x="29873" y="436064"/>
                    <a:pt x="24751" y="428271"/>
                  </a:cubicBezTo>
                  <a:cubicBezTo>
                    <a:pt x="21051" y="425232"/>
                    <a:pt x="15708" y="425232"/>
                    <a:pt x="12008" y="428271"/>
                  </a:cubicBezTo>
                  <a:cubicBezTo>
                    <a:pt x="12008" y="442239"/>
                    <a:pt x="12008" y="458414"/>
                    <a:pt x="12008" y="477283"/>
                  </a:cubicBezTo>
                  <a:cubicBezTo>
                    <a:pt x="16150" y="490027"/>
                    <a:pt x="16150" y="503750"/>
                    <a:pt x="12008" y="516493"/>
                  </a:cubicBezTo>
                  <a:cubicBezTo>
                    <a:pt x="12008" y="535118"/>
                    <a:pt x="12008" y="554723"/>
                    <a:pt x="10047" y="574573"/>
                  </a:cubicBezTo>
                  <a:cubicBezTo>
                    <a:pt x="12523" y="595134"/>
                    <a:pt x="13258" y="615891"/>
                    <a:pt x="12253" y="636574"/>
                  </a:cubicBezTo>
                  <a:lnTo>
                    <a:pt x="5391" y="647602"/>
                  </a:lnTo>
                  <a:cubicBezTo>
                    <a:pt x="5391" y="647602"/>
                    <a:pt x="5391" y="649807"/>
                    <a:pt x="5391" y="651032"/>
                  </a:cubicBezTo>
                  <a:cubicBezTo>
                    <a:pt x="4583" y="659684"/>
                    <a:pt x="3602" y="668358"/>
                    <a:pt x="2451" y="677009"/>
                  </a:cubicBezTo>
                  <a:cubicBezTo>
                    <a:pt x="4191" y="696320"/>
                    <a:pt x="4191" y="715778"/>
                    <a:pt x="2451" y="735089"/>
                  </a:cubicBezTo>
                  <a:lnTo>
                    <a:pt x="2451" y="742686"/>
                  </a:lnTo>
                  <a:cubicBezTo>
                    <a:pt x="2916" y="744426"/>
                    <a:pt x="3651" y="746092"/>
                    <a:pt x="4656" y="747587"/>
                  </a:cubicBezTo>
                  <a:lnTo>
                    <a:pt x="12743" y="747587"/>
                  </a:lnTo>
                  <a:cubicBezTo>
                    <a:pt x="18870" y="753469"/>
                    <a:pt x="23771" y="762045"/>
                    <a:pt x="34554" y="758125"/>
                  </a:cubicBezTo>
                  <a:cubicBezTo>
                    <a:pt x="40558" y="754988"/>
                    <a:pt x="44993" y="749474"/>
                    <a:pt x="46807" y="742931"/>
                  </a:cubicBezTo>
                  <a:cubicBezTo>
                    <a:pt x="48498" y="736412"/>
                    <a:pt x="48498" y="729600"/>
                    <a:pt x="46807" y="723081"/>
                  </a:cubicBezTo>
                  <a:cubicBezTo>
                    <a:pt x="26712" y="656914"/>
                    <a:pt x="36759" y="589767"/>
                    <a:pt x="39210" y="522865"/>
                  </a:cubicBezTo>
                  <a:cubicBezTo>
                    <a:pt x="39210" y="518699"/>
                    <a:pt x="45091" y="516983"/>
                    <a:pt x="49748" y="516248"/>
                  </a:cubicBezTo>
                  <a:cubicBezTo>
                    <a:pt x="53791" y="515685"/>
                    <a:pt x="57565" y="513896"/>
                    <a:pt x="60530" y="511102"/>
                  </a:cubicBezTo>
                  <a:lnTo>
                    <a:pt x="60530" y="511102"/>
                  </a:lnTo>
                  <a:cubicBezTo>
                    <a:pt x="75234" y="495173"/>
                    <a:pt x="69843" y="475078"/>
                    <a:pt x="71558" y="456453"/>
                  </a:cubicBezTo>
                  <a:cubicBezTo>
                    <a:pt x="72783" y="442239"/>
                    <a:pt x="67392" y="423370"/>
                    <a:pt x="82831" y="416263"/>
                  </a:cubicBezTo>
                  <a:cubicBezTo>
                    <a:pt x="102436" y="406950"/>
                    <a:pt x="101946" y="434153"/>
                    <a:pt x="114934" y="439299"/>
                  </a:cubicBezTo>
                  <a:lnTo>
                    <a:pt x="122286" y="439299"/>
                  </a:lnTo>
                  <a:cubicBezTo>
                    <a:pt x="148998" y="406950"/>
                    <a:pt x="129883" y="365780"/>
                    <a:pt x="141646" y="331716"/>
                  </a:cubicBezTo>
                  <a:cubicBezTo>
                    <a:pt x="142602" y="320052"/>
                    <a:pt x="141695" y="308313"/>
                    <a:pt x="138950" y="296918"/>
                  </a:cubicBezTo>
                  <a:close/>
                </a:path>
              </a:pathLst>
            </a:custGeom>
            <a:solidFill>
              <a:srgbClr val="AB9471"/>
            </a:solidFill>
            <a:ln w="2449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F559BD8-784A-4AB2-8D80-2DE31FD30027}"/>
                </a:ext>
              </a:extLst>
            </p:cNvPr>
            <p:cNvSpPr/>
            <p:nvPr/>
          </p:nvSpPr>
          <p:spPr>
            <a:xfrm>
              <a:off x="842258" y="2370420"/>
              <a:ext cx="24506" cy="171544"/>
            </a:xfrm>
            <a:custGeom>
              <a:avLst/>
              <a:gdLst>
                <a:gd name="connsiteX0" fmla="*/ 29897 w 24506"/>
                <a:gd name="connsiteY0" fmla="*/ 174515 h 171543"/>
                <a:gd name="connsiteX1" fmla="*/ 29897 w 24506"/>
                <a:gd name="connsiteY1" fmla="*/ 100997 h 171543"/>
                <a:gd name="connsiteX2" fmla="*/ 28672 w 24506"/>
                <a:gd name="connsiteY2" fmla="*/ 7628 h 171543"/>
                <a:gd name="connsiteX3" fmla="*/ 25241 w 24506"/>
                <a:gd name="connsiteY3" fmla="*/ 1011 h 171543"/>
                <a:gd name="connsiteX4" fmla="*/ 17644 w 24506"/>
                <a:gd name="connsiteY4" fmla="*/ 1011 h 171543"/>
                <a:gd name="connsiteX5" fmla="*/ 12988 w 24506"/>
                <a:gd name="connsiteY5" fmla="*/ 5422 h 171543"/>
                <a:gd name="connsiteX6" fmla="*/ 0 w 24506"/>
                <a:gd name="connsiteY6" fmla="*/ 14734 h 171543"/>
                <a:gd name="connsiteX7" fmla="*/ 0 w 24506"/>
                <a:gd name="connsiteY7" fmla="*/ 17185 h 171543"/>
                <a:gd name="connsiteX8" fmla="*/ 14459 w 24506"/>
                <a:gd name="connsiteY8" fmla="*/ 7137 h 171543"/>
                <a:gd name="connsiteX9" fmla="*/ 18870 w 24506"/>
                <a:gd name="connsiteY9" fmla="*/ 4197 h 171543"/>
                <a:gd name="connsiteX10" fmla="*/ 24016 w 24506"/>
                <a:gd name="connsiteY10" fmla="*/ 4197 h 171543"/>
                <a:gd name="connsiteX11" fmla="*/ 26222 w 24506"/>
                <a:gd name="connsiteY11" fmla="*/ 8853 h 171543"/>
                <a:gd name="connsiteX12" fmla="*/ 27447 w 24506"/>
                <a:gd name="connsiteY12" fmla="*/ 102222 h 171543"/>
                <a:gd name="connsiteX13" fmla="*/ 27447 w 24506"/>
                <a:gd name="connsiteY13" fmla="*/ 171084 h 171543"/>
                <a:gd name="connsiteX14" fmla="*/ 23771 w 24506"/>
                <a:gd name="connsiteY14" fmla="*/ 163977 h 171543"/>
                <a:gd name="connsiteX15" fmla="*/ 16174 w 24506"/>
                <a:gd name="connsiteY15" fmla="*/ 151234 h 171543"/>
                <a:gd name="connsiteX16" fmla="*/ 16174 w 24506"/>
                <a:gd name="connsiteY16" fmla="*/ 151234 h 171543"/>
                <a:gd name="connsiteX17" fmla="*/ 2696 w 24506"/>
                <a:gd name="connsiteY17" fmla="*/ 151234 h 171543"/>
                <a:gd name="connsiteX18" fmla="*/ 2696 w 24506"/>
                <a:gd name="connsiteY18" fmla="*/ 151234 h 171543"/>
                <a:gd name="connsiteX19" fmla="*/ 14459 w 24506"/>
                <a:gd name="connsiteY19" fmla="*/ 151234 h 171543"/>
                <a:gd name="connsiteX20" fmla="*/ 21565 w 24506"/>
                <a:gd name="connsiteY20" fmla="*/ 163242 h 171543"/>
                <a:gd name="connsiteX21" fmla="*/ 27692 w 24506"/>
                <a:gd name="connsiteY21" fmla="*/ 174760 h 171543"/>
                <a:gd name="connsiteX22" fmla="*/ 30143 w 24506"/>
                <a:gd name="connsiteY22" fmla="*/ 179172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506" h="171543">
                  <a:moveTo>
                    <a:pt x="29897" y="174515"/>
                  </a:moveTo>
                  <a:cubicBezTo>
                    <a:pt x="29897" y="148539"/>
                    <a:pt x="29897" y="124277"/>
                    <a:pt x="29897" y="100997"/>
                  </a:cubicBezTo>
                  <a:cubicBezTo>
                    <a:pt x="29897" y="68648"/>
                    <a:pt x="29897" y="38261"/>
                    <a:pt x="28672" y="7628"/>
                  </a:cubicBezTo>
                  <a:cubicBezTo>
                    <a:pt x="28770" y="4981"/>
                    <a:pt x="27471" y="2456"/>
                    <a:pt x="25241" y="1011"/>
                  </a:cubicBezTo>
                  <a:cubicBezTo>
                    <a:pt x="22889" y="-337"/>
                    <a:pt x="19997" y="-337"/>
                    <a:pt x="17644" y="1011"/>
                  </a:cubicBezTo>
                  <a:lnTo>
                    <a:pt x="12988" y="5422"/>
                  </a:lnTo>
                  <a:cubicBezTo>
                    <a:pt x="9435" y="9490"/>
                    <a:pt x="4999" y="12676"/>
                    <a:pt x="0" y="14734"/>
                  </a:cubicBezTo>
                  <a:lnTo>
                    <a:pt x="0" y="17185"/>
                  </a:lnTo>
                  <a:cubicBezTo>
                    <a:pt x="5587" y="15102"/>
                    <a:pt x="10562" y="11646"/>
                    <a:pt x="14459" y="7137"/>
                  </a:cubicBezTo>
                  <a:lnTo>
                    <a:pt x="18870" y="4197"/>
                  </a:lnTo>
                  <a:cubicBezTo>
                    <a:pt x="20463" y="3314"/>
                    <a:pt x="22423" y="3314"/>
                    <a:pt x="24016" y="4197"/>
                  </a:cubicBezTo>
                  <a:cubicBezTo>
                    <a:pt x="25486" y="5275"/>
                    <a:pt x="26320" y="7039"/>
                    <a:pt x="26222" y="8853"/>
                  </a:cubicBezTo>
                  <a:cubicBezTo>
                    <a:pt x="27692" y="39486"/>
                    <a:pt x="27447" y="69873"/>
                    <a:pt x="27447" y="102222"/>
                  </a:cubicBezTo>
                  <a:cubicBezTo>
                    <a:pt x="27447" y="124277"/>
                    <a:pt x="27447" y="147068"/>
                    <a:pt x="27447" y="171084"/>
                  </a:cubicBezTo>
                  <a:lnTo>
                    <a:pt x="23771" y="163977"/>
                  </a:lnTo>
                  <a:cubicBezTo>
                    <a:pt x="21712" y="159468"/>
                    <a:pt x="19164" y="155180"/>
                    <a:pt x="16174" y="151234"/>
                  </a:cubicBezTo>
                  <a:lnTo>
                    <a:pt x="16174" y="151234"/>
                  </a:lnTo>
                  <a:cubicBezTo>
                    <a:pt x="12179" y="148244"/>
                    <a:pt x="6690" y="148244"/>
                    <a:pt x="2696" y="151234"/>
                  </a:cubicBezTo>
                  <a:lnTo>
                    <a:pt x="2696" y="151234"/>
                  </a:lnTo>
                  <a:cubicBezTo>
                    <a:pt x="6077" y="148342"/>
                    <a:pt x="11077" y="148342"/>
                    <a:pt x="14459" y="151234"/>
                  </a:cubicBezTo>
                  <a:cubicBezTo>
                    <a:pt x="17252" y="154984"/>
                    <a:pt x="19629" y="159002"/>
                    <a:pt x="21565" y="163242"/>
                  </a:cubicBezTo>
                  <a:lnTo>
                    <a:pt x="27692" y="174760"/>
                  </a:lnTo>
                  <a:lnTo>
                    <a:pt x="30143" y="179172"/>
                  </a:lnTo>
                  <a:close/>
                </a:path>
              </a:pathLst>
            </a:custGeom>
            <a:solidFill>
              <a:srgbClr val="AB9471"/>
            </a:solidFill>
            <a:ln w="2449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3B4F9BE-20AA-4AF5-A0F7-DEE621CE91DC}"/>
                </a:ext>
              </a:extLst>
            </p:cNvPr>
            <p:cNvSpPr/>
            <p:nvPr/>
          </p:nvSpPr>
          <p:spPr>
            <a:xfrm>
              <a:off x="831965" y="2092801"/>
              <a:ext cx="122531" cy="735187"/>
            </a:xfrm>
            <a:custGeom>
              <a:avLst/>
              <a:gdLst>
                <a:gd name="connsiteX0" fmla="*/ 141646 w 122531"/>
                <a:gd name="connsiteY0" fmla="*/ 296274 h 735186"/>
                <a:gd name="connsiteX1" fmla="*/ 137725 w 122531"/>
                <a:gd name="connsiteY1" fmla="*/ 236234 h 735186"/>
                <a:gd name="connsiteX2" fmla="*/ 137725 w 122531"/>
                <a:gd name="connsiteY2" fmla="*/ 211728 h 735186"/>
                <a:gd name="connsiteX3" fmla="*/ 137725 w 122531"/>
                <a:gd name="connsiteY3" fmla="*/ 193593 h 735186"/>
                <a:gd name="connsiteX4" fmla="*/ 124737 w 122531"/>
                <a:gd name="connsiteY4" fmla="*/ 137229 h 735186"/>
                <a:gd name="connsiteX5" fmla="*/ 124737 w 122531"/>
                <a:gd name="connsiteY5" fmla="*/ 137229 h 735186"/>
                <a:gd name="connsiteX6" fmla="*/ 122776 w 122531"/>
                <a:gd name="connsiteY6" fmla="*/ 124731 h 735186"/>
                <a:gd name="connsiteX7" fmla="*/ 125227 w 122531"/>
                <a:gd name="connsiteY7" fmla="*/ 118604 h 735186"/>
                <a:gd name="connsiteX8" fmla="*/ 118855 w 122531"/>
                <a:gd name="connsiteY8" fmla="*/ 2445 h 735186"/>
                <a:gd name="connsiteX9" fmla="*/ 118855 w 122531"/>
                <a:gd name="connsiteY9" fmla="*/ 2445 h 735186"/>
                <a:gd name="connsiteX10" fmla="*/ 103661 w 122531"/>
                <a:gd name="connsiteY10" fmla="*/ 2445 h 735186"/>
                <a:gd name="connsiteX11" fmla="*/ 103661 w 122531"/>
                <a:gd name="connsiteY11" fmla="*/ 2445 h 735186"/>
                <a:gd name="connsiteX12" fmla="*/ 92389 w 122531"/>
                <a:gd name="connsiteY12" fmla="*/ 86256 h 735186"/>
                <a:gd name="connsiteX13" fmla="*/ 85527 w 122531"/>
                <a:gd name="connsiteY13" fmla="*/ 159775 h 735186"/>
                <a:gd name="connsiteX14" fmla="*/ 72784 w 122531"/>
                <a:gd name="connsiteY14" fmla="*/ 137964 h 735186"/>
                <a:gd name="connsiteX15" fmla="*/ 61511 w 122531"/>
                <a:gd name="connsiteY15" fmla="*/ 117869 h 735186"/>
                <a:gd name="connsiteX16" fmla="*/ 61511 w 122531"/>
                <a:gd name="connsiteY16" fmla="*/ 117869 h 735186"/>
                <a:gd name="connsiteX17" fmla="*/ 40435 w 122531"/>
                <a:gd name="connsiteY17" fmla="*/ 148257 h 735186"/>
                <a:gd name="connsiteX18" fmla="*/ 40435 w 122531"/>
                <a:gd name="connsiteY18" fmla="*/ 157814 h 735186"/>
                <a:gd name="connsiteX19" fmla="*/ 40435 w 122531"/>
                <a:gd name="connsiteY19" fmla="*/ 175459 h 735186"/>
                <a:gd name="connsiteX20" fmla="*/ 37494 w 122531"/>
                <a:gd name="connsiteY20" fmla="*/ 204131 h 735186"/>
                <a:gd name="connsiteX21" fmla="*/ 32593 w 122531"/>
                <a:gd name="connsiteY21" fmla="*/ 161735 h 735186"/>
                <a:gd name="connsiteX22" fmla="*/ 32593 w 122531"/>
                <a:gd name="connsiteY22" fmla="*/ 145071 h 735186"/>
                <a:gd name="connsiteX23" fmla="*/ 32593 w 122531"/>
                <a:gd name="connsiteY23" fmla="*/ 104636 h 735186"/>
                <a:gd name="connsiteX24" fmla="*/ 24506 w 122531"/>
                <a:gd name="connsiteY24" fmla="*/ 24745 h 735186"/>
                <a:gd name="connsiteX25" fmla="*/ 24506 w 122531"/>
                <a:gd name="connsiteY25" fmla="*/ 24745 h 735186"/>
                <a:gd name="connsiteX26" fmla="*/ 19360 w 122531"/>
                <a:gd name="connsiteY26" fmla="*/ 20089 h 735186"/>
                <a:gd name="connsiteX27" fmla="*/ 19360 w 122531"/>
                <a:gd name="connsiteY27" fmla="*/ 20089 h 735186"/>
                <a:gd name="connsiteX28" fmla="*/ 19360 w 122531"/>
                <a:gd name="connsiteY28" fmla="*/ 20089 h 735186"/>
                <a:gd name="connsiteX29" fmla="*/ 8822 w 122531"/>
                <a:gd name="connsiteY29" fmla="*/ 53663 h 735186"/>
                <a:gd name="connsiteX30" fmla="*/ 7352 w 122531"/>
                <a:gd name="connsiteY30" fmla="*/ 62485 h 735186"/>
                <a:gd name="connsiteX31" fmla="*/ 7352 w 122531"/>
                <a:gd name="connsiteY31" fmla="*/ 72287 h 735186"/>
                <a:gd name="connsiteX32" fmla="*/ 11028 w 122531"/>
                <a:gd name="connsiteY32" fmla="*/ 53908 h 735186"/>
                <a:gd name="connsiteX33" fmla="*/ 20340 w 122531"/>
                <a:gd name="connsiteY33" fmla="*/ 22540 h 735186"/>
                <a:gd name="connsiteX34" fmla="*/ 24261 w 122531"/>
                <a:gd name="connsiteY34" fmla="*/ 25970 h 735186"/>
                <a:gd name="connsiteX35" fmla="*/ 32103 w 122531"/>
                <a:gd name="connsiteY35" fmla="*/ 104636 h 735186"/>
                <a:gd name="connsiteX36" fmla="*/ 32103 w 122531"/>
                <a:gd name="connsiteY36" fmla="*/ 145316 h 735186"/>
                <a:gd name="connsiteX37" fmla="*/ 32103 w 122531"/>
                <a:gd name="connsiteY37" fmla="*/ 161735 h 735186"/>
                <a:gd name="connsiteX38" fmla="*/ 38475 w 122531"/>
                <a:gd name="connsiteY38" fmla="*/ 208542 h 735186"/>
                <a:gd name="connsiteX39" fmla="*/ 39700 w 122531"/>
                <a:gd name="connsiteY39" fmla="*/ 211728 h 735186"/>
                <a:gd name="connsiteX40" fmla="*/ 39700 w 122531"/>
                <a:gd name="connsiteY40" fmla="*/ 208297 h 735186"/>
                <a:gd name="connsiteX41" fmla="*/ 43866 w 122531"/>
                <a:gd name="connsiteY41" fmla="*/ 175213 h 735186"/>
                <a:gd name="connsiteX42" fmla="*/ 43866 w 122531"/>
                <a:gd name="connsiteY42" fmla="*/ 157814 h 735186"/>
                <a:gd name="connsiteX43" fmla="*/ 43866 w 122531"/>
                <a:gd name="connsiteY43" fmla="*/ 148011 h 735186"/>
                <a:gd name="connsiteX44" fmla="*/ 62491 w 122531"/>
                <a:gd name="connsiteY44" fmla="*/ 119829 h 735186"/>
                <a:gd name="connsiteX45" fmla="*/ 72293 w 122531"/>
                <a:gd name="connsiteY45" fmla="*/ 138209 h 735186"/>
                <a:gd name="connsiteX46" fmla="*/ 87487 w 122531"/>
                <a:gd name="connsiteY46" fmla="*/ 162715 h 735186"/>
                <a:gd name="connsiteX47" fmla="*/ 87487 w 122531"/>
                <a:gd name="connsiteY47" fmla="*/ 162715 h 735186"/>
                <a:gd name="connsiteX48" fmla="*/ 87487 w 122531"/>
                <a:gd name="connsiteY48" fmla="*/ 161490 h 735186"/>
                <a:gd name="connsiteX49" fmla="*/ 95084 w 122531"/>
                <a:gd name="connsiteY49" fmla="*/ 84786 h 735186"/>
                <a:gd name="connsiteX50" fmla="*/ 105867 w 122531"/>
                <a:gd name="connsiteY50" fmla="*/ 2690 h 735186"/>
                <a:gd name="connsiteX51" fmla="*/ 117875 w 122531"/>
                <a:gd name="connsiteY51" fmla="*/ 2690 h 735186"/>
                <a:gd name="connsiteX52" fmla="*/ 124247 w 122531"/>
                <a:gd name="connsiteY52" fmla="*/ 117134 h 735186"/>
                <a:gd name="connsiteX53" fmla="*/ 122041 w 122531"/>
                <a:gd name="connsiteY53" fmla="*/ 122770 h 735186"/>
                <a:gd name="connsiteX54" fmla="*/ 124737 w 122531"/>
                <a:gd name="connsiteY54" fmla="*/ 138209 h 735186"/>
                <a:gd name="connsiteX55" fmla="*/ 136990 w 122531"/>
                <a:gd name="connsiteY55" fmla="*/ 192613 h 735186"/>
                <a:gd name="connsiteX56" fmla="*/ 136990 w 122531"/>
                <a:gd name="connsiteY56" fmla="*/ 210993 h 735186"/>
                <a:gd name="connsiteX57" fmla="*/ 136990 w 122531"/>
                <a:gd name="connsiteY57" fmla="*/ 235499 h 735186"/>
                <a:gd name="connsiteX58" fmla="*/ 140911 w 122531"/>
                <a:gd name="connsiteY58" fmla="*/ 295784 h 735186"/>
                <a:gd name="connsiteX59" fmla="*/ 140911 w 122531"/>
                <a:gd name="connsiteY59" fmla="*/ 327642 h 735186"/>
                <a:gd name="connsiteX60" fmla="*/ 136745 w 122531"/>
                <a:gd name="connsiteY60" fmla="*/ 371998 h 735186"/>
                <a:gd name="connsiteX61" fmla="*/ 122286 w 122531"/>
                <a:gd name="connsiteY61" fmla="*/ 434490 h 735186"/>
                <a:gd name="connsiteX62" fmla="*/ 115669 w 122531"/>
                <a:gd name="connsiteY62" fmla="*/ 434490 h 735186"/>
                <a:gd name="connsiteX63" fmla="*/ 105622 w 122531"/>
                <a:gd name="connsiteY63" fmla="*/ 422726 h 735186"/>
                <a:gd name="connsiteX64" fmla="*/ 82831 w 122531"/>
                <a:gd name="connsiteY64" fmla="*/ 411698 h 735186"/>
                <a:gd name="connsiteX65" fmla="*/ 71068 w 122531"/>
                <a:gd name="connsiteY65" fmla="*/ 442087 h 735186"/>
                <a:gd name="connsiteX66" fmla="*/ 71068 w 122531"/>
                <a:gd name="connsiteY66" fmla="*/ 452869 h 735186"/>
                <a:gd name="connsiteX67" fmla="*/ 71068 w 122531"/>
                <a:gd name="connsiteY67" fmla="*/ 467572 h 735186"/>
                <a:gd name="connsiteX68" fmla="*/ 60530 w 122531"/>
                <a:gd name="connsiteY68" fmla="*/ 506783 h 735186"/>
                <a:gd name="connsiteX69" fmla="*/ 60530 w 122531"/>
                <a:gd name="connsiteY69" fmla="*/ 506783 h 735186"/>
                <a:gd name="connsiteX70" fmla="*/ 50483 w 122531"/>
                <a:gd name="connsiteY70" fmla="*/ 511684 h 735186"/>
                <a:gd name="connsiteX71" fmla="*/ 38965 w 122531"/>
                <a:gd name="connsiteY71" fmla="*/ 519281 h 735186"/>
                <a:gd name="connsiteX72" fmla="*/ 37004 w 122531"/>
                <a:gd name="connsiteY72" fmla="*/ 559716 h 735186"/>
                <a:gd name="connsiteX73" fmla="*/ 46807 w 122531"/>
                <a:gd name="connsiteY73" fmla="*/ 719987 h 735186"/>
                <a:gd name="connsiteX74" fmla="*/ 46807 w 122531"/>
                <a:gd name="connsiteY74" fmla="*/ 739102 h 735186"/>
                <a:gd name="connsiteX75" fmla="*/ 35289 w 122531"/>
                <a:gd name="connsiteY75" fmla="*/ 753560 h 735186"/>
                <a:gd name="connsiteX76" fmla="*/ 17890 w 122531"/>
                <a:gd name="connsiteY76" fmla="*/ 746453 h 735186"/>
                <a:gd name="connsiteX77" fmla="*/ 14949 w 122531"/>
                <a:gd name="connsiteY77" fmla="*/ 743268 h 735186"/>
                <a:gd name="connsiteX78" fmla="*/ 4656 w 122531"/>
                <a:gd name="connsiteY78" fmla="*/ 743268 h 735186"/>
                <a:gd name="connsiteX79" fmla="*/ 2451 w 122531"/>
                <a:gd name="connsiteY79" fmla="*/ 732730 h 735186"/>
                <a:gd name="connsiteX80" fmla="*/ 2451 w 122531"/>
                <a:gd name="connsiteY80" fmla="*/ 692540 h 735186"/>
                <a:gd name="connsiteX81" fmla="*/ 5391 w 122531"/>
                <a:gd name="connsiteY81" fmla="*/ 645243 h 735186"/>
                <a:gd name="connsiteX82" fmla="*/ 12253 w 122531"/>
                <a:gd name="connsiteY82" fmla="*/ 634215 h 735186"/>
                <a:gd name="connsiteX83" fmla="*/ 12253 w 122531"/>
                <a:gd name="connsiteY83" fmla="*/ 634215 h 735186"/>
                <a:gd name="connsiteX84" fmla="*/ 9067 w 122531"/>
                <a:gd name="connsiteY84" fmla="*/ 567313 h 735186"/>
                <a:gd name="connsiteX85" fmla="*/ 9067 w 122531"/>
                <a:gd name="connsiteY85" fmla="*/ 577850 h 735186"/>
                <a:gd name="connsiteX86" fmla="*/ 10293 w 122531"/>
                <a:gd name="connsiteY86" fmla="*/ 633725 h 735186"/>
                <a:gd name="connsiteX87" fmla="*/ 4411 w 122531"/>
                <a:gd name="connsiteY87" fmla="*/ 643282 h 735186"/>
                <a:gd name="connsiteX88" fmla="*/ 0 w 122531"/>
                <a:gd name="connsiteY88" fmla="*/ 683228 h 735186"/>
                <a:gd name="connsiteX89" fmla="*/ 0 w 122531"/>
                <a:gd name="connsiteY89" fmla="*/ 693275 h 735186"/>
                <a:gd name="connsiteX90" fmla="*/ 0 w 122531"/>
                <a:gd name="connsiteY90" fmla="*/ 724888 h 735186"/>
                <a:gd name="connsiteX91" fmla="*/ 1225 w 122531"/>
                <a:gd name="connsiteY91" fmla="*/ 743513 h 735186"/>
                <a:gd name="connsiteX92" fmla="*/ 1225 w 122531"/>
                <a:gd name="connsiteY92" fmla="*/ 745474 h 735186"/>
                <a:gd name="connsiteX93" fmla="*/ 1225 w 122531"/>
                <a:gd name="connsiteY93" fmla="*/ 745474 h 735186"/>
                <a:gd name="connsiteX94" fmla="*/ 9557 w 122531"/>
                <a:gd name="connsiteY94" fmla="*/ 745474 h 735186"/>
                <a:gd name="connsiteX95" fmla="*/ 12253 w 122531"/>
                <a:gd name="connsiteY95" fmla="*/ 748169 h 735186"/>
                <a:gd name="connsiteX96" fmla="*/ 26712 w 122531"/>
                <a:gd name="connsiteY96" fmla="*/ 756746 h 735186"/>
                <a:gd name="connsiteX97" fmla="*/ 32593 w 122531"/>
                <a:gd name="connsiteY97" fmla="*/ 756746 h 735186"/>
                <a:gd name="connsiteX98" fmla="*/ 45337 w 122531"/>
                <a:gd name="connsiteY98" fmla="*/ 740818 h 735186"/>
                <a:gd name="connsiteX99" fmla="*/ 45337 w 122531"/>
                <a:gd name="connsiteY99" fmla="*/ 720477 h 735186"/>
                <a:gd name="connsiteX100" fmla="*/ 35779 w 122531"/>
                <a:gd name="connsiteY100" fmla="*/ 561186 h 735186"/>
                <a:gd name="connsiteX101" fmla="*/ 37740 w 122531"/>
                <a:gd name="connsiteY101" fmla="*/ 520751 h 735186"/>
                <a:gd name="connsiteX102" fmla="*/ 47297 w 122531"/>
                <a:gd name="connsiteY102" fmla="*/ 515360 h 735186"/>
                <a:gd name="connsiteX103" fmla="*/ 58815 w 122531"/>
                <a:gd name="connsiteY103" fmla="*/ 509723 h 735186"/>
                <a:gd name="connsiteX104" fmla="*/ 58815 w 122531"/>
                <a:gd name="connsiteY104" fmla="*/ 509723 h 735186"/>
                <a:gd name="connsiteX105" fmla="*/ 69843 w 122531"/>
                <a:gd name="connsiteY105" fmla="*/ 468798 h 735186"/>
                <a:gd name="connsiteX106" fmla="*/ 69843 w 122531"/>
                <a:gd name="connsiteY106" fmla="*/ 454340 h 735186"/>
                <a:gd name="connsiteX107" fmla="*/ 69843 w 122531"/>
                <a:gd name="connsiteY107" fmla="*/ 443312 h 735186"/>
                <a:gd name="connsiteX108" fmla="*/ 80135 w 122531"/>
                <a:gd name="connsiteY108" fmla="*/ 415130 h 735186"/>
                <a:gd name="connsiteX109" fmla="*/ 99495 w 122531"/>
                <a:gd name="connsiteY109" fmla="*/ 425177 h 735186"/>
                <a:gd name="connsiteX110" fmla="*/ 111013 w 122531"/>
                <a:gd name="connsiteY110" fmla="*/ 438165 h 735186"/>
                <a:gd name="connsiteX111" fmla="*/ 119345 w 122531"/>
                <a:gd name="connsiteY111" fmla="*/ 438165 h 735186"/>
                <a:gd name="connsiteX112" fmla="*/ 119345 w 122531"/>
                <a:gd name="connsiteY112" fmla="*/ 438165 h 735186"/>
                <a:gd name="connsiteX113" fmla="*/ 134784 w 122531"/>
                <a:gd name="connsiteY113" fmla="*/ 373714 h 735186"/>
                <a:gd name="connsiteX114" fmla="*/ 138950 w 122531"/>
                <a:gd name="connsiteY114" fmla="*/ 329848 h 735186"/>
                <a:gd name="connsiteX115" fmla="*/ 141646 w 122531"/>
                <a:gd name="connsiteY115" fmla="*/ 296274 h 7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22531" h="735186">
                  <a:moveTo>
                    <a:pt x="141646" y="296274"/>
                  </a:moveTo>
                  <a:cubicBezTo>
                    <a:pt x="138656" y="276399"/>
                    <a:pt x="137357" y="256329"/>
                    <a:pt x="137725" y="236234"/>
                  </a:cubicBezTo>
                  <a:cubicBezTo>
                    <a:pt x="137725" y="227902"/>
                    <a:pt x="137725" y="219325"/>
                    <a:pt x="137725" y="211728"/>
                  </a:cubicBezTo>
                  <a:cubicBezTo>
                    <a:pt x="137725" y="204131"/>
                    <a:pt x="137725" y="199475"/>
                    <a:pt x="137725" y="193593"/>
                  </a:cubicBezTo>
                  <a:cubicBezTo>
                    <a:pt x="141058" y="173817"/>
                    <a:pt x="136377" y="153550"/>
                    <a:pt x="124737" y="137229"/>
                  </a:cubicBezTo>
                  <a:lnTo>
                    <a:pt x="124737" y="137229"/>
                  </a:lnTo>
                  <a:cubicBezTo>
                    <a:pt x="118365" y="133063"/>
                    <a:pt x="120326" y="129387"/>
                    <a:pt x="122776" y="124731"/>
                  </a:cubicBezTo>
                  <a:cubicBezTo>
                    <a:pt x="123903" y="122844"/>
                    <a:pt x="124737" y="120760"/>
                    <a:pt x="125227" y="118604"/>
                  </a:cubicBezTo>
                  <a:cubicBezTo>
                    <a:pt x="135397" y="80178"/>
                    <a:pt x="133167" y="39523"/>
                    <a:pt x="118855" y="2445"/>
                  </a:cubicBezTo>
                  <a:lnTo>
                    <a:pt x="118855" y="2445"/>
                  </a:lnTo>
                  <a:cubicBezTo>
                    <a:pt x="114322" y="-815"/>
                    <a:pt x="108195" y="-815"/>
                    <a:pt x="103661" y="2445"/>
                  </a:cubicBezTo>
                  <a:lnTo>
                    <a:pt x="103661" y="2445"/>
                  </a:lnTo>
                  <a:cubicBezTo>
                    <a:pt x="92487" y="28862"/>
                    <a:pt x="88590" y="57804"/>
                    <a:pt x="92389" y="86256"/>
                  </a:cubicBezTo>
                  <a:cubicBezTo>
                    <a:pt x="95060" y="110983"/>
                    <a:pt x="92732" y="135979"/>
                    <a:pt x="85527" y="159775"/>
                  </a:cubicBezTo>
                  <a:cubicBezTo>
                    <a:pt x="78396" y="154628"/>
                    <a:pt x="73764" y="146713"/>
                    <a:pt x="72784" y="137964"/>
                  </a:cubicBezTo>
                  <a:cubicBezTo>
                    <a:pt x="71803" y="130049"/>
                    <a:pt x="67760" y="122819"/>
                    <a:pt x="61511" y="117869"/>
                  </a:cubicBezTo>
                  <a:lnTo>
                    <a:pt x="61511" y="117869"/>
                  </a:lnTo>
                  <a:cubicBezTo>
                    <a:pt x="42151" y="121545"/>
                    <a:pt x="41416" y="135758"/>
                    <a:pt x="40435" y="148257"/>
                  </a:cubicBezTo>
                  <a:cubicBezTo>
                    <a:pt x="40435" y="151442"/>
                    <a:pt x="40435" y="154873"/>
                    <a:pt x="40435" y="157814"/>
                  </a:cubicBezTo>
                  <a:cubicBezTo>
                    <a:pt x="39994" y="163695"/>
                    <a:pt x="39994" y="169577"/>
                    <a:pt x="40435" y="175459"/>
                  </a:cubicBezTo>
                  <a:cubicBezTo>
                    <a:pt x="40729" y="185114"/>
                    <a:pt x="39725" y="194745"/>
                    <a:pt x="37494" y="204131"/>
                  </a:cubicBezTo>
                  <a:cubicBezTo>
                    <a:pt x="33304" y="190407"/>
                    <a:pt x="31662" y="176047"/>
                    <a:pt x="32593" y="161735"/>
                  </a:cubicBezTo>
                  <a:cubicBezTo>
                    <a:pt x="32593" y="156098"/>
                    <a:pt x="32593" y="150462"/>
                    <a:pt x="32593" y="145071"/>
                  </a:cubicBezTo>
                  <a:cubicBezTo>
                    <a:pt x="31907" y="131592"/>
                    <a:pt x="31907" y="118114"/>
                    <a:pt x="32593" y="104636"/>
                  </a:cubicBezTo>
                  <a:cubicBezTo>
                    <a:pt x="35289" y="77728"/>
                    <a:pt x="32520" y="50575"/>
                    <a:pt x="24506" y="24745"/>
                  </a:cubicBezTo>
                  <a:lnTo>
                    <a:pt x="24506" y="24745"/>
                  </a:lnTo>
                  <a:lnTo>
                    <a:pt x="19360" y="20089"/>
                  </a:lnTo>
                  <a:lnTo>
                    <a:pt x="19360" y="20089"/>
                  </a:lnTo>
                  <a:lnTo>
                    <a:pt x="19360" y="20089"/>
                  </a:lnTo>
                  <a:cubicBezTo>
                    <a:pt x="13356" y="30333"/>
                    <a:pt x="9754" y="41826"/>
                    <a:pt x="8822" y="53663"/>
                  </a:cubicBezTo>
                  <a:cubicBezTo>
                    <a:pt x="8822" y="56603"/>
                    <a:pt x="8822" y="59544"/>
                    <a:pt x="7352" y="62485"/>
                  </a:cubicBezTo>
                  <a:cubicBezTo>
                    <a:pt x="5882" y="65426"/>
                    <a:pt x="7352" y="69102"/>
                    <a:pt x="7352" y="72287"/>
                  </a:cubicBezTo>
                  <a:cubicBezTo>
                    <a:pt x="8969" y="66259"/>
                    <a:pt x="10195" y="60108"/>
                    <a:pt x="11028" y="53908"/>
                  </a:cubicBezTo>
                  <a:cubicBezTo>
                    <a:pt x="11959" y="42929"/>
                    <a:pt x="15145" y="32244"/>
                    <a:pt x="20340" y="22540"/>
                  </a:cubicBezTo>
                  <a:lnTo>
                    <a:pt x="24261" y="25970"/>
                  </a:lnTo>
                  <a:cubicBezTo>
                    <a:pt x="32079" y="51408"/>
                    <a:pt x="34725" y="78144"/>
                    <a:pt x="32103" y="104636"/>
                  </a:cubicBezTo>
                  <a:cubicBezTo>
                    <a:pt x="31417" y="118187"/>
                    <a:pt x="31417" y="131764"/>
                    <a:pt x="32103" y="145316"/>
                  </a:cubicBezTo>
                  <a:cubicBezTo>
                    <a:pt x="32103" y="150707"/>
                    <a:pt x="32103" y="156098"/>
                    <a:pt x="32103" y="161735"/>
                  </a:cubicBezTo>
                  <a:cubicBezTo>
                    <a:pt x="30976" y="177615"/>
                    <a:pt x="33157" y="193544"/>
                    <a:pt x="38475" y="208542"/>
                  </a:cubicBezTo>
                  <a:lnTo>
                    <a:pt x="39700" y="211728"/>
                  </a:lnTo>
                  <a:lnTo>
                    <a:pt x="39700" y="208297"/>
                  </a:lnTo>
                  <a:cubicBezTo>
                    <a:pt x="42812" y="197563"/>
                    <a:pt x="44234" y="186388"/>
                    <a:pt x="43866" y="175213"/>
                  </a:cubicBezTo>
                  <a:cubicBezTo>
                    <a:pt x="43425" y="169430"/>
                    <a:pt x="43425" y="163597"/>
                    <a:pt x="43866" y="157814"/>
                  </a:cubicBezTo>
                  <a:cubicBezTo>
                    <a:pt x="43866" y="154628"/>
                    <a:pt x="43866" y="151197"/>
                    <a:pt x="43866" y="148011"/>
                  </a:cubicBezTo>
                  <a:cubicBezTo>
                    <a:pt x="43866" y="135268"/>
                    <a:pt x="45337" y="123505"/>
                    <a:pt x="62491" y="119829"/>
                  </a:cubicBezTo>
                  <a:cubicBezTo>
                    <a:pt x="67956" y="124510"/>
                    <a:pt x="71436" y="131078"/>
                    <a:pt x="72293" y="138209"/>
                  </a:cubicBezTo>
                  <a:cubicBezTo>
                    <a:pt x="73225" y="148306"/>
                    <a:pt x="78861" y="157373"/>
                    <a:pt x="87487" y="162715"/>
                  </a:cubicBezTo>
                  <a:lnTo>
                    <a:pt x="87487" y="162715"/>
                  </a:lnTo>
                  <a:lnTo>
                    <a:pt x="87487" y="161490"/>
                  </a:lnTo>
                  <a:cubicBezTo>
                    <a:pt x="95427" y="136739"/>
                    <a:pt x="98025" y="110615"/>
                    <a:pt x="95084" y="84786"/>
                  </a:cubicBezTo>
                  <a:cubicBezTo>
                    <a:pt x="91261" y="56947"/>
                    <a:pt x="94986" y="28593"/>
                    <a:pt x="105867" y="2690"/>
                  </a:cubicBezTo>
                  <a:cubicBezTo>
                    <a:pt x="109445" y="117"/>
                    <a:pt x="114297" y="117"/>
                    <a:pt x="117875" y="2690"/>
                  </a:cubicBezTo>
                  <a:cubicBezTo>
                    <a:pt x="131991" y="39204"/>
                    <a:pt x="134221" y="79272"/>
                    <a:pt x="124247" y="117134"/>
                  </a:cubicBezTo>
                  <a:cubicBezTo>
                    <a:pt x="123805" y="119119"/>
                    <a:pt x="123070" y="121030"/>
                    <a:pt x="122041" y="122770"/>
                  </a:cubicBezTo>
                  <a:cubicBezTo>
                    <a:pt x="119835" y="127426"/>
                    <a:pt x="116895" y="133063"/>
                    <a:pt x="124737" y="138209"/>
                  </a:cubicBezTo>
                  <a:cubicBezTo>
                    <a:pt x="135813" y="154040"/>
                    <a:pt x="140200" y="173571"/>
                    <a:pt x="136990" y="192613"/>
                  </a:cubicBezTo>
                  <a:cubicBezTo>
                    <a:pt x="136990" y="198739"/>
                    <a:pt x="136990" y="204866"/>
                    <a:pt x="136990" y="210993"/>
                  </a:cubicBezTo>
                  <a:cubicBezTo>
                    <a:pt x="136990" y="217119"/>
                    <a:pt x="136990" y="228147"/>
                    <a:pt x="136990" y="235499"/>
                  </a:cubicBezTo>
                  <a:cubicBezTo>
                    <a:pt x="136598" y="255667"/>
                    <a:pt x="137921" y="275836"/>
                    <a:pt x="140911" y="295784"/>
                  </a:cubicBezTo>
                  <a:cubicBezTo>
                    <a:pt x="142455" y="306346"/>
                    <a:pt x="142455" y="317080"/>
                    <a:pt x="140911" y="327642"/>
                  </a:cubicBezTo>
                  <a:cubicBezTo>
                    <a:pt x="137014" y="342077"/>
                    <a:pt x="135593" y="357075"/>
                    <a:pt x="136745" y="371998"/>
                  </a:cubicBezTo>
                  <a:cubicBezTo>
                    <a:pt x="139808" y="393907"/>
                    <a:pt x="134662" y="416159"/>
                    <a:pt x="122286" y="434490"/>
                  </a:cubicBezTo>
                  <a:lnTo>
                    <a:pt x="115669" y="434490"/>
                  </a:lnTo>
                  <a:cubicBezTo>
                    <a:pt x="111136" y="431745"/>
                    <a:pt x="107607" y="427628"/>
                    <a:pt x="105622" y="422726"/>
                  </a:cubicBezTo>
                  <a:cubicBezTo>
                    <a:pt x="100966" y="414640"/>
                    <a:pt x="96065" y="405572"/>
                    <a:pt x="82831" y="411698"/>
                  </a:cubicBezTo>
                  <a:cubicBezTo>
                    <a:pt x="69598" y="417825"/>
                    <a:pt x="70823" y="430078"/>
                    <a:pt x="71068" y="442087"/>
                  </a:cubicBezTo>
                  <a:cubicBezTo>
                    <a:pt x="71264" y="445689"/>
                    <a:pt x="71264" y="449267"/>
                    <a:pt x="71068" y="452869"/>
                  </a:cubicBezTo>
                  <a:cubicBezTo>
                    <a:pt x="71068" y="457770"/>
                    <a:pt x="71068" y="462917"/>
                    <a:pt x="71068" y="467572"/>
                  </a:cubicBezTo>
                  <a:cubicBezTo>
                    <a:pt x="73102" y="481541"/>
                    <a:pt x="69304" y="495731"/>
                    <a:pt x="60530" y="506783"/>
                  </a:cubicBezTo>
                  <a:lnTo>
                    <a:pt x="60530" y="506783"/>
                  </a:lnTo>
                  <a:cubicBezTo>
                    <a:pt x="57786" y="509429"/>
                    <a:pt x="54257" y="511145"/>
                    <a:pt x="50483" y="511684"/>
                  </a:cubicBezTo>
                  <a:cubicBezTo>
                    <a:pt x="47787" y="511684"/>
                    <a:pt x="38965" y="513400"/>
                    <a:pt x="38965" y="519281"/>
                  </a:cubicBezTo>
                  <a:cubicBezTo>
                    <a:pt x="38965" y="532759"/>
                    <a:pt x="37740" y="546483"/>
                    <a:pt x="37004" y="559716"/>
                  </a:cubicBezTo>
                  <a:cubicBezTo>
                    <a:pt x="30682" y="613287"/>
                    <a:pt x="33990" y="667568"/>
                    <a:pt x="46807" y="719987"/>
                  </a:cubicBezTo>
                  <a:cubicBezTo>
                    <a:pt x="48449" y="726260"/>
                    <a:pt x="48449" y="732828"/>
                    <a:pt x="46807" y="739102"/>
                  </a:cubicBezTo>
                  <a:cubicBezTo>
                    <a:pt x="44994" y="745228"/>
                    <a:pt x="40876" y="750424"/>
                    <a:pt x="35289" y="753560"/>
                  </a:cubicBezTo>
                  <a:cubicBezTo>
                    <a:pt x="26957" y="756501"/>
                    <a:pt x="22791" y="751845"/>
                    <a:pt x="17890" y="746453"/>
                  </a:cubicBezTo>
                  <a:lnTo>
                    <a:pt x="14949" y="743268"/>
                  </a:lnTo>
                  <a:lnTo>
                    <a:pt x="4656" y="743268"/>
                  </a:lnTo>
                  <a:cubicBezTo>
                    <a:pt x="2637" y="740156"/>
                    <a:pt x="1853" y="736406"/>
                    <a:pt x="2451" y="732730"/>
                  </a:cubicBezTo>
                  <a:cubicBezTo>
                    <a:pt x="4044" y="719375"/>
                    <a:pt x="4044" y="705896"/>
                    <a:pt x="2451" y="692540"/>
                  </a:cubicBezTo>
                  <a:cubicBezTo>
                    <a:pt x="750" y="676733"/>
                    <a:pt x="1743" y="660731"/>
                    <a:pt x="5391" y="645243"/>
                  </a:cubicBezTo>
                  <a:lnTo>
                    <a:pt x="12253" y="634215"/>
                  </a:lnTo>
                  <a:lnTo>
                    <a:pt x="12253" y="634215"/>
                  </a:lnTo>
                  <a:cubicBezTo>
                    <a:pt x="13674" y="611865"/>
                    <a:pt x="12596" y="589418"/>
                    <a:pt x="9067" y="567313"/>
                  </a:cubicBezTo>
                  <a:cubicBezTo>
                    <a:pt x="9067" y="570744"/>
                    <a:pt x="9067" y="574420"/>
                    <a:pt x="9067" y="577850"/>
                  </a:cubicBezTo>
                  <a:cubicBezTo>
                    <a:pt x="10538" y="596427"/>
                    <a:pt x="10954" y="615100"/>
                    <a:pt x="10293" y="633725"/>
                  </a:cubicBezTo>
                  <a:lnTo>
                    <a:pt x="4411" y="643282"/>
                  </a:lnTo>
                  <a:cubicBezTo>
                    <a:pt x="3186" y="656761"/>
                    <a:pt x="1715" y="670239"/>
                    <a:pt x="0" y="683228"/>
                  </a:cubicBezTo>
                  <a:cubicBezTo>
                    <a:pt x="0" y="686658"/>
                    <a:pt x="0" y="689844"/>
                    <a:pt x="0" y="693275"/>
                  </a:cubicBezTo>
                  <a:cubicBezTo>
                    <a:pt x="792" y="703788"/>
                    <a:pt x="792" y="714375"/>
                    <a:pt x="0" y="724888"/>
                  </a:cubicBezTo>
                  <a:cubicBezTo>
                    <a:pt x="0" y="731260"/>
                    <a:pt x="409" y="737460"/>
                    <a:pt x="1225" y="743513"/>
                  </a:cubicBezTo>
                  <a:cubicBezTo>
                    <a:pt x="1189" y="744175"/>
                    <a:pt x="1189" y="744812"/>
                    <a:pt x="1225" y="745474"/>
                  </a:cubicBezTo>
                  <a:lnTo>
                    <a:pt x="1225" y="745474"/>
                  </a:lnTo>
                  <a:lnTo>
                    <a:pt x="9557" y="745474"/>
                  </a:lnTo>
                  <a:lnTo>
                    <a:pt x="12253" y="748169"/>
                  </a:lnTo>
                  <a:cubicBezTo>
                    <a:pt x="15610" y="752973"/>
                    <a:pt x="20879" y="756109"/>
                    <a:pt x="26712" y="756746"/>
                  </a:cubicBezTo>
                  <a:cubicBezTo>
                    <a:pt x="28648" y="757090"/>
                    <a:pt x="30657" y="757090"/>
                    <a:pt x="32593" y="756746"/>
                  </a:cubicBezTo>
                  <a:cubicBezTo>
                    <a:pt x="38769" y="753340"/>
                    <a:pt x="43352" y="747605"/>
                    <a:pt x="45337" y="740818"/>
                  </a:cubicBezTo>
                  <a:cubicBezTo>
                    <a:pt x="47052" y="734152"/>
                    <a:pt x="47052" y="727143"/>
                    <a:pt x="45337" y="720477"/>
                  </a:cubicBezTo>
                  <a:cubicBezTo>
                    <a:pt x="32691" y="668377"/>
                    <a:pt x="29457" y="614439"/>
                    <a:pt x="35779" y="561186"/>
                  </a:cubicBezTo>
                  <a:cubicBezTo>
                    <a:pt x="35779" y="547953"/>
                    <a:pt x="37250" y="534229"/>
                    <a:pt x="37740" y="520751"/>
                  </a:cubicBezTo>
                  <a:cubicBezTo>
                    <a:pt x="37740" y="517565"/>
                    <a:pt x="42886" y="515850"/>
                    <a:pt x="47297" y="515360"/>
                  </a:cubicBezTo>
                  <a:cubicBezTo>
                    <a:pt x="51635" y="514747"/>
                    <a:pt x="55654" y="512763"/>
                    <a:pt x="58815" y="509723"/>
                  </a:cubicBezTo>
                  <a:lnTo>
                    <a:pt x="58815" y="509723"/>
                  </a:lnTo>
                  <a:cubicBezTo>
                    <a:pt x="67931" y="498157"/>
                    <a:pt x="71901" y="483379"/>
                    <a:pt x="69843" y="468798"/>
                  </a:cubicBezTo>
                  <a:cubicBezTo>
                    <a:pt x="69843" y="463897"/>
                    <a:pt x="69843" y="458996"/>
                    <a:pt x="69843" y="454340"/>
                  </a:cubicBezTo>
                  <a:cubicBezTo>
                    <a:pt x="70039" y="450664"/>
                    <a:pt x="70039" y="446987"/>
                    <a:pt x="69843" y="443312"/>
                  </a:cubicBezTo>
                  <a:cubicBezTo>
                    <a:pt x="69843" y="431548"/>
                    <a:pt x="69843" y="420276"/>
                    <a:pt x="80135" y="415130"/>
                  </a:cubicBezTo>
                  <a:cubicBezTo>
                    <a:pt x="90428" y="409983"/>
                    <a:pt x="95084" y="417090"/>
                    <a:pt x="99495" y="425177"/>
                  </a:cubicBezTo>
                  <a:cubicBezTo>
                    <a:pt x="101774" y="430667"/>
                    <a:pt x="105818" y="435249"/>
                    <a:pt x="111013" y="438165"/>
                  </a:cubicBezTo>
                  <a:lnTo>
                    <a:pt x="119345" y="438165"/>
                  </a:lnTo>
                  <a:lnTo>
                    <a:pt x="119345" y="438165"/>
                  </a:lnTo>
                  <a:cubicBezTo>
                    <a:pt x="132432" y="419394"/>
                    <a:pt x="137946" y="396382"/>
                    <a:pt x="134784" y="373714"/>
                  </a:cubicBezTo>
                  <a:cubicBezTo>
                    <a:pt x="133657" y="358961"/>
                    <a:pt x="135078" y="344135"/>
                    <a:pt x="138950" y="329848"/>
                  </a:cubicBezTo>
                  <a:cubicBezTo>
                    <a:pt x="141548" y="318844"/>
                    <a:pt x="142455" y="307547"/>
                    <a:pt x="141646" y="296274"/>
                  </a:cubicBezTo>
                  <a:close/>
                </a:path>
              </a:pathLst>
            </a:custGeom>
            <a:solidFill>
              <a:srgbClr val="AB9471"/>
            </a:solidFill>
            <a:ln w="2449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8531349-612F-4608-84EA-132F42E32249}"/>
                </a:ext>
              </a:extLst>
            </p:cNvPr>
            <p:cNvSpPr/>
            <p:nvPr/>
          </p:nvSpPr>
          <p:spPr>
            <a:xfrm>
              <a:off x="1844072" y="4733877"/>
              <a:ext cx="98025" cy="245062"/>
            </a:xfrm>
            <a:custGeom>
              <a:avLst/>
              <a:gdLst>
                <a:gd name="connsiteX0" fmla="*/ 0 w 98024"/>
                <a:gd name="connsiteY0" fmla="*/ 246732 h 245062"/>
                <a:gd name="connsiteX1" fmla="*/ 28427 w 98024"/>
                <a:gd name="connsiteY1" fmla="*/ 44310 h 245062"/>
                <a:gd name="connsiteX2" fmla="*/ 44356 w 98024"/>
                <a:gd name="connsiteY2" fmla="*/ 3385 h 245062"/>
                <a:gd name="connsiteX3" fmla="*/ 98270 w 98024"/>
                <a:gd name="connsiteY3" fmla="*/ 44555 h 245062"/>
                <a:gd name="connsiteX4" fmla="*/ 98270 w 98024"/>
                <a:gd name="connsiteY4" fmla="*/ 83765 h 245062"/>
                <a:gd name="connsiteX5" fmla="*/ 62736 w 98024"/>
                <a:gd name="connsiteY5" fmla="*/ 186447 h 245062"/>
                <a:gd name="connsiteX6" fmla="*/ 56609 w 98024"/>
                <a:gd name="connsiteY6" fmla="*/ 197229 h 245062"/>
                <a:gd name="connsiteX7" fmla="*/ 0 w 98024"/>
                <a:gd name="connsiteY7" fmla="*/ 246732 h 24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024" h="245062">
                  <a:moveTo>
                    <a:pt x="0" y="246732"/>
                  </a:moveTo>
                  <a:cubicBezTo>
                    <a:pt x="2010" y="178408"/>
                    <a:pt x="11542" y="110526"/>
                    <a:pt x="28427" y="44310"/>
                  </a:cubicBezTo>
                  <a:cubicBezTo>
                    <a:pt x="26221" y="27646"/>
                    <a:pt x="24751" y="11472"/>
                    <a:pt x="44356" y="3385"/>
                  </a:cubicBezTo>
                  <a:cubicBezTo>
                    <a:pt x="83321" y="-10338"/>
                    <a:pt x="88223" y="20539"/>
                    <a:pt x="98270" y="44555"/>
                  </a:cubicBezTo>
                  <a:lnTo>
                    <a:pt x="98270" y="83765"/>
                  </a:lnTo>
                  <a:cubicBezTo>
                    <a:pt x="84056" y="117093"/>
                    <a:pt x="81116" y="154343"/>
                    <a:pt x="62736" y="186447"/>
                  </a:cubicBezTo>
                  <a:cubicBezTo>
                    <a:pt x="61045" y="190220"/>
                    <a:pt x="58986" y="193847"/>
                    <a:pt x="56609" y="197229"/>
                  </a:cubicBezTo>
                  <a:cubicBezTo>
                    <a:pt x="36514" y="211688"/>
                    <a:pt x="32348" y="245507"/>
                    <a:pt x="0" y="246732"/>
                  </a:cubicBezTo>
                  <a:close/>
                </a:path>
              </a:pathLst>
            </a:custGeom>
            <a:solidFill>
              <a:srgbClr val="E6CB9F"/>
            </a:solidFill>
            <a:ln w="2449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8EF1B0F-2F0E-40CD-B5EC-79CB7D3BB83C}"/>
                </a:ext>
              </a:extLst>
            </p:cNvPr>
            <p:cNvSpPr/>
            <p:nvPr/>
          </p:nvSpPr>
          <p:spPr>
            <a:xfrm>
              <a:off x="874851" y="4813579"/>
              <a:ext cx="98025" cy="710681"/>
            </a:xfrm>
            <a:custGeom>
              <a:avLst/>
              <a:gdLst>
                <a:gd name="connsiteX0" fmla="*/ 43621 w 98024"/>
                <a:gd name="connsiteY0" fmla="*/ 119733 h 710680"/>
                <a:gd name="connsiteX1" fmla="*/ 43621 w 98024"/>
                <a:gd name="connsiteY1" fmla="*/ 130025 h 710680"/>
                <a:gd name="connsiteX2" fmla="*/ 28427 w 98024"/>
                <a:gd name="connsiteY2" fmla="*/ 137623 h 710680"/>
                <a:gd name="connsiteX3" fmla="*/ 73764 w 98024"/>
                <a:gd name="connsiteY3" fmla="*/ 301814 h 710680"/>
                <a:gd name="connsiteX4" fmla="*/ 60530 w 98024"/>
                <a:gd name="connsiteY4" fmla="*/ 338573 h 710680"/>
                <a:gd name="connsiteX5" fmla="*/ 54649 w 98024"/>
                <a:gd name="connsiteY5" fmla="*/ 356953 h 710680"/>
                <a:gd name="connsiteX6" fmla="*/ 81606 w 98024"/>
                <a:gd name="connsiteY6" fmla="*/ 442480 h 710680"/>
                <a:gd name="connsiteX7" fmla="*/ 98270 w 98024"/>
                <a:gd name="connsiteY7" fmla="*/ 482916 h 710680"/>
                <a:gd name="connsiteX8" fmla="*/ 96800 w 98024"/>
                <a:gd name="connsiteY8" fmla="*/ 484630 h 710680"/>
                <a:gd name="connsiteX9" fmla="*/ 78175 w 98024"/>
                <a:gd name="connsiteY9" fmla="*/ 513793 h 710680"/>
                <a:gd name="connsiteX10" fmla="*/ 109543 w 98024"/>
                <a:gd name="connsiteY10" fmla="*/ 620885 h 710680"/>
                <a:gd name="connsiteX11" fmla="*/ 109543 w 98024"/>
                <a:gd name="connsiteY11" fmla="*/ 675534 h 710680"/>
                <a:gd name="connsiteX12" fmla="*/ 114444 w 98024"/>
                <a:gd name="connsiteY12" fmla="*/ 733859 h 710680"/>
                <a:gd name="connsiteX13" fmla="*/ 78910 w 98024"/>
                <a:gd name="connsiteY13" fmla="*/ 601770 h 710680"/>
                <a:gd name="connsiteX14" fmla="*/ 78910 w 98024"/>
                <a:gd name="connsiteY14" fmla="*/ 592948 h 710680"/>
                <a:gd name="connsiteX15" fmla="*/ 24016 w 98024"/>
                <a:gd name="connsiteY15" fmla="*/ 267995 h 710680"/>
                <a:gd name="connsiteX16" fmla="*/ 7842 w 98024"/>
                <a:gd name="connsiteY16" fmla="*/ 134681 h 710680"/>
                <a:gd name="connsiteX17" fmla="*/ 0 w 98024"/>
                <a:gd name="connsiteY17" fmla="*/ 3083 h 710680"/>
                <a:gd name="connsiteX18" fmla="*/ 13233 w 98024"/>
                <a:gd name="connsiteY18" fmla="*/ 878 h 710680"/>
                <a:gd name="connsiteX19" fmla="*/ 43621 w 98024"/>
                <a:gd name="connsiteY19" fmla="*/ 119733 h 71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024" h="710680">
                  <a:moveTo>
                    <a:pt x="43621" y="119733"/>
                  </a:moveTo>
                  <a:lnTo>
                    <a:pt x="43621" y="130025"/>
                  </a:lnTo>
                  <a:cubicBezTo>
                    <a:pt x="41906" y="139583"/>
                    <a:pt x="24261" y="116547"/>
                    <a:pt x="28427" y="137623"/>
                  </a:cubicBezTo>
                  <a:cubicBezTo>
                    <a:pt x="39210" y="193497"/>
                    <a:pt x="37740" y="252312"/>
                    <a:pt x="73764" y="301814"/>
                  </a:cubicBezTo>
                  <a:cubicBezTo>
                    <a:pt x="83076" y="314802"/>
                    <a:pt x="102191" y="339063"/>
                    <a:pt x="60530" y="338573"/>
                  </a:cubicBezTo>
                  <a:cubicBezTo>
                    <a:pt x="49258" y="338573"/>
                    <a:pt x="54404" y="350337"/>
                    <a:pt x="54649" y="356953"/>
                  </a:cubicBezTo>
                  <a:cubicBezTo>
                    <a:pt x="56340" y="387267"/>
                    <a:pt x="65603" y="416675"/>
                    <a:pt x="81606" y="442480"/>
                  </a:cubicBezTo>
                  <a:cubicBezTo>
                    <a:pt x="88713" y="455223"/>
                    <a:pt x="102191" y="465516"/>
                    <a:pt x="98270" y="482916"/>
                  </a:cubicBezTo>
                  <a:lnTo>
                    <a:pt x="96800" y="484630"/>
                  </a:lnTo>
                  <a:cubicBezTo>
                    <a:pt x="81361" y="488551"/>
                    <a:pt x="72293" y="492718"/>
                    <a:pt x="78175" y="513793"/>
                  </a:cubicBezTo>
                  <a:cubicBezTo>
                    <a:pt x="87977" y="549573"/>
                    <a:pt x="113219" y="581185"/>
                    <a:pt x="109543" y="620885"/>
                  </a:cubicBezTo>
                  <a:cubicBezTo>
                    <a:pt x="93614" y="639510"/>
                    <a:pt x="104887" y="657154"/>
                    <a:pt x="109543" y="675534"/>
                  </a:cubicBezTo>
                  <a:cubicBezTo>
                    <a:pt x="114199" y="693914"/>
                    <a:pt x="131844" y="713029"/>
                    <a:pt x="114444" y="733859"/>
                  </a:cubicBezTo>
                  <a:cubicBezTo>
                    <a:pt x="94839" y="691954"/>
                    <a:pt x="60776" y="653724"/>
                    <a:pt x="78910" y="601770"/>
                  </a:cubicBezTo>
                  <a:cubicBezTo>
                    <a:pt x="79792" y="598904"/>
                    <a:pt x="79792" y="595816"/>
                    <a:pt x="78910" y="592948"/>
                  </a:cubicBezTo>
                  <a:cubicBezTo>
                    <a:pt x="47861" y="487179"/>
                    <a:pt x="29432" y="378102"/>
                    <a:pt x="24016" y="267995"/>
                  </a:cubicBezTo>
                  <a:cubicBezTo>
                    <a:pt x="20585" y="223884"/>
                    <a:pt x="5146" y="179283"/>
                    <a:pt x="7842" y="134681"/>
                  </a:cubicBezTo>
                  <a:cubicBezTo>
                    <a:pt x="11542" y="90669"/>
                    <a:pt x="8920" y="46337"/>
                    <a:pt x="0" y="3083"/>
                  </a:cubicBezTo>
                  <a:cubicBezTo>
                    <a:pt x="3676" y="-5"/>
                    <a:pt x="8749" y="-838"/>
                    <a:pt x="13233" y="878"/>
                  </a:cubicBezTo>
                  <a:cubicBezTo>
                    <a:pt x="37446" y="35505"/>
                    <a:pt x="48253" y="77730"/>
                    <a:pt x="43621" y="119733"/>
                  </a:cubicBezTo>
                  <a:close/>
                </a:path>
              </a:pathLst>
            </a:custGeom>
            <a:solidFill>
              <a:srgbClr val="B39C78"/>
            </a:solidFill>
            <a:ln w="2449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ECDE4DD-8CB1-46E8-9737-F63D075587EE}"/>
                </a:ext>
              </a:extLst>
            </p:cNvPr>
            <p:cNvSpPr/>
            <p:nvPr/>
          </p:nvSpPr>
          <p:spPr>
            <a:xfrm>
              <a:off x="840787" y="1776419"/>
              <a:ext cx="171544" cy="343087"/>
            </a:xfrm>
            <a:custGeom>
              <a:avLst/>
              <a:gdLst>
                <a:gd name="connsiteX0" fmla="*/ 0 w 171543"/>
                <a:gd name="connsiteY0" fmla="*/ 308779 h 343087"/>
                <a:gd name="connsiteX1" fmla="*/ 13478 w 171543"/>
                <a:gd name="connsiteY1" fmla="*/ 308779 h 343087"/>
                <a:gd name="connsiteX2" fmla="*/ 18380 w 171543"/>
                <a:gd name="connsiteY2" fmla="*/ 153899 h 343087"/>
                <a:gd name="connsiteX3" fmla="*/ 32593 w 171543"/>
                <a:gd name="connsiteY3" fmla="*/ 90918 h 343087"/>
                <a:gd name="connsiteX4" fmla="*/ 39455 w 171543"/>
                <a:gd name="connsiteY4" fmla="*/ 90918 h 343087"/>
                <a:gd name="connsiteX5" fmla="*/ 84056 w 171543"/>
                <a:gd name="connsiteY5" fmla="*/ 63471 h 343087"/>
                <a:gd name="connsiteX6" fmla="*/ 96309 w 171543"/>
                <a:gd name="connsiteY6" fmla="*/ 0 h 343087"/>
                <a:gd name="connsiteX7" fmla="*/ 103171 w 171543"/>
                <a:gd name="connsiteY7" fmla="*/ 0 h 343087"/>
                <a:gd name="connsiteX8" fmla="*/ 171789 w 171543"/>
                <a:gd name="connsiteY8" fmla="*/ 33328 h 343087"/>
                <a:gd name="connsiteX9" fmla="*/ 168848 w 171543"/>
                <a:gd name="connsiteY9" fmla="*/ 92879 h 343087"/>
                <a:gd name="connsiteX10" fmla="*/ 116405 w 171543"/>
                <a:gd name="connsiteY10" fmla="*/ 124982 h 343087"/>
                <a:gd name="connsiteX11" fmla="*/ 116405 w 171543"/>
                <a:gd name="connsiteY11" fmla="*/ 143116 h 343087"/>
                <a:gd name="connsiteX12" fmla="*/ 175465 w 171543"/>
                <a:gd name="connsiteY12" fmla="*/ 198010 h 343087"/>
                <a:gd name="connsiteX13" fmla="*/ 178381 w 171543"/>
                <a:gd name="connsiteY13" fmla="*/ 252684 h 343087"/>
                <a:gd name="connsiteX14" fmla="*/ 175465 w 171543"/>
                <a:gd name="connsiteY14" fmla="*/ 255600 h 343087"/>
                <a:gd name="connsiteX15" fmla="*/ 103416 w 171543"/>
                <a:gd name="connsiteY15" fmla="*/ 317601 h 343087"/>
                <a:gd name="connsiteX16" fmla="*/ 95819 w 171543"/>
                <a:gd name="connsiteY16" fmla="*/ 317601 h 343087"/>
                <a:gd name="connsiteX17" fmla="*/ 50973 w 171543"/>
                <a:gd name="connsiteY17" fmla="*/ 329609 h 343087"/>
                <a:gd name="connsiteX18" fmla="*/ 3921 w 171543"/>
                <a:gd name="connsiteY18" fmla="*/ 335735 h 343087"/>
                <a:gd name="connsiteX19" fmla="*/ 3921 w 171543"/>
                <a:gd name="connsiteY19" fmla="*/ 335735 h 343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1543" h="343087">
                  <a:moveTo>
                    <a:pt x="0" y="308779"/>
                  </a:moveTo>
                  <a:lnTo>
                    <a:pt x="13478" y="308779"/>
                  </a:lnTo>
                  <a:cubicBezTo>
                    <a:pt x="24016" y="257315"/>
                    <a:pt x="15929" y="205607"/>
                    <a:pt x="18380" y="153899"/>
                  </a:cubicBezTo>
                  <a:cubicBezTo>
                    <a:pt x="18380" y="132089"/>
                    <a:pt x="14214" y="108808"/>
                    <a:pt x="32593" y="90918"/>
                  </a:cubicBezTo>
                  <a:lnTo>
                    <a:pt x="39455" y="90918"/>
                  </a:lnTo>
                  <a:cubicBezTo>
                    <a:pt x="69108" y="105867"/>
                    <a:pt x="83321" y="98025"/>
                    <a:pt x="84056" y="63471"/>
                  </a:cubicBezTo>
                  <a:cubicBezTo>
                    <a:pt x="84056" y="41906"/>
                    <a:pt x="77685" y="18135"/>
                    <a:pt x="96309" y="0"/>
                  </a:cubicBezTo>
                  <a:lnTo>
                    <a:pt x="103171" y="0"/>
                  </a:lnTo>
                  <a:cubicBezTo>
                    <a:pt x="117875" y="28182"/>
                    <a:pt x="134049" y="52689"/>
                    <a:pt x="171789" y="33328"/>
                  </a:cubicBezTo>
                  <a:cubicBezTo>
                    <a:pt x="188453" y="54159"/>
                    <a:pt x="194579" y="74254"/>
                    <a:pt x="168848" y="92879"/>
                  </a:cubicBezTo>
                  <a:cubicBezTo>
                    <a:pt x="124982" y="71803"/>
                    <a:pt x="117875" y="76214"/>
                    <a:pt x="116405" y="124982"/>
                  </a:cubicBezTo>
                  <a:cubicBezTo>
                    <a:pt x="116405" y="131108"/>
                    <a:pt x="116405" y="136990"/>
                    <a:pt x="116405" y="143116"/>
                  </a:cubicBezTo>
                  <a:cubicBezTo>
                    <a:pt x="116405" y="205117"/>
                    <a:pt x="116405" y="205117"/>
                    <a:pt x="175465" y="198010"/>
                  </a:cubicBezTo>
                  <a:cubicBezTo>
                    <a:pt x="191369" y="212298"/>
                    <a:pt x="192668" y="236779"/>
                    <a:pt x="178381" y="252684"/>
                  </a:cubicBezTo>
                  <a:cubicBezTo>
                    <a:pt x="177450" y="253713"/>
                    <a:pt x="176494" y="254693"/>
                    <a:pt x="175465" y="255600"/>
                  </a:cubicBezTo>
                  <a:cubicBezTo>
                    <a:pt x="115179" y="233790"/>
                    <a:pt x="118365" y="286233"/>
                    <a:pt x="103416" y="317601"/>
                  </a:cubicBezTo>
                  <a:lnTo>
                    <a:pt x="95819" y="317601"/>
                  </a:lnTo>
                  <a:cubicBezTo>
                    <a:pt x="79645" y="317601"/>
                    <a:pt x="62491" y="312945"/>
                    <a:pt x="50973" y="329609"/>
                  </a:cubicBezTo>
                  <a:cubicBezTo>
                    <a:pt x="39455" y="346273"/>
                    <a:pt x="21811" y="350684"/>
                    <a:pt x="3921" y="335735"/>
                  </a:cubicBezTo>
                  <a:lnTo>
                    <a:pt x="3921" y="335735"/>
                  </a:lnTo>
                  <a:close/>
                </a:path>
              </a:pathLst>
            </a:custGeom>
            <a:solidFill>
              <a:srgbClr val="A38D69"/>
            </a:solidFill>
            <a:ln w="2449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870712F-F2A4-47C1-9D3E-616007C1027A}"/>
                </a:ext>
              </a:extLst>
            </p:cNvPr>
            <p:cNvSpPr/>
            <p:nvPr/>
          </p:nvSpPr>
          <p:spPr>
            <a:xfrm>
              <a:off x="1313588" y="5895916"/>
              <a:ext cx="367593" cy="294075"/>
            </a:xfrm>
            <a:custGeom>
              <a:avLst/>
              <a:gdLst>
                <a:gd name="connsiteX0" fmla="*/ 167302 w 367593"/>
                <a:gd name="connsiteY0" fmla="*/ 200215 h 294074"/>
                <a:gd name="connsiteX1" fmla="*/ 212148 w 367593"/>
                <a:gd name="connsiteY1" fmla="*/ 175709 h 294074"/>
                <a:gd name="connsiteX2" fmla="*/ 270228 w 367593"/>
                <a:gd name="connsiteY2" fmla="*/ 145076 h 294074"/>
                <a:gd name="connsiteX3" fmla="*/ 321446 w 367593"/>
                <a:gd name="connsiteY3" fmla="*/ 82096 h 294074"/>
                <a:gd name="connsiteX4" fmla="*/ 312134 w 367593"/>
                <a:gd name="connsiteY4" fmla="*/ 73519 h 294074"/>
                <a:gd name="connsiteX5" fmla="*/ 385653 w 367593"/>
                <a:gd name="connsiteY5" fmla="*/ 0 h 294074"/>
                <a:gd name="connsiteX6" fmla="*/ 385653 w 367593"/>
                <a:gd name="connsiteY6" fmla="*/ 10537 h 294074"/>
                <a:gd name="connsiteX7" fmla="*/ 192298 w 367593"/>
                <a:gd name="connsiteY7" fmla="*/ 264177 h 294074"/>
                <a:gd name="connsiteX8" fmla="*/ 4091 w 367593"/>
                <a:gd name="connsiteY8" fmla="*/ 288683 h 294074"/>
                <a:gd name="connsiteX9" fmla="*/ 2620 w 367593"/>
                <a:gd name="connsiteY9" fmla="*/ 271039 h 294074"/>
                <a:gd name="connsiteX10" fmla="*/ 58004 w 367593"/>
                <a:gd name="connsiteY10" fmla="*/ 226928 h 294074"/>
                <a:gd name="connsiteX11" fmla="*/ 75894 w 367593"/>
                <a:gd name="connsiteY11" fmla="*/ 226928 h 294074"/>
                <a:gd name="connsiteX12" fmla="*/ 82020 w 367593"/>
                <a:gd name="connsiteY12" fmla="*/ 233299 h 294074"/>
                <a:gd name="connsiteX13" fmla="*/ 104811 w 367593"/>
                <a:gd name="connsiteY13" fmla="*/ 270549 h 294074"/>
                <a:gd name="connsiteX14" fmla="*/ 140100 w 367593"/>
                <a:gd name="connsiteY14" fmla="*/ 227172 h 294074"/>
                <a:gd name="connsiteX15" fmla="*/ 157255 w 367593"/>
                <a:gd name="connsiteY15" fmla="*/ 208793 h 294074"/>
                <a:gd name="connsiteX16" fmla="*/ 233959 w 367593"/>
                <a:gd name="connsiteY16" fmla="*/ 194825 h 294074"/>
                <a:gd name="connsiteX17" fmla="*/ 167302 w 367593"/>
                <a:gd name="connsiteY17" fmla="*/ 200215 h 2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7593" h="294074">
                  <a:moveTo>
                    <a:pt x="167302" y="200215"/>
                  </a:moveTo>
                  <a:cubicBezTo>
                    <a:pt x="174899" y="182768"/>
                    <a:pt x="193352" y="172671"/>
                    <a:pt x="212148" y="175709"/>
                  </a:cubicBezTo>
                  <a:cubicBezTo>
                    <a:pt x="227832" y="158555"/>
                    <a:pt x="251114" y="156105"/>
                    <a:pt x="270228" y="145076"/>
                  </a:cubicBezTo>
                  <a:cubicBezTo>
                    <a:pt x="295862" y="132799"/>
                    <a:pt x="314634" y="109689"/>
                    <a:pt x="321446" y="82096"/>
                  </a:cubicBezTo>
                  <a:lnTo>
                    <a:pt x="312134" y="73519"/>
                  </a:lnTo>
                  <a:cubicBezTo>
                    <a:pt x="315320" y="47542"/>
                    <a:pt x="347913" y="15194"/>
                    <a:pt x="385653" y="0"/>
                  </a:cubicBezTo>
                  <a:lnTo>
                    <a:pt x="385653" y="10537"/>
                  </a:lnTo>
                  <a:cubicBezTo>
                    <a:pt x="339091" y="108562"/>
                    <a:pt x="285912" y="201687"/>
                    <a:pt x="192298" y="264177"/>
                  </a:cubicBezTo>
                  <a:cubicBezTo>
                    <a:pt x="133729" y="303387"/>
                    <a:pt x="69767" y="300201"/>
                    <a:pt x="4091" y="288683"/>
                  </a:cubicBezTo>
                  <a:cubicBezTo>
                    <a:pt x="-737" y="284002"/>
                    <a:pt x="-1374" y="276455"/>
                    <a:pt x="2620" y="271039"/>
                  </a:cubicBezTo>
                  <a:cubicBezTo>
                    <a:pt x="34233" y="272754"/>
                    <a:pt x="47957" y="252169"/>
                    <a:pt x="58004" y="226928"/>
                  </a:cubicBezTo>
                  <a:lnTo>
                    <a:pt x="75894" y="226928"/>
                  </a:lnTo>
                  <a:cubicBezTo>
                    <a:pt x="78222" y="228765"/>
                    <a:pt x="80280" y="230898"/>
                    <a:pt x="82020" y="233299"/>
                  </a:cubicBezTo>
                  <a:cubicBezTo>
                    <a:pt x="91823" y="244327"/>
                    <a:pt x="77854" y="269814"/>
                    <a:pt x="104811" y="270549"/>
                  </a:cubicBezTo>
                  <a:cubicBezTo>
                    <a:pt x="135689" y="270549"/>
                    <a:pt x="132993" y="246043"/>
                    <a:pt x="140100" y="227172"/>
                  </a:cubicBezTo>
                  <a:lnTo>
                    <a:pt x="157255" y="208793"/>
                  </a:lnTo>
                  <a:cubicBezTo>
                    <a:pt x="197445" y="265647"/>
                    <a:pt x="210923" y="195069"/>
                    <a:pt x="233959" y="194825"/>
                  </a:cubicBezTo>
                  <a:cubicBezTo>
                    <a:pt x="215334" y="199971"/>
                    <a:pt x="192789" y="214184"/>
                    <a:pt x="167302" y="200215"/>
                  </a:cubicBezTo>
                  <a:close/>
                </a:path>
              </a:pathLst>
            </a:custGeom>
            <a:solidFill>
              <a:srgbClr val="B49D78"/>
            </a:solidFill>
            <a:ln w="2449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ADEC4AC-4B8E-49F7-92C8-A3CDA71F722F}"/>
                </a:ext>
              </a:extLst>
            </p:cNvPr>
            <p:cNvSpPr/>
            <p:nvPr/>
          </p:nvSpPr>
          <p:spPr>
            <a:xfrm>
              <a:off x="853193" y="3039129"/>
              <a:ext cx="24506" cy="318581"/>
            </a:xfrm>
            <a:custGeom>
              <a:avLst/>
              <a:gdLst>
                <a:gd name="connsiteX0" fmla="*/ 2298 w 24506"/>
                <a:gd name="connsiteY0" fmla="*/ 251530 h 318580"/>
                <a:gd name="connsiteX1" fmla="*/ 13571 w 24506"/>
                <a:gd name="connsiteY1" fmla="*/ 132920 h 318580"/>
                <a:gd name="connsiteX2" fmla="*/ 10630 w 24506"/>
                <a:gd name="connsiteY2" fmla="*/ 20436 h 318580"/>
                <a:gd name="connsiteX3" fmla="*/ 24354 w 24506"/>
                <a:gd name="connsiteY3" fmla="*/ 96 h 318580"/>
                <a:gd name="connsiteX4" fmla="*/ 38077 w 24506"/>
                <a:gd name="connsiteY4" fmla="*/ 18475 h 318580"/>
                <a:gd name="connsiteX5" fmla="*/ 46654 w 24506"/>
                <a:gd name="connsiteY5" fmla="*/ 312550 h 318580"/>
                <a:gd name="connsiteX6" fmla="*/ 20433 w 24506"/>
                <a:gd name="connsiteY6" fmla="*/ 326519 h 318580"/>
                <a:gd name="connsiteX7" fmla="*/ 10630 w 24506"/>
                <a:gd name="connsiteY7" fmla="*/ 326519 h 318580"/>
                <a:gd name="connsiteX8" fmla="*/ 2298 w 24506"/>
                <a:gd name="connsiteY8" fmla="*/ 251530 h 31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06" h="318580">
                  <a:moveTo>
                    <a:pt x="2298" y="251530"/>
                  </a:moveTo>
                  <a:cubicBezTo>
                    <a:pt x="8180" y="212320"/>
                    <a:pt x="26804" y="176541"/>
                    <a:pt x="13571" y="132920"/>
                  </a:cubicBezTo>
                  <a:cubicBezTo>
                    <a:pt x="3278" y="98121"/>
                    <a:pt x="10630" y="58175"/>
                    <a:pt x="10630" y="20436"/>
                  </a:cubicBezTo>
                  <a:cubicBezTo>
                    <a:pt x="10630" y="10878"/>
                    <a:pt x="13571" y="1321"/>
                    <a:pt x="24354" y="96"/>
                  </a:cubicBezTo>
                  <a:cubicBezTo>
                    <a:pt x="35136" y="-1129"/>
                    <a:pt x="37832" y="9653"/>
                    <a:pt x="38077" y="18475"/>
                  </a:cubicBezTo>
                  <a:cubicBezTo>
                    <a:pt x="41018" y="116500"/>
                    <a:pt x="43713" y="214525"/>
                    <a:pt x="46654" y="312550"/>
                  </a:cubicBezTo>
                  <a:cubicBezTo>
                    <a:pt x="46654" y="337056"/>
                    <a:pt x="34401" y="331665"/>
                    <a:pt x="20433" y="326519"/>
                  </a:cubicBezTo>
                  <a:cubicBezTo>
                    <a:pt x="16757" y="330440"/>
                    <a:pt x="13571" y="330440"/>
                    <a:pt x="10630" y="326519"/>
                  </a:cubicBezTo>
                  <a:cubicBezTo>
                    <a:pt x="-7504" y="302502"/>
                    <a:pt x="3278" y="276281"/>
                    <a:pt x="2298" y="251530"/>
                  </a:cubicBezTo>
                  <a:close/>
                </a:path>
              </a:pathLst>
            </a:custGeom>
            <a:solidFill>
              <a:srgbClr val="ECD7B3"/>
            </a:solidFill>
            <a:ln w="2449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C6129F8-C803-40E2-9E77-C15A824AAF13}"/>
                </a:ext>
              </a:extLst>
            </p:cNvPr>
            <p:cNvSpPr/>
            <p:nvPr/>
          </p:nvSpPr>
          <p:spPr>
            <a:xfrm>
              <a:off x="1857138" y="4127302"/>
              <a:ext cx="73519" cy="539137"/>
            </a:xfrm>
            <a:custGeom>
              <a:avLst/>
              <a:gdLst>
                <a:gd name="connsiteX0" fmla="*/ 33250 w 73518"/>
                <a:gd name="connsiteY0" fmla="*/ 172034 h 539137"/>
                <a:gd name="connsiteX1" fmla="*/ 40602 w 73518"/>
                <a:gd name="connsiteY1" fmla="*/ 172034 h 539137"/>
                <a:gd name="connsiteX2" fmla="*/ 50895 w 73518"/>
                <a:gd name="connsiteY2" fmla="*/ 109298 h 539137"/>
                <a:gd name="connsiteX3" fmla="*/ 50895 w 73518"/>
                <a:gd name="connsiteY3" fmla="*/ 99251 h 539137"/>
                <a:gd name="connsiteX4" fmla="*/ 69520 w 73518"/>
                <a:gd name="connsiteY4" fmla="*/ 0 h 539137"/>
                <a:gd name="connsiteX5" fmla="*/ 79322 w 73518"/>
                <a:gd name="connsiteY5" fmla="*/ 0 h 539137"/>
                <a:gd name="connsiteX6" fmla="*/ 86919 w 73518"/>
                <a:gd name="connsiteY6" fmla="*/ 28427 h 539137"/>
                <a:gd name="connsiteX7" fmla="*/ 70010 w 73518"/>
                <a:gd name="connsiteY7" fmla="*/ 201932 h 539137"/>
                <a:gd name="connsiteX8" fmla="*/ 63883 w 73518"/>
                <a:gd name="connsiteY8" fmla="*/ 328384 h 539137"/>
                <a:gd name="connsiteX9" fmla="*/ 49179 w 73518"/>
                <a:gd name="connsiteY9" fmla="*/ 469785 h 539137"/>
                <a:gd name="connsiteX10" fmla="*/ 42563 w 73518"/>
                <a:gd name="connsiteY10" fmla="*/ 544774 h 539137"/>
                <a:gd name="connsiteX11" fmla="*/ 42563 w 73518"/>
                <a:gd name="connsiteY11" fmla="*/ 525414 h 539137"/>
                <a:gd name="connsiteX12" fmla="*/ 18057 w 73518"/>
                <a:gd name="connsiteY12" fmla="*/ 491840 h 539137"/>
                <a:gd name="connsiteX13" fmla="*/ 8499 w 73518"/>
                <a:gd name="connsiteY13" fmla="*/ 472236 h 539137"/>
                <a:gd name="connsiteX14" fmla="*/ 16831 w 73518"/>
                <a:gd name="connsiteY14" fmla="*/ 417341 h 539137"/>
                <a:gd name="connsiteX15" fmla="*/ 24918 w 73518"/>
                <a:gd name="connsiteY15" fmla="*/ 417341 h 539137"/>
                <a:gd name="connsiteX16" fmla="*/ 36191 w 73518"/>
                <a:gd name="connsiteY16" fmla="*/ 420282 h 539137"/>
                <a:gd name="connsiteX17" fmla="*/ 33986 w 73518"/>
                <a:gd name="connsiteY17" fmla="*/ 399942 h 539137"/>
                <a:gd name="connsiteX18" fmla="*/ 43298 w 73518"/>
                <a:gd name="connsiteY18" fmla="*/ 388914 h 539137"/>
                <a:gd name="connsiteX19" fmla="*/ 43298 w 73518"/>
                <a:gd name="connsiteY19" fmla="*/ 300447 h 539137"/>
                <a:gd name="connsiteX20" fmla="*/ 52855 w 73518"/>
                <a:gd name="connsiteY20" fmla="*/ 288929 h 539137"/>
                <a:gd name="connsiteX21" fmla="*/ 35701 w 73518"/>
                <a:gd name="connsiteY21" fmla="*/ 227908 h 539137"/>
                <a:gd name="connsiteX22" fmla="*/ 26144 w 73518"/>
                <a:gd name="connsiteY22" fmla="*/ 218106 h 539137"/>
                <a:gd name="connsiteX23" fmla="*/ 33250 w 73518"/>
                <a:gd name="connsiteY23" fmla="*/ 172034 h 53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518" h="539137">
                  <a:moveTo>
                    <a:pt x="33250" y="172034"/>
                  </a:moveTo>
                  <a:lnTo>
                    <a:pt x="40602" y="172034"/>
                  </a:lnTo>
                  <a:cubicBezTo>
                    <a:pt x="73441" y="155860"/>
                    <a:pt x="40602" y="129148"/>
                    <a:pt x="50895" y="109298"/>
                  </a:cubicBezTo>
                  <a:cubicBezTo>
                    <a:pt x="57757" y="105867"/>
                    <a:pt x="57266" y="102681"/>
                    <a:pt x="50895" y="99251"/>
                  </a:cubicBezTo>
                  <a:cubicBezTo>
                    <a:pt x="55086" y="65824"/>
                    <a:pt x="61310" y="32667"/>
                    <a:pt x="69520" y="0"/>
                  </a:cubicBezTo>
                  <a:lnTo>
                    <a:pt x="79322" y="0"/>
                  </a:lnTo>
                  <a:cubicBezTo>
                    <a:pt x="87899" y="6740"/>
                    <a:pt x="90987" y="18306"/>
                    <a:pt x="86919" y="28427"/>
                  </a:cubicBezTo>
                  <a:cubicBezTo>
                    <a:pt x="68294" y="84792"/>
                    <a:pt x="76136" y="144342"/>
                    <a:pt x="70010" y="201932"/>
                  </a:cubicBezTo>
                  <a:cubicBezTo>
                    <a:pt x="65427" y="243911"/>
                    <a:pt x="63393" y="286159"/>
                    <a:pt x="63883" y="328384"/>
                  </a:cubicBezTo>
                  <a:cubicBezTo>
                    <a:pt x="68294" y="376024"/>
                    <a:pt x="63295" y="424081"/>
                    <a:pt x="49179" y="469785"/>
                  </a:cubicBezTo>
                  <a:cubicBezTo>
                    <a:pt x="39132" y="494291"/>
                    <a:pt x="68784" y="522228"/>
                    <a:pt x="42563" y="544774"/>
                  </a:cubicBezTo>
                  <a:lnTo>
                    <a:pt x="42563" y="525414"/>
                  </a:lnTo>
                  <a:cubicBezTo>
                    <a:pt x="30800" y="516836"/>
                    <a:pt x="27614" y="500907"/>
                    <a:pt x="18057" y="491840"/>
                  </a:cubicBezTo>
                  <a:cubicBezTo>
                    <a:pt x="18057" y="484243"/>
                    <a:pt x="16096" y="476646"/>
                    <a:pt x="8499" y="472236"/>
                  </a:cubicBezTo>
                  <a:cubicBezTo>
                    <a:pt x="-7430" y="451160"/>
                    <a:pt x="1147" y="433761"/>
                    <a:pt x="16831" y="417341"/>
                  </a:cubicBezTo>
                  <a:lnTo>
                    <a:pt x="24918" y="417341"/>
                  </a:lnTo>
                  <a:cubicBezTo>
                    <a:pt x="30310" y="413665"/>
                    <a:pt x="29820" y="435476"/>
                    <a:pt x="36191" y="420282"/>
                  </a:cubicBezTo>
                  <a:cubicBezTo>
                    <a:pt x="38397" y="415136"/>
                    <a:pt x="31535" y="407294"/>
                    <a:pt x="33986" y="399942"/>
                  </a:cubicBezTo>
                  <a:lnTo>
                    <a:pt x="43298" y="388914"/>
                  </a:lnTo>
                  <a:cubicBezTo>
                    <a:pt x="37416" y="359507"/>
                    <a:pt x="47464" y="329854"/>
                    <a:pt x="43298" y="300447"/>
                  </a:cubicBezTo>
                  <a:lnTo>
                    <a:pt x="52855" y="288929"/>
                  </a:lnTo>
                  <a:cubicBezTo>
                    <a:pt x="35456" y="271774"/>
                    <a:pt x="68539" y="239916"/>
                    <a:pt x="35701" y="227908"/>
                  </a:cubicBezTo>
                  <a:lnTo>
                    <a:pt x="26144" y="218106"/>
                  </a:lnTo>
                  <a:cubicBezTo>
                    <a:pt x="12175" y="199481"/>
                    <a:pt x="3598" y="183307"/>
                    <a:pt x="33250" y="172034"/>
                  </a:cubicBezTo>
                  <a:close/>
                </a:path>
              </a:pathLst>
            </a:custGeom>
            <a:solidFill>
              <a:srgbClr val="B7A17E"/>
            </a:solidFill>
            <a:ln w="2449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2C33054-D97E-4BC5-8DCB-24E8D7ED82EF}"/>
                </a:ext>
              </a:extLst>
            </p:cNvPr>
            <p:cNvSpPr/>
            <p:nvPr/>
          </p:nvSpPr>
          <p:spPr>
            <a:xfrm>
              <a:off x="1944793" y="2800340"/>
              <a:ext cx="24506" cy="196050"/>
            </a:xfrm>
            <a:custGeom>
              <a:avLst/>
              <a:gdLst>
                <a:gd name="connsiteX0" fmla="*/ 43621 w 24506"/>
                <a:gd name="connsiteY0" fmla="*/ 64401 h 196049"/>
                <a:gd name="connsiteX1" fmla="*/ 42151 w 24506"/>
                <a:gd name="connsiteY1" fmla="*/ 440 h 196049"/>
                <a:gd name="connsiteX2" fmla="*/ 34064 w 24506"/>
                <a:gd name="connsiteY2" fmla="*/ 440 h 196049"/>
                <a:gd name="connsiteX3" fmla="*/ 0 w 24506"/>
                <a:gd name="connsiteY3" fmla="*/ 17104 h 196049"/>
                <a:gd name="connsiteX4" fmla="*/ 0 w 24506"/>
                <a:gd name="connsiteY4" fmla="*/ 39895 h 196049"/>
                <a:gd name="connsiteX5" fmla="*/ 16909 w 24506"/>
                <a:gd name="connsiteY5" fmla="*/ 101896 h 196049"/>
                <a:gd name="connsiteX6" fmla="*/ 16909 w 24506"/>
                <a:gd name="connsiteY6" fmla="*/ 220506 h 196049"/>
                <a:gd name="connsiteX7" fmla="*/ 27447 w 24506"/>
                <a:gd name="connsiteY7" fmla="*/ 220506 h 196049"/>
                <a:gd name="connsiteX8" fmla="*/ 40925 w 24506"/>
                <a:gd name="connsiteY8" fmla="*/ 202861 h 196049"/>
                <a:gd name="connsiteX9" fmla="*/ 43621 w 24506"/>
                <a:gd name="connsiteY9" fmla="*/ 64401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06" h="196049">
                  <a:moveTo>
                    <a:pt x="43621" y="64401"/>
                  </a:moveTo>
                  <a:cubicBezTo>
                    <a:pt x="38793" y="43399"/>
                    <a:pt x="38279" y="21638"/>
                    <a:pt x="42151" y="440"/>
                  </a:cubicBezTo>
                  <a:lnTo>
                    <a:pt x="34064" y="440"/>
                  </a:lnTo>
                  <a:cubicBezTo>
                    <a:pt x="18625" y="-2501"/>
                    <a:pt x="9557" y="9997"/>
                    <a:pt x="0" y="17104"/>
                  </a:cubicBezTo>
                  <a:lnTo>
                    <a:pt x="0" y="39895"/>
                  </a:lnTo>
                  <a:cubicBezTo>
                    <a:pt x="15047" y="56755"/>
                    <a:pt x="21320" y="79718"/>
                    <a:pt x="16909" y="101896"/>
                  </a:cubicBezTo>
                  <a:cubicBezTo>
                    <a:pt x="16909" y="141351"/>
                    <a:pt x="5882" y="181051"/>
                    <a:pt x="16909" y="220506"/>
                  </a:cubicBezTo>
                  <a:lnTo>
                    <a:pt x="27447" y="220506"/>
                  </a:lnTo>
                  <a:cubicBezTo>
                    <a:pt x="30535" y="213669"/>
                    <a:pt x="35142" y="207640"/>
                    <a:pt x="40925" y="202861"/>
                  </a:cubicBezTo>
                  <a:cubicBezTo>
                    <a:pt x="41170" y="165367"/>
                    <a:pt x="41416" y="116354"/>
                    <a:pt x="43621" y="64401"/>
                  </a:cubicBezTo>
                  <a:close/>
                </a:path>
              </a:pathLst>
            </a:custGeom>
            <a:solidFill>
              <a:srgbClr val="BAA380"/>
            </a:solidFill>
            <a:ln w="2449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D12076D-660A-4A94-89A9-EB11CC36372F}"/>
                </a:ext>
              </a:extLst>
            </p:cNvPr>
            <p:cNvSpPr/>
            <p:nvPr/>
          </p:nvSpPr>
          <p:spPr>
            <a:xfrm>
              <a:off x="1271607" y="1596299"/>
              <a:ext cx="269568" cy="49012"/>
            </a:xfrm>
            <a:custGeom>
              <a:avLst/>
              <a:gdLst>
                <a:gd name="connsiteX0" fmla="*/ 0 w 269568"/>
                <a:gd name="connsiteY0" fmla="*/ 15439 h 49012"/>
                <a:gd name="connsiteX1" fmla="*/ 0 w 269568"/>
                <a:gd name="connsiteY1" fmla="*/ 0 h 49012"/>
                <a:gd name="connsiteX2" fmla="*/ 271774 w 269568"/>
                <a:gd name="connsiteY2" fmla="*/ 0 h 49012"/>
                <a:gd name="connsiteX3" fmla="*/ 256825 w 269568"/>
                <a:gd name="connsiteY3" fmla="*/ 24506 h 49012"/>
                <a:gd name="connsiteX4" fmla="*/ 207813 w 269568"/>
                <a:gd name="connsiteY4" fmla="*/ 25977 h 49012"/>
                <a:gd name="connsiteX5" fmla="*/ 193844 w 269568"/>
                <a:gd name="connsiteY5" fmla="*/ 29407 h 49012"/>
                <a:gd name="connsiteX6" fmla="*/ 104397 w 269568"/>
                <a:gd name="connsiteY6" fmla="*/ 48522 h 49012"/>
                <a:gd name="connsiteX7" fmla="*/ 65432 w 269568"/>
                <a:gd name="connsiteY7" fmla="*/ 34799 h 49012"/>
                <a:gd name="connsiteX8" fmla="*/ 10783 w 269568"/>
                <a:gd name="connsiteY8" fmla="*/ 32103 h 49012"/>
                <a:gd name="connsiteX9" fmla="*/ 0 w 269568"/>
                <a:gd name="connsiteY9" fmla="*/ 15439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568" h="49012">
                  <a:moveTo>
                    <a:pt x="0" y="15439"/>
                  </a:moveTo>
                  <a:lnTo>
                    <a:pt x="0" y="0"/>
                  </a:lnTo>
                  <a:lnTo>
                    <a:pt x="271774" y="0"/>
                  </a:lnTo>
                  <a:cubicBezTo>
                    <a:pt x="272999" y="12008"/>
                    <a:pt x="281822" y="31368"/>
                    <a:pt x="256825" y="24506"/>
                  </a:cubicBezTo>
                  <a:cubicBezTo>
                    <a:pt x="240676" y="20438"/>
                    <a:pt x="223693" y="20953"/>
                    <a:pt x="207813" y="25977"/>
                  </a:cubicBezTo>
                  <a:cubicBezTo>
                    <a:pt x="201686" y="20585"/>
                    <a:pt x="197030" y="24261"/>
                    <a:pt x="193844" y="29407"/>
                  </a:cubicBezTo>
                  <a:cubicBezTo>
                    <a:pt x="169338" y="68617"/>
                    <a:pt x="140911" y="75234"/>
                    <a:pt x="104397" y="48522"/>
                  </a:cubicBezTo>
                  <a:cubicBezTo>
                    <a:pt x="92143" y="39700"/>
                    <a:pt x="82341" y="28427"/>
                    <a:pt x="65432" y="34799"/>
                  </a:cubicBezTo>
                  <a:cubicBezTo>
                    <a:pt x="47297" y="38646"/>
                    <a:pt x="28452" y="37715"/>
                    <a:pt x="10783" y="32103"/>
                  </a:cubicBezTo>
                  <a:cubicBezTo>
                    <a:pt x="4779" y="28550"/>
                    <a:pt x="784" y="22374"/>
                    <a:pt x="0" y="15439"/>
                  </a:cubicBezTo>
                  <a:close/>
                </a:path>
              </a:pathLst>
            </a:custGeom>
            <a:solidFill>
              <a:srgbClr val="958365"/>
            </a:solidFill>
            <a:ln w="2449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410572B-FAFE-4F57-9D0B-7C9766D78D6D}"/>
                </a:ext>
              </a:extLst>
            </p:cNvPr>
            <p:cNvSpPr/>
            <p:nvPr/>
          </p:nvSpPr>
          <p:spPr>
            <a:xfrm>
              <a:off x="1767094" y="5142935"/>
              <a:ext cx="122531" cy="294075"/>
            </a:xfrm>
            <a:custGeom>
              <a:avLst/>
              <a:gdLst>
                <a:gd name="connsiteX0" fmla="*/ 13507 w 122531"/>
                <a:gd name="connsiteY0" fmla="*/ 210169 h 294074"/>
                <a:gd name="connsiteX1" fmla="*/ 41444 w 122531"/>
                <a:gd name="connsiteY1" fmla="*/ 199386 h 294074"/>
                <a:gd name="connsiteX2" fmla="*/ 114963 w 122531"/>
                <a:gd name="connsiteY2" fmla="*/ 15099 h 294074"/>
                <a:gd name="connsiteX3" fmla="*/ 132852 w 122531"/>
                <a:gd name="connsiteY3" fmla="*/ 640 h 294074"/>
                <a:gd name="connsiteX4" fmla="*/ 139714 w 122531"/>
                <a:gd name="connsiteY4" fmla="*/ 640 h 294074"/>
                <a:gd name="connsiteX5" fmla="*/ 122069 w 122531"/>
                <a:gd name="connsiteY5" fmla="*/ 96705 h 294074"/>
                <a:gd name="connsiteX6" fmla="*/ 112267 w 122531"/>
                <a:gd name="connsiteY6" fmla="*/ 170224 h 294074"/>
                <a:gd name="connsiteX7" fmla="*/ 69381 w 122531"/>
                <a:gd name="connsiteY7" fmla="*/ 283932 h 294074"/>
                <a:gd name="connsiteX8" fmla="*/ 69381 w 122531"/>
                <a:gd name="connsiteY8" fmla="*/ 264328 h 294074"/>
                <a:gd name="connsiteX9" fmla="*/ 80164 w 122531"/>
                <a:gd name="connsiteY9" fmla="*/ 212375 h 294074"/>
                <a:gd name="connsiteX10" fmla="*/ 33112 w 122531"/>
                <a:gd name="connsiteY10" fmla="*/ 287609 h 294074"/>
                <a:gd name="connsiteX11" fmla="*/ 14977 w 122531"/>
                <a:gd name="connsiteY11" fmla="*/ 301822 h 294074"/>
                <a:gd name="connsiteX12" fmla="*/ 6890 w 122531"/>
                <a:gd name="connsiteY12" fmla="*/ 293000 h 294074"/>
                <a:gd name="connsiteX13" fmla="*/ 13507 w 122531"/>
                <a:gd name="connsiteY13" fmla="*/ 210169 h 2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2531" h="294074">
                  <a:moveTo>
                    <a:pt x="13507" y="210169"/>
                  </a:moveTo>
                  <a:cubicBezTo>
                    <a:pt x="19634" y="198651"/>
                    <a:pt x="38013" y="215315"/>
                    <a:pt x="41444" y="199386"/>
                  </a:cubicBezTo>
                  <a:cubicBezTo>
                    <a:pt x="80213" y="144639"/>
                    <a:pt x="105405" y="81487"/>
                    <a:pt x="114963" y="15099"/>
                  </a:cubicBezTo>
                  <a:cubicBezTo>
                    <a:pt x="114963" y="6767"/>
                    <a:pt x="120354" y="-2546"/>
                    <a:pt x="132852" y="640"/>
                  </a:cubicBezTo>
                  <a:lnTo>
                    <a:pt x="139714" y="640"/>
                  </a:lnTo>
                  <a:cubicBezTo>
                    <a:pt x="137900" y="33283"/>
                    <a:pt x="131970" y="65558"/>
                    <a:pt x="122069" y="96705"/>
                  </a:cubicBezTo>
                  <a:cubicBezTo>
                    <a:pt x="113982" y="120329"/>
                    <a:pt x="110649" y="145301"/>
                    <a:pt x="112267" y="170224"/>
                  </a:cubicBezTo>
                  <a:cubicBezTo>
                    <a:pt x="113076" y="212227"/>
                    <a:pt x="97710" y="252932"/>
                    <a:pt x="69381" y="283932"/>
                  </a:cubicBezTo>
                  <a:lnTo>
                    <a:pt x="69381" y="264328"/>
                  </a:lnTo>
                  <a:cubicBezTo>
                    <a:pt x="62519" y="245458"/>
                    <a:pt x="75998" y="230754"/>
                    <a:pt x="80164" y="212375"/>
                  </a:cubicBezTo>
                  <a:cubicBezTo>
                    <a:pt x="59824" y="234234"/>
                    <a:pt x="43846" y="259769"/>
                    <a:pt x="33112" y="287609"/>
                  </a:cubicBezTo>
                  <a:cubicBezTo>
                    <a:pt x="30661" y="295696"/>
                    <a:pt x="27475" y="305008"/>
                    <a:pt x="14977" y="301822"/>
                  </a:cubicBezTo>
                  <a:lnTo>
                    <a:pt x="6890" y="293000"/>
                  </a:lnTo>
                  <a:cubicBezTo>
                    <a:pt x="-7814" y="263103"/>
                    <a:pt x="4195" y="236635"/>
                    <a:pt x="13507" y="210169"/>
                  </a:cubicBezTo>
                  <a:close/>
                </a:path>
              </a:pathLst>
            </a:custGeom>
            <a:solidFill>
              <a:srgbClr val="B69F7B"/>
            </a:solidFill>
            <a:ln w="2449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549F82DE-13DE-4C0C-A91E-877F330B4146}"/>
                </a:ext>
              </a:extLst>
            </p:cNvPr>
            <p:cNvSpPr/>
            <p:nvPr/>
          </p:nvSpPr>
          <p:spPr>
            <a:xfrm>
              <a:off x="1127020" y="5977325"/>
              <a:ext cx="171544" cy="196050"/>
            </a:xfrm>
            <a:custGeom>
              <a:avLst/>
              <a:gdLst>
                <a:gd name="connsiteX0" fmla="*/ 190658 w 171543"/>
                <a:gd name="connsiteY0" fmla="*/ 192816 h 196049"/>
                <a:gd name="connsiteX1" fmla="*/ 190658 w 171543"/>
                <a:gd name="connsiteY1" fmla="*/ 208745 h 196049"/>
                <a:gd name="connsiteX2" fmla="*/ 51218 w 171543"/>
                <a:gd name="connsiteY2" fmla="*/ 98957 h 196049"/>
                <a:gd name="connsiteX3" fmla="*/ 0 w 171543"/>
                <a:gd name="connsiteY3" fmla="*/ 18577 h 196049"/>
                <a:gd name="connsiteX4" fmla="*/ 0 w 171543"/>
                <a:gd name="connsiteY4" fmla="*/ 1667 h 196049"/>
                <a:gd name="connsiteX5" fmla="*/ 36514 w 171543"/>
                <a:gd name="connsiteY5" fmla="*/ 20782 h 196049"/>
                <a:gd name="connsiteX6" fmla="*/ 134539 w 171543"/>
                <a:gd name="connsiteY6" fmla="*/ 74696 h 196049"/>
                <a:gd name="connsiteX7" fmla="*/ 146253 w 171543"/>
                <a:gd name="connsiteY7" fmla="*/ 107314 h 196049"/>
                <a:gd name="connsiteX8" fmla="*/ 145077 w 171543"/>
                <a:gd name="connsiteY8" fmla="*/ 109495 h 196049"/>
                <a:gd name="connsiteX9" fmla="*/ 101456 w 171543"/>
                <a:gd name="connsiteY9" fmla="*/ 109495 h 196049"/>
                <a:gd name="connsiteX10" fmla="*/ 171789 w 171543"/>
                <a:gd name="connsiteY10" fmla="*/ 146990 h 196049"/>
                <a:gd name="connsiteX11" fmla="*/ 179386 w 171543"/>
                <a:gd name="connsiteY11" fmla="*/ 156057 h 196049"/>
                <a:gd name="connsiteX12" fmla="*/ 190658 w 171543"/>
                <a:gd name="connsiteY12" fmla="*/ 192816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1543" h="196049">
                  <a:moveTo>
                    <a:pt x="190658" y="192816"/>
                  </a:moveTo>
                  <a:lnTo>
                    <a:pt x="190658" y="208745"/>
                  </a:lnTo>
                  <a:cubicBezTo>
                    <a:pt x="139955" y="177867"/>
                    <a:pt x="93124" y="141010"/>
                    <a:pt x="51218" y="98957"/>
                  </a:cubicBezTo>
                  <a:cubicBezTo>
                    <a:pt x="26712" y="77392"/>
                    <a:pt x="30633" y="36956"/>
                    <a:pt x="0" y="18577"/>
                  </a:cubicBezTo>
                  <a:lnTo>
                    <a:pt x="0" y="1667"/>
                  </a:lnTo>
                  <a:cubicBezTo>
                    <a:pt x="18870" y="-4949"/>
                    <a:pt x="28427" y="9510"/>
                    <a:pt x="36514" y="20782"/>
                  </a:cubicBezTo>
                  <a:cubicBezTo>
                    <a:pt x="60702" y="51096"/>
                    <a:pt x="95991" y="70506"/>
                    <a:pt x="134539" y="74696"/>
                  </a:cubicBezTo>
                  <a:cubicBezTo>
                    <a:pt x="146768" y="80480"/>
                    <a:pt x="152012" y="95085"/>
                    <a:pt x="146253" y="107314"/>
                  </a:cubicBezTo>
                  <a:cubicBezTo>
                    <a:pt x="145886" y="108074"/>
                    <a:pt x="145494" y="108784"/>
                    <a:pt x="145077" y="109495"/>
                  </a:cubicBezTo>
                  <a:cubicBezTo>
                    <a:pt x="130373" y="119052"/>
                    <a:pt x="116159" y="109495"/>
                    <a:pt x="101456" y="109495"/>
                  </a:cubicBezTo>
                  <a:cubicBezTo>
                    <a:pt x="121796" y="128120"/>
                    <a:pt x="137235" y="155077"/>
                    <a:pt x="171789" y="146990"/>
                  </a:cubicBezTo>
                  <a:lnTo>
                    <a:pt x="179386" y="156057"/>
                  </a:lnTo>
                  <a:cubicBezTo>
                    <a:pt x="193844" y="164634"/>
                    <a:pt x="192864" y="178602"/>
                    <a:pt x="190658" y="192816"/>
                  </a:cubicBezTo>
                  <a:close/>
                </a:path>
              </a:pathLst>
            </a:custGeom>
            <a:solidFill>
              <a:srgbClr val="B39C76"/>
            </a:solidFill>
            <a:ln w="24493"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17B67CF-A6C6-49E8-A346-8475365C2C21}"/>
                </a:ext>
              </a:extLst>
            </p:cNvPr>
            <p:cNvSpPr/>
            <p:nvPr/>
          </p:nvSpPr>
          <p:spPr>
            <a:xfrm>
              <a:off x="1063260" y="5825053"/>
              <a:ext cx="73519" cy="98025"/>
            </a:xfrm>
            <a:custGeom>
              <a:avLst/>
              <a:gdLst>
                <a:gd name="connsiteX0" fmla="*/ 289 w 73518"/>
                <a:gd name="connsiteY0" fmla="*/ 30918 h 98024"/>
                <a:gd name="connsiteX1" fmla="*/ 36803 w 73518"/>
                <a:gd name="connsiteY1" fmla="*/ 8373 h 98024"/>
                <a:gd name="connsiteX2" fmla="*/ 95618 w 73518"/>
                <a:gd name="connsiteY2" fmla="*/ 100026 h 98024"/>
                <a:gd name="connsiteX3" fmla="*/ 74543 w 73518"/>
                <a:gd name="connsiteY3" fmla="*/ 115709 h 98024"/>
                <a:gd name="connsiteX4" fmla="*/ 34107 w 73518"/>
                <a:gd name="connsiteY4" fmla="*/ 98800 h 98024"/>
                <a:gd name="connsiteX5" fmla="*/ 289 w 73518"/>
                <a:gd name="connsiteY5" fmla="*/ 30918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98024">
                  <a:moveTo>
                    <a:pt x="289" y="30918"/>
                  </a:moveTo>
                  <a:cubicBezTo>
                    <a:pt x="-2162" y="-205"/>
                    <a:pt x="11071" y="-8047"/>
                    <a:pt x="36803" y="8373"/>
                  </a:cubicBezTo>
                  <a:cubicBezTo>
                    <a:pt x="66848" y="30795"/>
                    <a:pt x="87751" y="63364"/>
                    <a:pt x="95618" y="100026"/>
                  </a:cubicBezTo>
                  <a:cubicBezTo>
                    <a:pt x="102235" y="120611"/>
                    <a:pt x="85815" y="117180"/>
                    <a:pt x="74543" y="115709"/>
                  </a:cubicBezTo>
                  <a:cubicBezTo>
                    <a:pt x="63270" y="114239"/>
                    <a:pt x="50036" y="96840"/>
                    <a:pt x="34107" y="98800"/>
                  </a:cubicBezTo>
                  <a:cubicBezTo>
                    <a:pt x="17909" y="78975"/>
                    <a:pt x="6366" y="55792"/>
                    <a:pt x="289" y="30918"/>
                  </a:cubicBezTo>
                  <a:close/>
                </a:path>
              </a:pathLst>
            </a:custGeom>
            <a:solidFill>
              <a:srgbClr val="E6CA9F"/>
            </a:solidFill>
            <a:ln w="24493"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EF366DA-76F7-4973-A40A-6B6FB6940EEC}"/>
                </a:ext>
              </a:extLst>
            </p:cNvPr>
            <p:cNvSpPr/>
            <p:nvPr/>
          </p:nvSpPr>
          <p:spPr>
            <a:xfrm>
              <a:off x="962636" y="5434015"/>
              <a:ext cx="73519" cy="98025"/>
            </a:xfrm>
            <a:custGeom>
              <a:avLst/>
              <a:gdLst>
                <a:gd name="connsiteX0" fmla="*/ 27149 w 73518"/>
                <a:gd name="connsiteY0" fmla="*/ 113668 h 98024"/>
                <a:gd name="connsiteX1" fmla="*/ 2642 w 73518"/>
                <a:gd name="connsiteY1" fmla="*/ 29611 h 98024"/>
                <a:gd name="connsiteX2" fmla="*/ 22738 w 73518"/>
                <a:gd name="connsiteY2" fmla="*/ 939 h 98024"/>
                <a:gd name="connsiteX3" fmla="*/ 43813 w 73518"/>
                <a:gd name="connsiteY3" fmla="*/ 16378 h 98024"/>
                <a:gd name="connsiteX4" fmla="*/ 62193 w 73518"/>
                <a:gd name="connsiteY4" fmla="*/ 46276 h 98024"/>
                <a:gd name="connsiteX5" fmla="*/ 84738 w 73518"/>
                <a:gd name="connsiteY5" fmla="*/ 100924 h 98024"/>
                <a:gd name="connsiteX6" fmla="*/ 28864 w 73518"/>
                <a:gd name="connsiteY6" fmla="*/ 117589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98024">
                  <a:moveTo>
                    <a:pt x="27149" y="113668"/>
                  </a:moveTo>
                  <a:cubicBezTo>
                    <a:pt x="29109" y="82544"/>
                    <a:pt x="7789" y="58284"/>
                    <a:pt x="2642" y="29611"/>
                  </a:cubicBezTo>
                  <a:cubicBezTo>
                    <a:pt x="-1033" y="12702"/>
                    <a:pt x="-5200" y="-4207"/>
                    <a:pt x="22738" y="939"/>
                  </a:cubicBezTo>
                  <a:cubicBezTo>
                    <a:pt x="35726" y="-2002"/>
                    <a:pt x="41117" y="5350"/>
                    <a:pt x="43813" y="16378"/>
                  </a:cubicBezTo>
                  <a:cubicBezTo>
                    <a:pt x="46043" y="28263"/>
                    <a:pt x="52586" y="38923"/>
                    <a:pt x="62193" y="46276"/>
                  </a:cubicBezTo>
                  <a:cubicBezTo>
                    <a:pt x="78367" y="60979"/>
                    <a:pt x="93071" y="79359"/>
                    <a:pt x="84738" y="100924"/>
                  </a:cubicBezTo>
                  <a:cubicBezTo>
                    <a:pt x="76406" y="122490"/>
                    <a:pt x="48959" y="115873"/>
                    <a:pt x="28864" y="117589"/>
                  </a:cubicBezTo>
                  <a:close/>
                </a:path>
              </a:pathLst>
            </a:custGeom>
            <a:solidFill>
              <a:srgbClr val="E6CA9F"/>
            </a:solidFill>
            <a:ln w="24493"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DA49BFF-F700-45B9-9967-ED781091F867}"/>
                </a:ext>
              </a:extLst>
            </p:cNvPr>
            <p:cNvSpPr/>
            <p:nvPr/>
          </p:nvSpPr>
          <p:spPr>
            <a:xfrm>
              <a:off x="1965453" y="2419953"/>
              <a:ext cx="24506" cy="122531"/>
            </a:xfrm>
            <a:custGeom>
              <a:avLst/>
              <a:gdLst>
                <a:gd name="connsiteX0" fmla="*/ 37664 w 24506"/>
                <a:gd name="connsiteY0" fmla="*/ 88958 h 122531"/>
                <a:gd name="connsiteX1" fmla="*/ 39380 w 24506"/>
                <a:gd name="connsiteY1" fmla="*/ 67882 h 122531"/>
                <a:gd name="connsiteX2" fmla="*/ 33253 w 24506"/>
                <a:gd name="connsiteY2" fmla="*/ 45827 h 122531"/>
                <a:gd name="connsiteX3" fmla="*/ 23451 w 24506"/>
                <a:gd name="connsiteY3" fmla="*/ 0 h 122531"/>
                <a:gd name="connsiteX4" fmla="*/ 15609 w 24506"/>
                <a:gd name="connsiteY4" fmla="*/ 127923 h 122531"/>
                <a:gd name="connsiteX5" fmla="*/ 25166 w 24506"/>
                <a:gd name="connsiteY5" fmla="*/ 127923 h 122531"/>
                <a:gd name="connsiteX6" fmla="*/ 37664 w 24506"/>
                <a:gd name="connsiteY6" fmla="*/ 88958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6" h="122531">
                  <a:moveTo>
                    <a:pt x="37664" y="88958"/>
                  </a:moveTo>
                  <a:cubicBezTo>
                    <a:pt x="37664" y="81924"/>
                    <a:pt x="38228" y="74916"/>
                    <a:pt x="39380" y="67882"/>
                  </a:cubicBezTo>
                  <a:cubicBezTo>
                    <a:pt x="34234" y="65431"/>
                    <a:pt x="31783" y="59305"/>
                    <a:pt x="33253" y="45827"/>
                  </a:cubicBezTo>
                  <a:cubicBezTo>
                    <a:pt x="17814" y="33084"/>
                    <a:pt x="27127" y="15194"/>
                    <a:pt x="23451" y="0"/>
                  </a:cubicBezTo>
                  <a:cubicBezTo>
                    <a:pt x="-4486" y="25977"/>
                    <a:pt x="-7917" y="82831"/>
                    <a:pt x="15609" y="127923"/>
                  </a:cubicBezTo>
                  <a:lnTo>
                    <a:pt x="25166" y="127923"/>
                  </a:lnTo>
                  <a:cubicBezTo>
                    <a:pt x="37664" y="119345"/>
                    <a:pt x="29822" y="97780"/>
                    <a:pt x="37664" y="88958"/>
                  </a:cubicBezTo>
                  <a:close/>
                </a:path>
              </a:pathLst>
            </a:custGeom>
            <a:solidFill>
              <a:srgbClr val="C7B18F"/>
            </a:solidFill>
            <a:ln w="24493"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CF6BD44-AB71-4968-ADFD-07F72F5BB23E}"/>
                </a:ext>
              </a:extLst>
            </p:cNvPr>
            <p:cNvSpPr/>
            <p:nvPr/>
          </p:nvSpPr>
          <p:spPr>
            <a:xfrm>
              <a:off x="838091" y="2838274"/>
              <a:ext cx="24506" cy="147037"/>
            </a:xfrm>
            <a:custGeom>
              <a:avLst/>
              <a:gdLst>
                <a:gd name="connsiteX0" fmla="*/ 24506 w 24506"/>
                <a:gd name="connsiteY0" fmla="*/ 8087 h 147037"/>
                <a:gd name="connsiteX1" fmla="*/ 6617 w 24506"/>
                <a:gd name="connsiteY1" fmla="*/ 0 h 147037"/>
                <a:gd name="connsiteX2" fmla="*/ 6617 w 24506"/>
                <a:gd name="connsiteY2" fmla="*/ 73519 h 147037"/>
                <a:gd name="connsiteX3" fmla="*/ 0 w 24506"/>
                <a:gd name="connsiteY3" fmla="*/ 96799 h 147037"/>
                <a:gd name="connsiteX4" fmla="*/ 0 w 24506"/>
                <a:gd name="connsiteY4" fmla="*/ 136255 h 147037"/>
                <a:gd name="connsiteX5" fmla="*/ 13478 w 24506"/>
                <a:gd name="connsiteY5" fmla="*/ 163701 h 147037"/>
                <a:gd name="connsiteX6" fmla="*/ 23526 w 24506"/>
                <a:gd name="connsiteY6" fmla="*/ 163701 h 147037"/>
                <a:gd name="connsiteX7" fmla="*/ 24506 w 24506"/>
                <a:gd name="connsiteY7" fmla="*/ 8087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06" h="147037">
                  <a:moveTo>
                    <a:pt x="24506" y="8087"/>
                  </a:moveTo>
                  <a:lnTo>
                    <a:pt x="6617" y="0"/>
                  </a:lnTo>
                  <a:cubicBezTo>
                    <a:pt x="6617" y="24506"/>
                    <a:pt x="6617" y="49012"/>
                    <a:pt x="6617" y="73519"/>
                  </a:cubicBezTo>
                  <a:cubicBezTo>
                    <a:pt x="8210" y="81899"/>
                    <a:pt x="5759" y="90526"/>
                    <a:pt x="0" y="96799"/>
                  </a:cubicBezTo>
                  <a:cubicBezTo>
                    <a:pt x="0" y="111748"/>
                    <a:pt x="0" y="124981"/>
                    <a:pt x="0" y="136255"/>
                  </a:cubicBezTo>
                  <a:cubicBezTo>
                    <a:pt x="7229" y="143802"/>
                    <a:pt x="11935" y="153384"/>
                    <a:pt x="13478" y="163701"/>
                  </a:cubicBezTo>
                  <a:lnTo>
                    <a:pt x="23526" y="163701"/>
                  </a:lnTo>
                  <a:cubicBezTo>
                    <a:pt x="51708" y="111258"/>
                    <a:pt x="35044" y="59795"/>
                    <a:pt x="24506" y="8087"/>
                  </a:cubicBezTo>
                  <a:close/>
                </a:path>
              </a:pathLst>
            </a:custGeom>
            <a:solidFill>
              <a:srgbClr val="C3AD8A"/>
            </a:solidFill>
            <a:ln w="24493"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00C90EA-0C45-4DC3-A989-B24F529298ED}"/>
                </a:ext>
              </a:extLst>
            </p:cNvPr>
            <p:cNvSpPr/>
            <p:nvPr/>
          </p:nvSpPr>
          <p:spPr>
            <a:xfrm>
              <a:off x="1676695" y="5704768"/>
              <a:ext cx="73519" cy="122531"/>
            </a:xfrm>
            <a:custGeom>
              <a:avLst/>
              <a:gdLst>
                <a:gd name="connsiteX0" fmla="*/ 61510 w 73518"/>
                <a:gd name="connsiteY0" fmla="*/ 91898 h 122531"/>
                <a:gd name="connsiteX1" fmla="*/ 0 w 73518"/>
                <a:gd name="connsiteY1" fmla="*/ 125472 h 122531"/>
                <a:gd name="connsiteX2" fmla="*/ 80626 w 73518"/>
                <a:gd name="connsiteY2" fmla="*/ 0 h 122531"/>
                <a:gd name="connsiteX3" fmla="*/ 85527 w 73518"/>
                <a:gd name="connsiteY3" fmla="*/ 64696 h 122531"/>
                <a:gd name="connsiteX4" fmla="*/ 61510 w 73518"/>
                <a:gd name="connsiteY4" fmla="*/ 91898 h 12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122531">
                  <a:moveTo>
                    <a:pt x="61510" y="91898"/>
                  </a:moveTo>
                  <a:cubicBezTo>
                    <a:pt x="33573" y="88222"/>
                    <a:pt x="29653" y="126942"/>
                    <a:pt x="0" y="125472"/>
                  </a:cubicBezTo>
                  <a:cubicBezTo>
                    <a:pt x="8479" y="74352"/>
                    <a:pt x="37641" y="28966"/>
                    <a:pt x="80626" y="0"/>
                  </a:cubicBezTo>
                  <a:cubicBezTo>
                    <a:pt x="101211" y="20095"/>
                    <a:pt x="63716" y="44601"/>
                    <a:pt x="85527" y="64696"/>
                  </a:cubicBezTo>
                  <a:cubicBezTo>
                    <a:pt x="81287" y="76508"/>
                    <a:pt x="72710" y="86237"/>
                    <a:pt x="61510" y="91898"/>
                  </a:cubicBezTo>
                  <a:close/>
                </a:path>
              </a:pathLst>
            </a:custGeom>
            <a:solidFill>
              <a:srgbClr val="E3C89D"/>
            </a:solidFill>
            <a:ln w="24493"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43C5352-AF05-4AA0-ACDB-E4FE803C453E}"/>
                </a:ext>
              </a:extLst>
            </p:cNvPr>
            <p:cNvSpPr/>
            <p:nvPr/>
          </p:nvSpPr>
          <p:spPr>
            <a:xfrm>
              <a:off x="983659" y="5578316"/>
              <a:ext cx="73519" cy="98025"/>
            </a:xfrm>
            <a:custGeom>
              <a:avLst/>
              <a:gdLst>
                <a:gd name="connsiteX0" fmla="*/ 0 w 73518"/>
                <a:gd name="connsiteY0" fmla="*/ 0 h 98024"/>
                <a:gd name="connsiteX1" fmla="*/ 88713 w 73518"/>
                <a:gd name="connsiteY1" fmla="*/ 91408 h 98024"/>
                <a:gd name="connsiteX2" fmla="*/ 39700 w 73518"/>
                <a:gd name="connsiteY2" fmla="*/ 87977 h 98024"/>
                <a:gd name="connsiteX3" fmla="*/ 20585 w 73518"/>
                <a:gd name="connsiteY3" fmla="*/ 57589 h 98024"/>
              </a:gdLst>
              <a:ahLst/>
              <a:cxnLst>
                <a:cxn ang="0">
                  <a:pos x="connsiteX0" y="connsiteY0"/>
                </a:cxn>
                <a:cxn ang="0">
                  <a:pos x="connsiteX1" y="connsiteY1"/>
                </a:cxn>
                <a:cxn ang="0">
                  <a:pos x="connsiteX2" y="connsiteY2"/>
                </a:cxn>
                <a:cxn ang="0">
                  <a:pos x="connsiteX3" y="connsiteY3"/>
                </a:cxn>
              </a:cxnLst>
              <a:rect l="l" t="t" r="r" b="b"/>
              <a:pathLst>
                <a:path w="73518" h="98024">
                  <a:moveTo>
                    <a:pt x="0" y="0"/>
                  </a:moveTo>
                  <a:cubicBezTo>
                    <a:pt x="62981" y="6127"/>
                    <a:pt x="86507" y="30633"/>
                    <a:pt x="88713" y="91408"/>
                  </a:cubicBezTo>
                  <a:cubicBezTo>
                    <a:pt x="70333" y="113219"/>
                    <a:pt x="53178" y="111748"/>
                    <a:pt x="39700" y="87977"/>
                  </a:cubicBezTo>
                  <a:cubicBezTo>
                    <a:pt x="33328" y="77684"/>
                    <a:pt x="25977" y="68372"/>
                    <a:pt x="20585" y="57589"/>
                  </a:cubicBezTo>
                  <a:close/>
                </a:path>
              </a:pathLst>
            </a:custGeom>
            <a:solidFill>
              <a:srgbClr val="E6CA9F"/>
            </a:solidFill>
            <a:ln w="24493"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A8BAA31-5C1B-4ED2-A455-6B4C8C01A1E9}"/>
                </a:ext>
              </a:extLst>
            </p:cNvPr>
            <p:cNvSpPr/>
            <p:nvPr/>
          </p:nvSpPr>
          <p:spPr>
            <a:xfrm>
              <a:off x="1002528" y="5635905"/>
              <a:ext cx="98025" cy="147037"/>
            </a:xfrm>
            <a:custGeom>
              <a:avLst/>
              <a:gdLst>
                <a:gd name="connsiteX0" fmla="*/ 0 w 98024"/>
                <a:gd name="connsiteY0" fmla="*/ 0 h 147037"/>
                <a:gd name="connsiteX1" fmla="*/ 69353 w 98024"/>
                <a:gd name="connsiteY1" fmla="*/ 33819 h 147037"/>
                <a:gd name="connsiteX2" fmla="*/ 97290 w 98024"/>
                <a:gd name="connsiteY2" fmla="*/ 51954 h 147037"/>
                <a:gd name="connsiteX3" fmla="*/ 99250 w 98024"/>
                <a:gd name="connsiteY3" fmla="*/ 58816 h 147037"/>
                <a:gd name="connsiteX4" fmla="*/ 96555 w 98024"/>
                <a:gd name="connsiteY4" fmla="*/ 61756 h 147037"/>
                <a:gd name="connsiteX5" fmla="*/ 78910 w 98024"/>
                <a:gd name="connsiteY5" fmla="*/ 88713 h 147037"/>
                <a:gd name="connsiteX6" fmla="*/ 39700 w 98024"/>
                <a:gd name="connsiteY6" fmla="*/ 77685 h 147037"/>
                <a:gd name="connsiteX7" fmla="*/ 70578 w 98024"/>
                <a:gd name="connsiteY7" fmla="*/ 161006 h 147037"/>
                <a:gd name="connsiteX8" fmla="*/ 56364 w 98024"/>
                <a:gd name="connsiteY8" fmla="*/ 161006 h 147037"/>
                <a:gd name="connsiteX9" fmla="*/ 12008 w 98024"/>
                <a:gd name="connsiteY9" fmla="*/ 41171 h 147037"/>
                <a:gd name="connsiteX10" fmla="*/ 0 w 98024"/>
                <a:gd name="connsiteY10" fmla="*/ 0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024" h="147037">
                  <a:moveTo>
                    <a:pt x="0" y="0"/>
                  </a:moveTo>
                  <a:cubicBezTo>
                    <a:pt x="24506" y="9312"/>
                    <a:pt x="28672" y="58325"/>
                    <a:pt x="69353" y="33819"/>
                  </a:cubicBezTo>
                  <a:lnTo>
                    <a:pt x="97290" y="51954"/>
                  </a:lnTo>
                  <a:cubicBezTo>
                    <a:pt x="99569" y="54404"/>
                    <a:pt x="100231" y="56683"/>
                    <a:pt x="99250" y="58816"/>
                  </a:cubicBezTo>
                  <a:cubicBezTo>
                    <a:pt x="98270" y="60947"/>
                    <a:pt x="97363" y="61927"/>
                    <a:pt x="96555" y="61756"/>
                  </a:cubicBezTo>
                  <a:lnTo>
                    <a:pt x="78910" y="88713"/>
                  </a:lnTo>
                  <a:cubicBezTo>
                    <a:pt x="63716" y="93859"/>
                    <a:pt x="54404" y="75969"/>
                    <a:pt x="39700" y="77685"/>
                  </a:cubicBezTo>
                  <a:cubicBezTo>
                    <a:pt x="33574" y="111504"/>
                    <a:pt x="73519" y="128903"/>
                    <a:pt x="70578" y="161006"/>
                  </a:cubicBezTo>
                  <a:lnTo>
                    <a:pt x="56364" y="161006"/>
                  </a:lnTo>
                  <a:cubicBezTo>
                    <a:pt x="26467" y="126698"/>
                    <a:pt x="-490" y="92144"/>
                    <a:pt x="12008" y="41171"/>
                  </a:cubicBezTo>
                  <a:cubicBezTo>
                    <a:pt x="14949" y="29653"/>
                    <a:pt x="4166" y="14214"/>
                    <a:pt x="0" y="0"/>
                  </a:cubicBezTo>
                  <a:close/>
                </a:path>
              </a:pathLst>
            </a:custGeom>
            <a:solidFill>
              <a:srgbClr val="B39D79"/>
            </a:solidFill>
            <a:ln w="24493"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035DC7C-705E-4E5B-B47A-5A7EC063CC38}"/>
                </a:ext>
              </a:extLst>
            </p:cNvPr>
            <p:cNvSpPr/>
            <p:nvPr/>
          </p:nvSpPr>
          <p:spPr>
            <a:xfrm>
              <a:off x="1715414" y="5580521"/>
              <a:ext cx="73519" cy="122531"/>
            </a:xfrm>
            <a:custGeom>
              <a:avLst/>
              <a:gdLst>
                <a:gd name="connsiteX0" fmla="*/ 61021 w 73518"/>
                <a:gd name="connsiteY0" fmla="*/ 98025 h 122531"/>
                <a:gd name="connsiteX1" fmla="*/ 0 w 73518"/>
                <a:gd name="connsiteY1" fmla="*/ 122531 h 122531"/>
                <a:gd name="connsiteX2" fmla="*/ 77440 w 73518"/>
                <a:gd name="connsiteY2" fmla="*/ 0 h 122531"/>
                <a:gd name="connsiteX3" fmla="*/ 74499 w 73518"/>
                <a:gd name="connsiteY3" fmla="*/ 73519 h 122531"/>
                <a:gd name="connsiteX4" fmla="*/ 61021 w 73518"/>
                <a:gd name="connsiteY4" fmla="*/ 98025 h 12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122531">
                  <a:moveTo>
                    <a:pt x="61021" y="98025"/>
                  </a:moveTo>
                  <a:cubicBezTo>
                    <a:pt x="38230" y="94104"/>
                    <a:pt x="28672" y="122531"/>
                    <a:pt x="0" y="122531"/>
                  </a:cubicBezTo>
                  <a:cubicBezTo>
                    <a:pt x="18747" y="77636"/>
                    <a:pt x="44920" y="36195"/>
                    <a:pt x="77440" y="0"/>
                  </a:cubicBezTo>
                  <a:cubicBezTo>
                    <a:pt x="91653" y="28917"/>
                    <a:pt x="75234" y="50728"/>
                    <a:pt x="74499" y="73519"/>
                  </a:cubicBezTo>
                  <a:cubicBezTo>
                    <a:pt x="76950" y="86752"/>
                    <a:pt x="69598" y="92634"/>
                    <a:pt x="61021" y="98025"/>
                  </a:cubicBezTo>
                  <a:close/>
                </a:path>
              </a:pathLst>
            </a:custGeom>
            <a:solidFill>
              <a:srgbClr val="E1C59A"/>
            </a:solidFill>
            <a:ln w="24493"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8C31391-0CB1-4109-B3C9-865E69471A0C}"/>
                </a:ext>
              </a:extLst>
            </p:cNvPr>
            <p:cNvSpPr/>
            <p:nvPr/>
          </p:nvSpPr>
          <p:spPr>
            <a:xfrm>
              <a:off x="808684" y="1612718"/>
              <a:ext cx="24506" cy="196050"/>
            </a:xfrm>
            <a:custGeom>
              <a:avLst/>
              <a:gdLst>
                <a:gd name="connsiteX0" fmla="*/ 36514 w 24506"/>
                <a:gd name="connsiteY0" fmla="*/ 7597 h 196049"/>
                <a:gd name="connsiteX1" fmla="*/ 28672 w 24506"/>
                <a:gd name="connsiteY1" fmla="*/ 0 h 196049"/>
                <a:gd name="connsiteX2" fmla="*/ 18380 w 24506"/>
                <a:gd name="connsiteY2" fmla="*/ 17399 h 196049"/>
                <a:gd name="connsiteX3" fmla="*/ 0 w 24506"/>
                <a:gd name="connsiteY3" fmla="*/ 54894 h 196049"/>
                <a:gd name="connsiteX4" fmla="*/ 2451 w 24506"/>
                <a:gd name="connsiteY4" fmla="*/ 83321 h 196049"/>
                <a:gd name="connsiteX5" fmla="*/ 6372 w 24506"/>
                <a:gd name="connsiteY5" fmla="*/ 141646 h 196049"/>
                <a:gd name="connsiteX6" fmla="*/ 8822 w 24506"/>
                <a:gd name="connsiteY6" fmla="*/ 203156 h 196049"/>
                <a:gd name="connsiteX7" fmla="*/ 26957 w 24506"/>
                <a:gd name="connsiteY7" fmla="*/ 218351 h 196049"/>
                <a:gd name="connsiteX8" fmla="*/ 33083 w 24506"/>
                <a:gd name="connsiteY8" fmla="*/ 212469 h 196049"/>
                <a:gd name="connsiteX9" fmla="*/ 36514 w 24506"/>
                <a:gd name="connsiteY9" fmla="*/ 7597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06" h="196049">
                  <a:moveTo>
                    <a:pt x="36514" y="7597"/>
                  </a:moveTo>
                  <a:lnTo>
                    <a:pt x="28672" y="0"/>
                  </a:lnTo>
                  <a:lnTo>
                    <a:pt x="18380" y="17399"/>
                  </a:lnTo>
                  <a:cubicBezTo>
                    <a:pt x="18380" y="32103"/>
                    <a:pt x="4656" y="41905"/>
                    <a:pt x="0" y="54894"/>
                  </a:cubicBezTo>
                  <a:cubicBezTo>
                    <a:pt x="980" y="64378"/>
                    <a:pt x="1796" y="73837"/>
                    <a:pt x="2451" y="83321"/>
                  </a:cubicBezTo>
                  <a:cubicBezTo>
                    <a:pt x="9258" y="101995"/>
                    <a:pt x="10618" y="122237"/>
                    <a:pt x="6372" y="141646"/>
                  </a:cubicBezTo>
                  <a:cubicBezTo>
                    <a:pt x="6372" y="163701"/>
                    <a:pt x="8332" y="184532"/>
                    <a:pt x="8822" y="203156"/>
                  </a:cubicBezTo>
                  <a:cubicBezTo>
                    <a:pt x="16757" y="205411"/>
                    <a:pt x="23355" y="210925"/>
                    <a:pt x="26957" y="218351"/>
                  </a:cubicBezTo>
                  <a:lnTo>
                    <a:pt x="33083" y="212469"/>
                  </a:lnTo>
                  <a:cubicBezTo>
                    <a:pt x="44503" y="144734"/>
                    <a:pt x="45680" y="75675"/>
                    <a:pt x="36514" y="7597"/>
                  </a:cubicBezTo>
                  <a:close/>
                </a:path>
              </a:pathLst>
            </a:custGeom>
            <a:solidFill>
              <a:srgbClr val="A38D69"/>
            </a:solidFill>
            <a:ln w="24493"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98FBFD-8C63-4A91-9AC3-5A2AFAFA94B8}"/>
                </a:ext>
              </a:extLst>
            </p:cNvPr>
            <p:cNvSpPr/>
            <p:nvPr/>
          </p:nvSpPr>
          <p:spPr>
            <a:xfrm>
              <a:off x="1890389" y="4817642"/>
              <a:ext cx="49012" cy="269569"/>
            </a:xfrm>
            <a:custGeom>
              <a:avLst/>
              <a:gdLst>
                <a:gd name="connsiteX0" fmla="*/ 8332 w 49012"/>
                <a:gd name="connsiteY0" fmla="*/ 108073 h 269568"/>
                <a:gd name="connsiteX1" fmla="*/ 52688 w 49012"/>
                <a:gd name="connsiteY1" fmla="*/ 0 h 269568"/>
                <a:gd name="connsiteX2" fmla="*/ 28182 w 49012"/>
                <a:gd name="connsiteY2" fmla="*/ 231339 h 269568"/>
                <a:gd name="connsiteX3" fmla="*/ 11763 w 49012"/>
                <a:gd name="connsiteY3" fmla="*/ 271774 h 269568"/>
                <a:gd name="connsiteX4" fmla="*/ 0 w 49012"/>
                <a:gd name="connsiteY4" fmla="*/ 271774 h 269568"/>
                <a:gd name="connsiteX5" fmla="*/ 28672 w 49012"/>
                <a:gd name="connsiteY5" fmla="*/ 91653 h 269568"/>
                <a:gd name="connsiteX6" fmla="*/ 8332 w 49012"/>
                <a:gd name="connsiteY6" fmla="*/ 108073 h 26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269568">
                  <a:moveTo>
                    <a:pt x="8332" y="108073"/>
                  </a:moveTo>
                  <a:cubicBezTo>
                    <a:pt x="18796" y="70431"/>
                    <a:pt x="33671" y="34137"/>
                    <a:pt x="52688" y="0"/>
                  </a:cubicBezTo>
                  <a:cubicBezTo>
                    <a:pt x="36514" y="76214"/>
                    <a:pt x="49503" y="155615"/>
                    <a:pt x="28182" y="231339"/>
                  </a:cubicBezTo>
                  <a:cubicBezTo>
                    <a:pt x="26222" y="245993"/>
                    <a:pt x="20561" y="259889"/>
                    <a:pt x="11763" y="271774"/>
                  </a:cubicBezTo>
                  <a:lnTo>
                    <a:pt x="0" y="271774"/>
                  </a:lnTo>
                  <a:cubicBezTo>
                    <a:pt x="3847" y="210974"/>
                    <a:pt x="13454" y="150665"/>
                    <a:pt x="28672" y="91653"/>
                  </a:cubicBezTo>
                  <a:cubicBezTo>
                    <a:pt x="26712" y="102436"/>
                    <a:pt x="22055" y="111503"/>
                    <a:pt x="8332" y="108073"/>
                  </a:cubicBezTo>
                  <a:close/>
                </a:path>
              </a:pathLst>
            </a:custGeom>
            <a:solidFill>
              <a:srgbClr val="B49E79"/>
            </a:solidFill>
            <a:ln w="24493"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61D06D0-B899-4900-B09D-295FD8EF51E3}"/>
                </a:ext>
              </a:extLst>
            </p:cNvPr>
            <p:cNvSpPr/>
            <p:nvPr/>
          </p:nvSpPr>
          <p:spPr>
            <a:xfrm>
              <a:off x="894362" y="4312195"/>
              <a:ext cx="49012" cy="122531"/>
            </a:xfrm>
            <a:custGeom>
              <a:avLst/>
              <a:gdLst>
                <a:gd name="connsiteX0" fmla="*/ 50087 w 49012"/>
                <a:gd name="connsiteY0" fmla="*/ 114572 h 122531"/>
                <a:gd name="connsiteX1" fmla="*/ 40285 w 49012"/>
                <a:gd name="connsiteY1" fmla="*/ 114572 h 122531"/>
                <a:gd name="connsiteX2" fmla="*/ 6221 w 49012"/>
                <a:gd name="connsiteY2" fmla="*/ 131972 h 122531"/>
                <a:gd name="connsiteX3" fmla="*/ 11367 w 49012"/>
                <a:gd name="connsiteY3" fmla="*/ 120454 h 122531"/>
                <a:gd name="connsiteX4" fmla="*/ 4260 w 49012"/>
                <a:gd name="connsiteY4" fmla="*/ 7971 h 122531"/>
                <a:gd name="connsiteX5" fmla="*/ 5486 w 49012"/>
                <a:gd name="connsiteY5" fmla="*/ 5275 h 122531"/>
                <a:gd name="connsiteX6" fmla="*/ 32443 w 49012"/>
                <a:gd name="connsiteY6" fmla="*/ 5275 h 122531"/>
                <a:gd name="connsiteX7" fmla="*/ 32443 w 49012"/>
                <a:gd name="connsiteY7" fmla="*/ 24390 h 122531"/>
                <a:gd name="connsiteX8" fmla="*/ 21170 w 49012"/>
                <a:gd name="connsiteY8" fmla="*/ 71442 h 122531"/>
                <a:gd name="connsiteX9" fmla="*/ 32443 w 49012"/>
                <a:gd name="connsiteY9" fmla="*/ 24390 h 122531"/>
                <a:gd name="connsiteX10" fmla="*/ 44696 w 49012"/>
                <a:gd name="connsiteY10" fmla="*/ 24390 h 122531"/>
                <a:gd name="connsiteX11" fmla="*/ 60380 w 49012"/>
                <a:gd name="connsiteY11" fmla="*/ 42524 h 122531"/>
                <a:gd name="connsiteX12" fmla="*/ 61850 w 49012"/>
                <a:gd name="connsiteY12" fmla="*/ 62619 h 122531"/>
                <a:gd name="connsiteX13" fmla="*/ 50087 w 49012"/>
                <a:gd name="connsiteY13" fmla="*/ 114572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012" h="122531">
                  <a:moveTo>
                    <a:pt x="50087" y="114572"/>
                  </a:moveTo>
                  <a:lnTo>
                    <a:pt x="40285" y="114572"/>
                  </a:lnTo>
                  <a:cubicBezTo>
                    <a:pt x="30727" y="123885"/>
                    <a:pt x="27541" y="145450"/>
                    <a:pt x="6221" y="131972"/>
                  </a:cubicBezTo>
                  <a:cubicBezTo>
                    <a:pt x="8181" y="128051"/>
                    <a:pt x="12593" y="122904"/>
                    <a:pt x="11367" y="120454"/>
                  </a:cubicBezTo>
                  <a:cubicBezTo>
                    <a:pt x="-6522" y="83695"/>
                    <a:pt x="1320" y="46936"/>
                    <a:pt x="4260" y="7971"/>
                  </a:cubicBezTo>
                  <a:lnTo>
                    <a:pt x="5486" y="5275"/>
                  </a:lnTo>
                  <a:cubicBezTo>
                    <a:pt x="13083" y="-1758"/>
                    <a:pt x="24846" y="-1758"/>
                    <a:pt x="32443" y="5275"/>
                  </a:cubicBezTo>
                  <a:lnTo>
                    <a:pt x="32443" y="24390"/>
                  </a:lnTo>
                  <a:cubicBezTo>
                    <a:pt x="20925" y="38113"/>
                    <a:pt x="23620" y="55512"/>
                    <a:pt x="21170" y="71442"/>
                  </a:cubicBezTo>
                  <a:cubicBezTo>
                    <a:pt x="24110" y="55512"/>
                    <a:pt x="21170" y="38358"/>
                    <a:pt x="32443" y="24390"/>
                  </a:cubicBezTo>
                  <a:lnTo>
                    <a:pt x="44696" y="24390"/>
                  </a:lnTo>
                  <a:cubicBezTo>
                    <a:pt x="55723" y="24390"/>
                    <a:pt x="62095" y="30516"/>
                    <a:pt x="60380" y="42524"/>
                  </a:cubicBezTo>
                  <a:cubicBezTo>
                    <a:pt x="49842" y="50121"/>
                    <a:pt x="52048" y="56738"/>
                    <a:pt x="61850" y="62619"/>
                  </a:cubicBezTo>
                  <a:cubicBezTo>
                    <a:pt x="67315" y="80803"/>
                    <a:pt x="62830" y="100506"/>
                    <a:pt x="50087" y="114572"/>
                  </a:cubicBezTo>
                  <a:close/>
                </a:path>
              </a:pathLst>
            </a:custGeom>
            <a:solidFill>
              <a:srgbClr val="B39D7A"/>
            </a:solidFill>
            <a:ln w="24493"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A739DB93-99D4-47B9-BB63-EE0566E28F71}"/>
                </a:ext>
              </a:extLst>
            </p:cNvPr>
            <p:cNvSpPr/>
            <p:nvPr/>
          </p:nvSpPr>
          <p:spPr>
            <a:xfrm>
              <a:off x="862271" y="3383538"/>
              <a:ext cx="24506" cy="122531"/>
            </a:xfrm>
            <a:custGeom>
              <a:avLst/>
              <a:gdLst>
                <a:gd name="connsiteX0" fmla="*/ 19932 w 24506"/>
                <a:gd name="connsiteY0" fmla="*/ 0 h 122531"/>
                <a:gd name="connsiteX1" fmla="*/ 37331 w 24506"/>
                <a:gd name="connsiteY1" fmla="*/ 24506 h 122531"/>
                <a:gd name="connsiteX2" fmla="*/ 37331 w 24506"/>
                <a:gd name="connsiteY2" fmla="*/ 109298 h 122531"/>
                <a:gd name="connsiteX3" fmla="*/ 8169 w 24506"/>
                <a:gd name="connsiteY3" fmla="*/ 133804 h 122531"/>
                <a:gd name="connsiteX4" fmla="*/ 1307 w 24506"/>
                <a:gd name="connsiteY4" fmla="*/ 117630 h 122531"/>
                <a:gd name="connsiteX5" fmla="*/ 1307 w 24506"/>
                <a:gd name="connsiteY5" fmla="*/ 33328 h 122531"/>
                <a:gd name="connsiteX6" fmla="*/ 19932 w 24506"/>
                <a:gd name="connsiteY6" fmla="*/ 0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6" h="122531">
                  <a:moveTo>
                    <a:pt x="19932" y="0"/>
                  </a:moveTo>
                  <a:cubicBezTo>
                    <a:pt x="38311" y="0"/>
                    <a:pt x="37331" y="11763"/>
                    <a:pt x="37331" y="24506"/>
                  </a:cubicBezTo>
                  <a:cubicBezTo>
                    <a:pt x="37331" y="52688"/>
                    <a:pt x="37331" y="81116"/>
                    <a:pt x="37331" y="109298"/>
                  </a:cubicBezTo>
                  <a:cubicBezTo>
                    <a:pt x="37331" y="131598"/>
                    <a:pt x="29244" y="139195"/>
                    <a:pt x="8169" y="133804"/>
                  </a:cubicBezTo>
                  <a:lnTo>
                    <a:pt x="1307" y="117630"/>
                  </a:lnTo>
                  <a:cubicBezTo>
                    <a:pt x="-1634" y="89448"/>
                    <a:pt x="1307" y="61266"/>
                    <a:pt x="1307" y="33328"/>
                  </a:cubicBezTo>
                  <a:cubicBezTo>
                    <a:pt x="-1413" y="19163"/>
                    <a:pt x="6453" y="5097"/>
                    <a:pt x="19932" y="0"/>
                  </a:cubicBezTo>
                  <a:close/>
                </a:path>
              </a:pathLst>
            </a:custGeom>
            <a:solidFill>
              <a:srgbClr val="EFDBB7"/>
            </a:solidFill>
            <a:ln w="24493"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6882A2D-E20B-4362-81F9-0583A5CF78BD}"/>
                </a:ext>
              </a:extLst>
            </p:cNvPr>
            <p:cNvSpPr/>
            <p:nvPr/>
          </p:nvSpPr>
          <p:spPr>
            <a:xfrm>
              <a:off x="1930314" y="3527634"/>
              <a:ext cx="24506" cy="196050"/>
            </a:xfrm>
            <a:custGeom>
              <a:avLst/>
              <a:gdLst>
                <a:gd name="connsiteX0" fmla="*/ 4431 w 24506"/>
                <a:gd name="connsiteY0" fmla="*/ 136745 h 196049"/>
                <a:gd name="connsiteX1" fmla="*/ 13498 w 24506"/>
                <a:gd name="connsiteY1" fmla="*/ 105867 h 196049"/>
                <a:gd name="connsiteX2" fmla="*/ 13498 w 24506"/>
                <a:gd name="connsiteY2" fmla="*/ 10048 h 196049"/>
                <a:gd name="connsiteX3" fmla="*/ 23301 w 24506"/>
                <a:gd name="connsiteY3" fmla="*/ 0 h 196049"/>
                <a:gd name="connsiteX4" fmla="*/ 28937 w 24506"/>
                <a:gd name="connsiteY4" fmla="*/ 6617 h 196049"/>
                <a:gd name="connsiteX5" fmla="*/ 23791 w 24506"/>
                <a:gd name="connsiteY5" fmla="*/ 209529 h 196049"/>
                <a:gd name="connsiteX6" fmla="*/ 15214 w 24506"/>
                <a:gd name="connsiteY6" fmla="*/ 200706 h 196049"/>
                <a:gd name="connsiteX7" fmla="*/ 4431 w 24506"/>
                <a:gd name="connsiteY7" fmla="*/ 136745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06" h="196049">
                  <a:moveTo>
                    <a:pt x="4431" y="136745"/>
                  </a:moveTo>
                  <a:cubicBezTo>
                    <a:pt x="15949" y="128903"/>
                    <a:pt x="12763" y="116895"/>
                    <a:pt x="13498" y="105867"/>
                  </a:cubicBezTo>
                  <a:cubicBezTo>
                    <a:pt x="-8067" y="74009"/>
                    <a:pt x="10312" y="41906"/>
                    <a:pt x="13498" y="10048"/>
                  </a:cubicBezTo>
                  <a:lnTo>
                    <a:pt x="23301" y="0"/>
                  </a:lnTo>
                  <a:cubicBezTo>
                    <a:pt x="25261" y="2206"/>
                    <a:pt x="28447" y="4166"/>
                    <a:pt x="28937" y="6617"/>
                  </a:cubicBezTo>
                  <a:cubicBezTo>
                    <a:pt x="37759" y="74499"/>
                    <a:pt x="25261" y="141891"/>
                    <a:pt x="23791" y="209529"/>
                  </a:cubicBezTo>
                  <a:lnTo>
                    <a:pt x="15214" y="200706"/>
                  </a:lnTo>
                  <a:cubicBezTo>
                    <a:pt x="-29" y="183062"/>
                    <a:pt x="-4196" y="158409"/>
                    <a:pt x="4431" y="136745"/>
                  </a:cubicBezTo>
                  <a:close/>
                </a:path>
              </a:pathLst>
            </a:custGeom>
            <a:solidFill>
              <a:srgbClr val="CBB695"/>
            </a:solidFill>
            <a:ln w="24493"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93FF972-DE20-486D-9304-0C887842EFF0}"/>
                </a:ext>
              </a:extLst>
            </p:cNvPr>
            <p:cNvSpPr/>
            <p:nvPr/>
          </p:nvSpPr>
          <p:spPr>
            <a:xfrm>
              <a:off x="909713" y="4598311"/>
              <a:ext cx="49012" cy="73519"/>
            </a:xfrm>
            <a:custGeom>
              <a:avLst/>
              <a:gdLst>
                <a:gd name="connsiteX0" fmla="*/ 52626 w 49012"/>
                <a:gd name="connsiteY0" fmla="*/ 74254 h 73518"/>
                <a:gd name="connsiteX1" fmla="*/ 17337 w 49012"/>
                <a:gd name="connsiteY1" fmla="*/ 91654 h 73518"/>
                <a:gd name="connsiteX2" fmla="*/ 17337 w 49012"/>
                <a:gd name="connsiteY2" fmla="*/ 91654 h 73518"/>
                <a:gd name="connsiteX3" fmla="*/ 9250 w 49012"/>
                <a:gd name="connsiteY3" fmla="*/ 91654 h 73518"/>
                <a:gd name="connsiteX4" fmla="*/ 9250 w 49012"/>
                <a:gd name="connsiteY4" fmla="*/ 0 h 73518"/>
                <a:gd name="connsiteX5" fmla="*/ 38902 w 49012"/>
                <a:gd name="connsiteY5" fmla="*/ 38965 h 73518"/>
                <a:gd name="connsiteX6" fmla="*/ 55076 w 49012"/>
                <a:gd name="connsiteY6" fmla="*/ 37005 h 73518"/>
                <a:gd name="connsiteX7" fmla="*/ 55591 w 49012"/>
                <a:gd name="connsiteY7" fmla="*/ 71656 h 73518"/>
                <a:gd name="connsiteX8" fmla="*/ 52626 w 49012"/>
                <a:gd name="connsiteY8" fmla="*/ 74254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73518">
                  <a:moveTo>
                    <a:pt x="52626" y="74254"/>
                  </a:moveTo>
                  <a:cubicBezTo>
                    <a:pt x="38412" y="74254"/>
                    <a:pt x="19542" y="66412"/>
                    <a:pt x="17337" y="91654"/>
                  </a:cubicBezTo>
                  <a:lnTo>
                    <a:pt x="17337" y="91654"/>
                  </a:lnTo>
                  <a:lnTo>
                    <a:pt x="9250" y="91654"/>
                  </a:lnTo>
                  <a:cubicBezTo>
                    <a:pt x="-7415" y="61266"/>
                    <a:pt x="2143" y="30633"/>
                    <a:pt x="9250" y="0"/>
                  </a:cubicBezTo>
                  <a:cubicBezTo>
                    <a:pt x="22728" y="10048"/>
                    <a:pt x="39147" y="14459"/>
                    <a:pt x="38902" y="38965"/>
                  </a:cubicBezTo>
                  <a:cubicBezTo>
                    <a:pt x="38902" y="57100"/>
                    <a:pt x="48705" y="34799"/>
                    <a:pt x="55076" y="37005"/>
                  </a:cubicBezTo>
                  <a:cubicBezTo>
                    <a:pt x="64781" y="46440"/>
                    <a:pt x="65026" y="61952"/>
                    <a:pt x="55591" y="71656"/>
                  </a:cubicBezTo>
                  <a:cubicBezTo>
                    <a:pt x="54660" y="72612"/>
                    <a:pt x="53679" y="73470"/>
                    <a:pt x="52626" y="74254"/>
                  </a:cubicBezTo>
                  <a:close/>
                </a:path>
              </a:pathLst>
            </a:custGeom>
            <a:solidFill>
              <a:srgbClr val="D7C3A0"/>
            </a:solidFill>
            <a:ln w="24493"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C870A4-25F9-484C-9B53-A5DF15796542}"/>
                </a:ext>
              </a:extLst>
            </p:cNvPr>
            <p:cNvSpPr/>
            <p:nvPr/>
          </p:nvSpPr>
          <p:spPr>
            <a:xfrm>
              <a:off x="900582" y="4426699"/>
              <a:ext cx="24506" cy="98025"/>
            </a:xfrm>
            <a:custGeom>
              <a:avLst/>
              <a:gdLst>
                <a:gd name="connsiteX0" fmla="*/ 0 w 24506"/>
                <a:gd name="connsiteY0" fmla="*/ 17468 h 98024"/>
                <a:gd name="connsiteX1" fmla="*/ 34064 w 24506"/>
                <a:gd name="connsiteY1" fmla="*/ 68 h 98024"/>
                <a:gd name="connsiteX2" fmla="*/ 17399 w 24506"/>
                <a:gd name="connsiteY2" fmla="*/ 108876 h 98024"/>
                <a:gd name="connsiteX3" fmla="*/ 17399 w 24506"/>
                <a:gd name="connsiteY3" fmla="*/ 108876 h 98024"/>
                <a:gd name="connsiteX4" fmla="*/ 9803 w 24506"/>
                <a:gd name="connsiteY4" fmla="*/ 110346 h 98024"/>
                <a:gd name="connsiteX5" fmla="*/ 0 w 24506"/>
                <a:gd name="connsiteY5" fmla="*/ 17468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06" h="98024">
                  <a:moveTo>
                    <a:pt x="0" y="17468"/>
                  </a:moveTo>
                  <a:cubicBezTo>
                    <a:pt x="16419" y="21389"/>
                    <a:pt x="18870" y="-1402"/>
                    <a:pt x="34064" y="68"/>
                  </a:cubicBezTo>
                  <a:cubicBezTo>
                    <a:pt x="36514" y="37563"/>
                    <a:pt x="42641" y="75548"/>
                    <a:pt x="17399" y="108876"/>
                  </a:cubicBezTo>
                  <a:lnTo>
                    <a:pt x="17399" y="108876"/>
                  </a:lnTo>
                  <a:lnTo>
                    <a:pt x="9803" y="110346"/>
                  </a:lnTo>
                  <a:cubicBezTo>
                    <a:pt x="-9803" y="79959"/>
                    <a:pt x="20340" y="46385"/>
                    <a:pt x="0" y="17468"/>
                  </a:cubicBezTo>
                  <a:close/>
                </a:path>
              </a:pathLst>
            </a:custGeom>
            <a:solidFill>
              <a:srgbClr val="E5CFAC"/>
            </a:solidFill>
            <a:ln w="24493"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828B610-57FB-47EE-9599-0D39444FD5A7}"/>
                </a:ext>
              </a:extLst>
            </p:cNvPr>
            <p:cNvSpPr/>
            <p:nvPr/>
          </p:nvSpPr>
          <p:spPr>
            <a:xfrm>
              <a:off x="1798721" y="5433729"/>
              <a:ext cx="24506" cy="122531"/>
            </a:xfrm>
            <a:custGeom>
              <a:avLst/>
              <a:gdLst>
                <a:gd name="connsiteX0" fmla="*/ 7612 w 24506"/>
                <a:gd name="connsiteY0" fmla="*/ 136500 h 122531"/>
                <a:gd name="connsiteX1" fmla="*/ 260 w 24506"/>
                <a:gd name="connsiteY1" fmla="*/ 117140 h 122531"/>
                <a:gd name="connsiteX2" fmla="*/ 18394 w 24506"/>
                <a:gd name="connsiteY2" fmla="*/ 19115 h 122531"/>
                <a:gd name="connsiteX3" fmla="*/ 36774 w 24506"/>
                <a:gd name="connsiteY3" fmla="*/ 0 h 122531"/>
                <a:gd name="connsiteX4" fmla="*/ 23786 w 24506"/>
                <a:gd name="connsiteY4" fmla="*/ 106602 h 122531"/>
                <a:gd name="connsiteX5" fmla="*/ 7612 w 24506"/>
                <a:gd name="connsiteY5" fmla="*/ 136500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06" h="122531">
                  <a:moveTo>
                    <a:pt x="7612" y="136500"/>
                  </a:moveTo>
                  <a:cubicBezTo>
                    <a:pt x="1951" y="131770"/>
                    <a:pt x="-843" y="124443"/>
                    <a:pt x="260" y="117140"/>
                  </a:cubicBezTo>
                  <a:cubicBezTo>
                    <a:pt x="-3171" y="82587"/>
                    <a:pt x="28687" y="54649"/>
                    <a:pt x="18394" y="19115"/>
                  </a:cubicBezTo>
                  <a:lnTo>
                    <a:pt x="36774" y="0"/>
                  </a:lnTo>
                  <a:cubicBezTo>
                    <a:pt x="52850" y="35142"/>
                    <a:pt x="47826" y="76337"/>
                    <a:pt x="23786" y="106602"/>
                  </a:cubicBezTo>
                  <a:cubicBezTo>
                    <a:pt x="18149" y="116160"/>
                    <a:pt x="8102" y="123757"/>
                    <a:pt x="7612" y="136500"/>
                  </a:cubicBezTo>
                  <a:close/>
                </a:path>
              </a:pathLst>
            </a:custGeom>
            <a:solidFill>
              <a:srgbClr val="C1AA86"/>
            </a:solidFill>
            <a:ln w="24493"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3A793B56-CBE9-42F3-BCCC-EFA4A1AEA8CB}"/>
                </a:ext>
              </a:extLst>
            </p:cNvPr>
            <p:cNvSpPr/>
            <p:nvPr/>
          </p:nvSpPr>
          <p:spPr>
            <a:xfrm>
              <a:off x="872431" y="4025356"/>
              <a:ext cx="24506" cy="49012"/>
            </a:xfrm>
            <a:custGeom>
              <a:avLst/>
              <a:gdLst>
                <a:gd name="connsiteX0" fmla="*/ 8547 w 24506"/>
                <a:gd name="connsiteY0" fmla="*/ 28673 h 49012"/>
                <a:gd name="connsiteX1" fmla="*/ 9772 w 24506"/>
                <a:gd name="connsiteY1" fmla="*/ 32839 h 49012"/>
                <a:gd name="connsiteX2" fmla="*/ 14673 w 24506"/>
                <a:gd name="connsiteY2" fmla="*/ 38720 h 49012"/>
                <a:gd name="connsiteX3" fmla="*/ 40895 w 24506"/>
                <a:gd name="connsiteY3" fmla="*/ 0 h 49012"/>
                <a:gd name="connsiteX4" fmla="*/ 8056 w 24506"/>
                <a:gd name="connsiteY4" fmla="*/ 65432 h 49012"/>
                <a:gd name="connsiteX5" fmla="*/ 6341 w 24506"/>
                <a:gd name="connsiteY5" fmla="*/ 30829 h 49012"/>
                <a:gd name="connsiteX6" fmla="*/ 8547 w 24506"/>
                <a:gd name="connsiteY6" fmla="*/ 28673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6" h="49012">
                  <a:moveTo>
                    <a:pt x="8547" y="28673"/>
                  </a:moveTo>
                  <a:cubicBezTo>
                    <a:pt x="8743" y="30118"/>
                    <a:pt x="9159" y="31515"/>
                    <a:pt x="9772" y="32839"/>
                  </a:cubicBezTo>
                  <a:cubicBezTo>
                    <a:pt x="11291" y="34897"/>
                    <a:pt x="12933" y="36858"/>
                    <a:pt x="14673" y="38720"/>
                  </a:cubicBezTo>
                  <a:cubicBezTo>
                    <a:pt x="21780" y="24752"/>
                    <a:pt x="16879" y="2696"/>
                    <a:pt x="40895" y="0"/>
                  </a:cubicBezTo>
                  <a:cubicBezTo>
                    <a:pt x="50452" y="73519"/>
                    <a:pt x="49962" y="73519"/>
                    <a:pt x="8056" y="65432"/>
                  </a:cubicBezTo>
                  <a:cubicBezTo>
                    <a:pt x="-1967" y="56340"/>
                    <a:pt x="-2751" y="40852"/>
                    <a:pt x="6341" y="30829"/>
                  </a:cubicBezTo>
                  <a:cubicBezTo>
                    <a:pt x="7027" y="30045"/>
                    <a:pt x="7762" y="29334"/>
                    <a:pt x="8547" y="28673"/>
                  </a:cubicBezTo>
                  <a:close/>
                </a:path>
              </a:pathLst>
            </a:custGeom>
            <a:solidFill>
              <a:srgbClr val="E8D3B0"/>
            </a:solidFill>
            <a:ln w="24493"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752DD1B-FC26-4D4F-B68E-BBE03B2876AB}"/>
                </a:ext>
              </a:extLst>
            </p:cNvPr>
            <p:cNvSpPr/>
            <p:nvPr/>
          </p:nvSpPr>
          <p:spPr>
            <a:xfrm>
              <a:off x="853514" y="3364423"/>
              <a:ext cx="24506" cy="122531"/>
            </a:xfrm>
            <a:custGeom>
              <a:avLst/>
              <a:gdLst>
                <a:gd name="connsiteX0" fmla="*/ 28688 w 24506"/>
                <a:gd name="connsiteY0" fmla="*/ 19115 h 122531"/>
                <a:gd name="connsiteX1" fmla="*/ 10309 w 24506"/>
                <a:gd name="connsiteY1" fmla="*/ 136009 h 122531"/>
                <a:gd name="connsiteX2" fmla="*/ 10309 w 24506"/>
                <a:gd name="connsiteY2" fmla="*/ 0 h 122531"/>
                <a:gd name="connsiteX3" fmla="*/ 20111 w 24506"/>
                <a:gd name="connsiteY3" fmla="*/ 0 h 122531"/>
                <a:gd name="connsiteX4" fmla="*/ 28688 w 24506"/>
                <a:gd name="connsiteY4" fmla="*/ 19115 h 12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122531">
                  <a:moveTo>
                    <a:pt x="28688" y="19115"/>
                  </a:moveTo>
                  <a:cubicBezTo>
                    <a:pt x="8838" y="55874"/>
                    <a:pt x="28688" y="98760"/>
                    <a:pt x="10309" y="136009"/>
                  </a:cubicBezTo>
                  <a:cubicBezTo>
                    <a:pt x="-9296" y="90673"/>
                    <a:pt x="3937" y="45336"/>
                    <a:pt x="10309" y="0"/>
                  </a:cubicBezTo>
                  <a:lnTo>
                    <a:pt x="20111" y="0"/>
                  </a:lnTo>
                  <a:cubicBezTo>
                    <a:pt x="18298" y="7572"/>
                    <a:pt x="21827" y="15438"/>
                    <a:pt x="28688" y="19115"/>
                  </a:cubicBezTo>
                  <a:close/>
                </a:path>
              </a:pathLst>
            </a:custGeom>
            <a:solidFill>
              <a:srgbClr val="CDB898"/>
            </a:solidFill>
            <a:ln w="24493"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047FD21-3D25-4957-8B2C-901FF7564D3F}"/>
                </a:ext>
              </a:extLst>
            </p:cNvPr>
            <p:cNvSpPr/>
            <p:nvPr/>
          </p:nvSpPr>
          <p:spPr>
            <a:xfrm>
              <a:off x="821427" y="1827115"/>
              <a:ext cx="49012" cy="98025"/>
            </a:xfrm>
            <a:custGeom>
              <a:avLst/>
              <a:gdLst>
                <a:gd name="connsiteX0" fmla="*/ 50973 w 49012"/>
                <a:gd name="connsiteY0" fmla="*/ 10325 h 98024"/>
                <a:gd name="connsiteX1" fmla="*/ 14949 w 49012"/>
                <a:gd name="connsiteY1" fmla="*/ 3463 h 98024"/>
                <a:gd name="connsiteX2" fmla="*/ 14949 w 49012"/>
                <a:gd name="connsiteY2" fmla="*/ 3463 h 98024"/>
                <a:gd name="connsiteX3" fmla="*/ 0 w 49012"/>
                <a:gd name="connsiteY3" fmla="*/ 60072 h 98024"/>
                <a:gd name="connsiteX4" fmla="*/ 4656 w 49012"/>
                <a:gd name="connsiteY4" fmla="*/ 116927 h 98024"/>
                <a:gd name="connsiteX5" fmla="*/ 8332 w 49012"/>
                <a:gd name="connsiteY5" fmla="*/ 119868 h 98024"/>
                <a:gd name="connsiteX6" fmla="*/ 15929 w 49012"/>
                <a:gd name="connsiteY6" fmla="*/ 119868 h 98024"/>
                <a:gd name="connsiteX7" fmla="*/ 28182 w 49012"/>
                <a:gd name="connsiteY7" fmla="*/ 77962 h 98024"/>
                <a:gd name="connsiteX8" fmla="*/ 52688 w 49012"/>
                <a:gd name="connsiteY8" fmla="*/ 21597 h 98024"/>
                <a:gd name="connsiteX9" fmla="*/ 50973 w 49012"/>
                <a:gd name="connsiteY9" fmla="*/ 10325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012" h="98024">
                  <a:moveTo>
                    <a:pt x="50973" y="10325"/>
                  </a:moveTo>
                  <a:cubicBezTo>
                    <a:pt x="39945" y="2483"/>
                    <a:pt x="28917" y="-4379"/>
                    <a:pt x="14949" y="3463"/>
                  </a:cubicBezTo>
                  <a:lnTo>
                    <a:pt x="14949" y="3463"/>
                  </a:lnTo>
                  <a:cubicBezTo>
                    <a:pt x="12008" y="23068"/>
                    <a:pt x="16909" y="46104"/>
                    <a:pt x="0" y="60072"/>
                  </a:cubicBezTo>
                  <a:cubicBezTo>
                    <a:pt x="1961" y="79187"/>
                    <a:pt x="3431" y="98302"/>
                    <a:pt x="4656" y="116927"/>
                  </a:cubicBezTo>
                  <a:cubicBezTo>
                    <a:pt x="5789" y="118005"/>
                    <a:pt x="7019" y="119010"/>
                    <a:pt x="8332" y="119868"/>
                  </a:cubicBezTo>
                  <a:lnTo>
                    <a:pt x="15929" y="119868"/>
                  </a:lnTo>
                  <a:cubicBezTo>
                    <a:pt x="27937" y="108350"/>
                    <a:pt x="26467" y="92666"/>
                    <a:pt x="28182" y="77962"/>
                  </a:cubicBezTo>
                  <a:cubicBezTo>
                    <a:pt x="28427" y="56642"/>
                    <a:pt x="37250" y="36326"/>
                    <a:pt x="52688" y="21597"/>
                  </a:cubicBezTo>
                  <a:cubicBezTo>
                    <a:pt x="51537" y="18338"/>
                    <a:pt x="50973" y="14564"/>
                    <a:pt x="50973" y="10325"/>
                  </a:cubicBezTo>
                  <a:close/>
                </a:path>
              </a:pathLst>
            </a:custGeom>
            <a:solidFill>
              <a:srgbClr val="A38D69"/>
            </a:solidFill>
            <a:ln w="24493"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C764B2C9-072E-4DE8-919C-703723C216B6}"/>
                </a:ext>
              </a:extLst>
            </p:cNvPr>
            <p:cNvSpPr/>
            <p:nvPr/>
          </p:nvSpPr>
          <p:spPr>
            <a:xfrm>
              <a:off x="862955" y="3754072"/>
              <a:ext cx="24506" cy="98025"/>
            </a:xfrm>
            <a:custGeom>
              <a:avLst/>
              <a:gdLst>
                <a:gd name="connsiteX0" fmla="*/ 11896 w 24506"/>
                <a:gd name="connsiteY0" fmla="*/ 0 h 98024"/>
                <a:gd name="connsiteX1" fmla="*/ 28315 w 24506"/>
                <a:gd name="connsiteY1" fmla="*/ 19359 h 98024"/>
                <a:gd name="connsiteX2" fmla="*/ 18268 w 24506"/>
                <a:gd name="connsiteY2" fmla="*/ 92878 h 98024"/>
                <a:gd name="connsiteX3" fmla="*/ 9691 w 24506"/>
                <a:gd name="connsiteY3" fmla="*/ 101455 h 98024"/>
                <a:gd name="connsiteX4" fmla="*/ 11896 w 24506"/>
                <a:gd name="connsiteY4" fmla="*/ 0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98024">
                  <a:moveTo>
                    <a:pt x="11896" y="0"/>
                  </a:moveTo>
                  <a:lnTo>
                    <a:pt x="28315" y="19359"/>
                  </a:lnTo>
                  <a:cubicBezTo>
                    <a:pt x="37554" y="43988"/>
                    <a:pt x="33780" y="71632"/>
                    <a:pt x="18268" y="92878"/>
                  </a:cubicBezTo>
                  <a:lnTo>
                    <a:pt x="9691" y="101455"/>
                  </a:lnTo>
                  <a:cubicBezTo>
                    <a:pt x="-10650" y="66412"/>
                    <a:pt x="6505" y="33573"/>
                    <a:pt x="11896" y="0"/>
                  </a:cubicBezTo>
                  <a:close/>
                </a:path>
              </a:pathLst>
            </a:custGeom>
            <a:solidFill>
              <a:srgbClr val="CCB696"/>
            </a:solidFill>
            <a:ln w="24493"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B3A848A-D28A-4C43-9DD6-A4CF9E04C6B1}"/>
                </a:ext>
              </a:extLst>
            </p:cNvPr>
            <p:cNvSpPr/>
            <p:nvPr/>
          </p:nvSpPr>
          <p:spPr>
            <a:xfrm>
              <a:off x="870727" y="4726234"/>
              <a:ext cx="24506" cy="73519"/>
            </a:xfrm>
            <a:custGeom>
              <a:avLst/>
              <a:gdLst>
                <a:gd name="connsiteX0" fmla="*/ 10985 w 24506"/>
                <a:gd name="connsiteY0" fmla="*/ 90428 h 73518"/>
                <a:gd name="connsiteX1" fmla="*/ 4614 w 24506"/>
                <a:gd name="connsiteY1" fmla="*/ 90428 h 73518"/>
                <a:gd name="connsiteX2" fmla="*/ 38432 w 24506"/>
                <a:gd name="connsiteY2" fmla="*/ 0 h 73518"/>
                <a:gd name="connsiteX3" fmla="*/ 38432 w 24506"/>
                <a:gd name="connsiteY3" fmla="*/ 9067 h 73518"/>
                <a:gd name="connsiteX4" fmla="*/ 10985 w 24506"/>
                <a:gd name="connsiteY4" fmla="*/ 90428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73518">
                  <a:moveTo>
                    <a:pt x="10985" y="90428"/>
                  </a:moveTo>
                  <a:lnTo>
                    <a:pt x="4614" y="90428"/>
                  </a:lnTo>
                  <a:cubicBezTo>
                    <a:pt x="-533" y="54159"/>
                    <a:pt x="-11070" y="16909"/>
                    <a:pt x="38432" y="0"/>
                  </a:cubicBezTo>
                  <a:cubicBezTo>
                    <a:pt x="38432" y="2941"/>
                    <a:pt x="38432" y="5955"/>
                    <a:pt x="38432" y="9067"/>
                  </a:cubicBezTo>
                  <a:cubicBezTo>
                    <a:pt x="35540" y="37911"/>
                    <a:pt x="26154" y="65726"/>
                    <a:pt x="10985" y="90428"/>
                  </a:cubicBezTo>
                  <a:close/>
                </a:path>
              </a:pathLst>
            </a:custGeom>
            <a:solidFill>
              <a:srgbClr val="B39C78"/>
            </a:solidFill>
            <a:ln w="24493"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A299442-89E6-420E-9E3D-AE5EA3D065D9}"/>
                </a:ext>
              </a:extLst>
            </p:cNvPr>
            <p:cNvSpPr/>
            <p:nvPr/>
          </p:nvSpPr>
          <p:spPr>
            <a:xfrm>
              <a:off x="1928301" y="3890327"/>
              <a:ext cx="24506" cy="98025"/>
            </a:xfrm>
            <a:custGeom>
              <a:avLst/>
              <a:gdLst>
                <a:gd name="connsiteX0" fmla="*/ 16491 w 24506"/>
                <a:gd name="connsiteY0" fmla="*/ 0 h 98024"/>
                <a:gd name="connsiteX1" fmla="*/ 8649 w 24506"/>
                <a:gd name="connsiteY1" fmla="*/ 111503 h 98024"/>
                <a:gd name="connsiteX2" fmla="*/ 6934 w 24506"/>
                <a:gd name="connsiteY2" fmla="*/ 109787 h 98024"/>
                <a:gd name="connsiteX3" fmla="*/ 16001 w 24506"/>
                <a:gd name="connsiteY3" fmla="*/ 490 h 98024"/>
              </a:gdLst>
              <a:ahLst/>
              <a:cxnLst>
                <a:cxn ang="0">
                  <a:pos x="connsiteX0" y="connsiteY0"/>
                </a:cxn>
                <a:cxn ang="0">
                  <a:pos x="connsiteX1" y="connsiteY1"/>
                </a:cxn>
                <a:cxn ang="0">
                  <a:pos x="connsiteX2" y="connsiteY2"/>
                </a:cxn>
                <a:cxn ang="0">
                  <a:pos x="connsiteX3" y="connsiteY3"/>
                </a:cxn>
              </a:cxnLst>
              <a:rect l="l" t="t" r="r" b="b"/>
              <a:pathLst>
                <a:path w="24506" h="98024">
                  <a:moveTo>
                    <a:pt x="16491" y="0"/>
                  </a:moveTo>
                  <a:cubicBezTo>
                    <a:pt x="33106" y="36073"/>
                    <a:pt x="30141" y="78126"/>
                    <a:pt x="8649" y="111503"/>
                  </a:cubicBezTo>
                  <a:lnTo>
                    <a:pt x="6934" y="109787"/>
                  </a:lnTo>
                  <a:cubicBezTo>
                    <a:pt x="-4805" y="73617"/>
                    <a:pt x="-1545" y="34235"/>
                    <a:pt x="16001" y="490"/>
                  </a:cubicBezTo>
                  <a:close/>
                </a:path>
              </a:pathLst>
            </a:custGeom>
            <a:solidFill>
              <a:srgbClr val="A6906C"/>
            </a:solidFill>
            <a:ln w="24493"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71F8591-138A-4022-BE50-ADE1CED9DB47}"/>
                </a:ext>
              </a:extLst>
            </p:cNvPr>
            <p:cNvSpPr/>
            <p:nvPr/>
          </p:nvSpPr>
          <p:spPr>
            <a:xfrm>
              <a:off x="871101" y="3889592"/>
              <a:ext cx="24506" cy="98025"/>
            </a:xfrm>
            <a:custGeom>
              <a:avLst/>
              <a:gdLst>
                <a:gd name="connsiteX0" fmla="*/ 9631 w 24506"/>
                <a:gd name="connsiteY0" fmla="*/ 102436 h 98024"/>
                <a:gd name="connsiteX1" fmla="*/ 9631 w 24506"/>
                <a:gd name="connsiteY1" fmla="*/ 0 h 98024"/>
                <a:gd name="connsiteX2" fmla="*/ 9631 w 24506"/>
                <a:gd name="connsiteY2" fmla="*/ 0 h 98024"/>
                <a:gd name="connsiteX3" fmla="*/ 9631 w 24506"/>
                <a:gd name="connsiteY3" fmla="*/ 100230 h 98024"/>
              </a:gdLst>
              <a:ahLst/>
              <a:cxnLst>
                <a:cxn ang="0">
                  <a:pos x="connsiteX0" y="connsiteY0"/>
                </a:cxn>
                <a:cxn ang="0">
                  <a:pos x="connsiteX1" y="connsiteY1"/>
                </a:cxn>
                <a:cxn ang="0">
                  <a:pos x="connsiteX2" y="connsiteY2"/>
                </a:cxn>
                <a:cxn ang="0">
                  <a:pos x="connsiteX3" y="connsiteY3"/>
                </a:cxn>
              </a:cxnLst>
              <a:rect l="l" t="t" r="r" b="b"/>
              <a:pathLst>
                <a:path w="24506" h="98024">
                  <a:moveTo>
                    <a:pt x="9631" y="102436"/>
                  </a:moveTo>
                  <a:cubicBezTo>
                    <a:pt x="-3210" y="69500"/>
                    <a:pt x="-3210" y="32936"/>
                    <a:pt x="9631" y="0"/>
                  </a:cubicBezTo>
                  <a:lnTo>
                    <a:pt x="9631" y="0"/>
                  </a:lnTo>
                  <a:cubicBezTo>
                    <a:pt x="29898" y="30339"/>
                    <a:pt x="29898" y="69892"/>
                    <a:pt x="9631" y="100230"/>
                  </a:cubicBezTo>
                  <a:close/>
                </a:path>
              </a:pathLst>
            </a:custGeom>
            <a:solidFill>
              <a:srgbClr val="9D8662"/>
            </a:solidFill>
            <a:ln w="24493"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81447FD-912D-4F87-AA08-FBD0733B3D21}"/>
                </a:ext>
              </a:extLst>
            </p:cNvPr>
            <p:cNvSpPr/>
            <p:nvPr/>
          </p:nvSpPr>
          <p:spPr>
            <a:xfrm>
              <a:off x="1254787" y="1612787"/>
              <a:ext cx="318581" cy="3112291"/>
            </a:xfrm>
            <a:custGeom>
              <a:avLst/>
              <a:gdLst>
                <a:gd name="connsiteX0" fmla="*/ 91073 w 318580"/>
                <a:gd name="connsiteY0" fmla="*/ 8018 h 3112291"/>
                <a:gd name="connsiteX1" fmla="*/ 121706 w 318580"/>
                <a:gd name="connsiteY1" fmla="*/ 15615 h 3112291"/>
                <a:gd name="connsiteX2" fmla="*/ 203802 w 318580"/>
                <a:gd name="connsiteY2" fmla="*/ 8998 h 3112291"/>
                <a:gd name="connsiteX3" fmla="*/ 226593 w 318580"/>
                <a:gd name="connsiteY3" fmla="*/ 8998 h 3112291"/>
                <a:gd name="connsiteX4" fmla="*/ 220957 w 318580"/>
                <a:gd name="connsiteY4" fmla="*/ 198676 h 3112291"/>
                <a:gd name="connsiteX5" fmla="*/ 290309 w 318580"/>
                <a:gd name="connsiteY5" fmla="*/ 217791 h 3112291"/>
                <a:gd name="connsiteX6" fmla="*/ 300700 w 318580"/>
                <a:gd name="connsiteY6" fmla="*/ 218183 h 3112291"/>
                <a:gd name="connsiteX7" fmla="*/ 302317 w 318580"/>
                <a:gd name="connsiteY7" fmla="*/ 220977 h 3112291"/>
                <a:gd name="connsiteX8" fmla="*/ 293985 w 318580"/>
                <a:gd name="connsiteY8" fmla="*/ 239602 h 3112291"/>
                <a:gd name="connsiteX9" fmla="*/ 230269 w 318580"/>
                <a:gd name="connsiteY9" fmla="*/ 330030 h 3112291"/>
                <a:gd name="connsiteX10" fmla="*/ 230269 w 318580"/>
                <a:gd name="connsiteY10" fmla="*/ 388600 h 3112291"/>
                <a:gd name="connsiteX11" fmla="*/ 256245 w 318580"/>
                <a:gd name="connsiteY11" fmla="*/ 418742 h 3112291"/>
                <a:gd name="connsiteX12" fmla="*/ 283937 w 318580"/>
                <a:gd name="connsiteY12" fmla="*/ 390070 h 3112291"/>
                <a:gd name="connsiteX13" fmla="*/ 285653 w 318580"/>
                <a:gd name="connsiteY13" fmla="*/ 286654 h 3112291"/>
                <a:gd name="connsiteX14" fmla="*/ 303298 w 318580"/>
                <a:gd name="connsiteY14" fmla="*/ 234210 h 3112291"/>
                <a:gd name="connsiteX15" fmla="*/ 312855 w 318580"/>
                <a:gd name="connsiteY15" fmla="*/ 243033 h 3112291"/>
                <a:gd name="connsiteX16" fmla="*/ 304278 w 318580"/>
                <a:gd name="connsiteY16" fmla="*/ 457217 h 3112291"/>
                <a:gd name="connsiteX17" fmla="*/ 285408 w 318580"/>
                <a:gd name="connsiteY17" fmla="*/ 468245 h 3112291"/>
                <a:gd name="connsiteX18" fmla="*/ 233455 w 318580"/>
                <a:gd name="connsiteY18" fmla="*/ 492751 h 3112291"/>
                <a:gd name="connsiteX19" fmla="*/ 235415 w 318580"/>
                <a:gd name="connsiteY19" fmla="*/ 599353 h 3112291"/>
                <a:gd name="connsiteX20" fmla="*/ 262127 w 318580"/>
                <a:gd name="connsiteY20" fmla="*/ 610381 h 3112291"/>
                <a:gd name="connsiteX21" fmla="*/ 283937 w 318580"/>
                <a:gd name="connsiteY21" fmla="*/ 585875 h 3112291"/>
                <a:gd name="connsiteX22" fmla="*/ 286143 w 318580"/>
                <a:gd name="connsiteY22" fmla="*/ 514071 h 3112291"/>
                <a:gd name="connsiteX23" fmla="*/ 304033 w 318580"/>
                <a:gd name="connsiteY23" fmla="*/ 462363 h 3112291"/>
                <a:gd name="connsiteX24" fmla="*/ 304033 w 318580"/>
                <a:gd name="connsiteY24" fmla="*/ 649591 h 3112291"/>
                <a:gd name="connsiteX25" fmla="*/ 289084 w 318580"/>
                <a:gd name="connsiteY25" fmla="*/ 658413 h 3112291"/>
                <a:gd name="connsiteX26" fmla="*/ 230024 w 318580"/>
                <a:gd name="connsiteY26" fmla="*/ 716003 h 3112291"/>
                <a:gd name="connsiteX27" fmla="*/ 230024 w 318580"/>
                <a:gd name="connsiteY27" fmla="*/ 789522 h 3112291"/>
                <a:gd name="connsiteX28" fmla="*/ 254530 w 318580"/>
                <a:gd name="connsiteY28" fmla="*/ 820890 h 3112291"/>
                <a:gd name="connsiteX29" fmla="*/ 284183 w 318580"/>
                <a:gd name="connsiteY29" fmla="*/ 788786 h 3112291"/>
                <a:gd name="connsiteX30" fmla="*/ 285408 w 318580"/>
                <a:gd name="connsiteY30" fmla="*/ 702524 h 3112291"/>
                <a:gd name="connsiteX31" fmla="*/ 302317 w 318580"/>
                <a:gd name="connsiteY31" fmla="*/ 653512 h 3112291"/>
                <a:gd name="connsiteX32" fmla="*/ 318981 w 318580"/>
                <a:gd name="connsiteY32" fmla="*/ 692722 h 3112291"/>
                <a:gd name="connsiteX33" fmla="*/ 318981 w 318580"/>
                <a:gd name="connsiteY33" fmla="*/ 1003706 h 3112291"/>
                <a:gd name="connsiteX34" fmla="*/ 308199 w 318580"/>
                <a:gd name="connsiteY34" fmla="*/ 1052718 h 3112291"/>
                <a:gd name="connsiteX35" fmla="*/ 300357 w 318580"/>
                <a:gd name="connsiteY35" fmla="*/ 1065217 h 3112291"/>
                <a:gd name="connsiteX36" fmla="*/ 228553 w 318580"/>
                <a:gd name="connsiteY36" fmla="*/ 1152949 h 3112291"/>
                <a:gd name="connsiteX37" fmla="*/ 236395 w 318580"/>
                <a:gd name="connsiteY37" fmla="*/ 1201961 h 3112291"/>
                <a:gd name="connsiteX38" fmla="*/ 238601 w 318580"/>
                <a:gd name="connsiteY38" fmla="*/ 1228673 h 3112291"/>
                <a:gd name="connsiteX39" fmla="*/ 228063 w 318580"/>
                <a:gd name="connsiteY39" fmla="*/ 1316160 h 3112291"/>
                <a:gd name="connsiteX40" fmla="*/ 288349 w 318580"/>
                <a:gd name="connsiteY40" fmla="*/ 1361007 h 3112291"/>
                <a:gd name="connsiteX41" fmla="*/ 298151 w 318580"/>
                <a:gd name="connsiteY41" fmla="*/ 1373260 h 3112291"/>
                <a:gd name="connsiteX42" fmla="*/ 308689 w 318580"/>
                <a:gd name="connsiteY42" fmla="*/ 1429134 h 3112291"/>
                <a:gd name="connsiteX43" fmla="*/ 307219 w 318580"/>
                <a:gd name="connsiteY43" fmla="*/ 1527159 h 3112291"/>
                <a:gd name="connsiteX44" fmla="*/ 294965 w 318580"/>
                <a:gd name="connsiteY44" fmla="*/ 1567840 h 3112291"/>
                <a:gd name="connsiteX45" fmla="*/ 297906 w 318580"/>
                <a:gd name="connsiteY45" fmla="*/ 1837408 h 3112291"/>
                <a:gd name="connsiteX46" fmla="*/ 289084 w 318580"/>
                <a:gd name="connsiteY46" fmla="*/ 1881274 h 3112291"/>
                <a:gd name="connsiteX47" fmla="*/ 277811 w 318580"/>
                <a:gd name="connsiteY47" fmla="*/ 1887156 h 3112291"/>
                <a:gd name="connsiteX48" fmla="*/ 227328 w 318580"/>
                <a:gd name="connsiteY48" fmla="*/ 1936168 h 3112291"/>
                <a:gd name="connsiteX49" fmla="*/ 233455 w 318580"/>
                <a:gd name="connsiteY49" fmla="*/ 1975623 h 3112291"/>
                <a:gd name="connsiteX50" fmla="*/ 238601 w 318580"/>
                <a:gd name="connsiteY50" fmla="*/ 2006256 h 3112291"/>
                <a:gd name="connsiteX51" fmla="*/ 222427 w 318580"/>
                <a:gd name="connsiteY51" fmla="*/ 2033213 h 3112291"/>
                <a:gd name="connsiteX52" fmla="*/ 197921 w 318580"/>
                <a:gd name="connsiteY52" fmla="*/ 2067521 h 3112291"/>
                <a:gd name="connsiteX53" fmla="*/ 179786 w 318580"/>
                <a:gd name="connsiteY53" fmla="*/ 2067521 h 3112291"/>
                <a:gd name="connsiteX54" fmla="*/ 129303 w 318580"/>
                <a:gd name="connsiteY54" fmla="*/ 2094478 h 3112291"/>
                <a:gd name="connsiteX55" fmla="*/ 173905 w 318580"/>
                <a:gd name="connsiteY55" fmla="*/ 2151823 h 3112291"/>
                <a:gd name="connsiteX56" fmla="*/ 191794 w 318580"/>
                <a:gd name="connsiteY56" fmla="*/ 2155253 h 3112291"/>
                <a:gd name="connsiteX57" fmla="*/ 205027 w 318580"/>
                <a:gd name="connsiteY57" fmla="*/ 2192258 h 3112291"/>
                <a:gd name="connsiteX58" fmla="*/ 178806 w 318580"/>
                <a:gd name="connsiteY58" fmla="*/ 2188092 h 3112291"/>
                <a:gd name="connsiteX59" fmla="*/ 134450 w 318580"/>
                <a:gd name="connsiteY59" fmla="*/ 2197895 h 3112291"/>
                <a:gd name="connsiteX60" fmla="*/ 136900 w 318580"/>
                <a:gd name="connsiteY60" fmla="*/ 2258180 h 3112291"/>
                <a:gd name="connsiteX61" fmla="*/ 188853 w 318580"/>
                <a:gd name="connsiteY61" fmla="*/ 2256464 h 3112291"/>
                <a:gd name="connsiteX62" fmla="*/ 211644 w 318580"/>
                <a:gd name="connsiteY62" fmla="*/ 2215049 h 3112291"/>
                <a:gd name="connsiteX63" fmla="*/ 276586 w 318580"/>
                <a:gd name="connsiteY63" fmla="*/ 2222646 h 3112291"/>
                <a:gd name="connsiteX64" fmla="*/ 281242 w 318580"/>
                <a:gd name="connsiteY64" fmla="*/ 2226567 h 3112291"/>
                <a:gd name="connsiteX65" fmla="*/ 281242 w 318580"/>
                <a:gd name="connsiteY65" fmla="*/ 2326307 h 3112291"/>
                <a:gd name="connsiteX66" fmla="*/ 268989 w 318580"/>
                <a:gd name="connsiteY66" fmla="*/ 2289302 h 3112291"/>
                <a:gd name="connsiteX67" fmla="*/ 246933 w 318580"/>
                <a:gd name="connsiteY67" fmla="*/ 2260385 h 3112291"/>
                <a:gd name="connsiteX68" fmla="*/ 231764 w 318580"/>
                <a:gd name="connsiteY68" fmla="*/ 2273030 h 3112291"/>
                <a:gd name="connsiteX69" fmla="*/ 231739 w 318580"/>
                <a:gd name="connsiteY69" fmla="*/ 2273374 h 3112291"/>
                <a:gd name="connsiteX70" fmla="*/ 243012 w 318580"/>
                <a:gd name="connsiteY70" fmla="*/ 2317485 h 3112291"/>
                <a:gd name="connsiteX71" fmla="*/ 281487 w 318580"/>
                <a:gd name="connsiteY71" fmla="*/ 2325817 h 3112291"/>
                <a:gd name="connsiteX72" fmla="*/ 281487 w 318580"/>
                <a:gd name="connsiteY72" fmla="*/ 2343952 h 3112291"/>
                <a:gd name="connsiteX73" fmla="*/ 277321 w 318580"/>
                <a:gd name="connsiteY73" fmla="*/ 2348608 h 3112291"/>
                <a:gd name="connsiteX74" fmla="*/ 265068 w 318580"/>
                <a:gd name="connsiteY74" fmla="*/ 2353999 h 3112291"/>
                <a:gd name="connsiteX75" fmla="*/ 227818 w 318580"/>
                <a:gd name="connsiteY75" fmla="*/ 2403012 h 3112291"/>
                <a:gd name="connsiteX76" fmla="*/ 268008 w 318580"/>
                <a:gd name="connsiteY76" fmla="*/ 2429478 h 3112291"/>
                <a:gd name="connsiteX77" fmla="*/ 272174 w 318580"/>
                <a:gd name="connsiteY77" fmla="*/ 2434134 h 3112291"/>
                <a:gd name="connsiteX78" fmla="*/ 290064 w 318580"/>
                <a:gd name="connsiteY78" fmla="*/ 2524562 h 3112291"/>
                <a:gd name="connsiteX79" fmla="*/ 290064 w 318580"/>
                <a:gd name="connsiteY79" fmla="*/ 2524562 h 3112291"/>
                <a:gd name="connsiteX80" fmla="*/ 272665 w 318580"/>
                <a:gd name="connsiteY80" fmla="*/ 2580437 h 3112291"/>
                <a:gd name="connsiteX81" fmla="*/ 251344 w 318580"/>
                <a:gd name="connsiteY81" fmla="*/ 2580437 h 3112291"/>
                <a:gd name="connsiteX82" fmla="*/ 226838 w 318580"/>
                <a:gd name="connsiteY82" fmla="*/ 2593670 h 3112291"/>
                <a:gd name="connsiteX83" fmla="*/ 244973 w 318580"/>
                <a:gd name="connsiteY83" fmla="*/ 2613520 h 3112291"/>
                <a:gd name="connsiteX84" fmla="*/ 273155 w 318580"/>
                <a:gd name="connsiteY84" fmla="*/ 2624058 h 3112291"/>
                <a:gd name="connsiteX85" fmla="*/ 271684 w 318580"/>
                <a:gd name="connsiteY85" fmla="*/ 2738747 h 3112291"/>
                <a:gd name="connsiteX86" fmla="*/ 263597 w 318580"/>
                <a:gd name="connsiteY86" fmla="*/ 2807365 h 3112291"/>
                <a:gd name="connsiteX87" fmla="*/ 228063 w 318580"/>
                <a:gd name="connsiteY87" fmla="*/ 2828930 h 3112291"/>
                <a:gd name="connsiteX88" fmla="*/ 263352 w 318580"/>
                <a:gd name="connsiteY88" fmla="*/ 2841183 h 3112291"/>
                <a:gd name="connsiteX89" fmla="*/ 254040 w 318580"/>
                <a:gd name="connsiteY89" fmla="*/ 2871571 h 3112291"/>
                <a:gd name="connsiteX90" fmla="*/ 254040 w 318580"/>
                <a:gd name="connsiteY90" fmla="*/ 2915192 h 3112291"/>
                <a:gd name="connsiteX91" fmla="*/ 254040 w 318580"/>
                <a:gd name="connsiteY91" fmla="*/ 2934062 h 3112291"/>
                <a:gd name="connsiteX92" fmla="*/ 226103 w 318580"/>
                <a:gd name="connsiteY92" fmla="*/ 2951216 h 3112291"/>
                <a:gd name="connsiteX93" fmla="*/ 253550 w 318580"/>
                <a:gd name="connsiteY93" fmla="*/ 2933571 h 3112291"/>
                <a:gd name="connsiteX94" fmla="*/ 253550 w 318580"/>
                <a:gd name="connsiteY94" fmla="*/ 3007090 h 3112291"/>
                <a:gd name="connsiteX95" fmla="*/ 223162 w 318580"/>
                <a:gd name="connsiteY95" fmla="*/ 3015422 h 3112291"/>
                <a:gd name="connsiteX96" fmla="*/ 253305 w 318580"/>
                <a:gd name="connsiteY96" fmla="*/ 3006600 h 3112291"/>
                <a:gd name="connsiteX97" fmla="*/ 253305 w 318580"/>
                <a:gd name="connsiteY97" fmla="*/ 3070317 h 3112291"/>
                <a:gd name="connsiteX98" fmla="*/ 201597 w 318580"/>
                <a:gd name="connsiteY98" fmla="*/ 3074728 h 3112291"/>
                <a:gd name="connsiteX99" fmla="*/ 128078 w 318580"/>
                <a:gd name="connsiteY99" fmla="*/ 3129867 h 3112291"/>
                <a:gd name="connsiteX100" fmla="*/ 103572 w 318580"/>
                <a:gd name="connsiteY100" fmla="*/ 3093597 h 3112291"/>
                <a:gd name="connsiteX101" fmla="*/ 63382 w 318580"/>
                <a:gd name="connsiteY101" fmla="*/ 3044585 h 3112291"/>
                <a:gd name="connsiteX102" fmla="*/ 61911 w 318580"/>
                <a:gd name="connsiteY102" fmla="*/ 3043114 h 3112291"/>
                <a:gd name="connsiteX103" fmla="*/ 61911 w 318580"/>
                <a:gd name="connsiteY103" fmla="*/ 3035272 h 3112291"/>
                <a:gd name="connsiteX104" fmla="*/ 59460 w 318580"/>
                <a:gd name="connsiteY104" fmla="*/ 3028166 h 3112291"/>
                <a:gd name="connsiteX105" fmla="*/ 61421 w 318580"/>
                <a:gd name="connsiteY105" fmla="*/ 3024489 h 3112291"/>
                <a:gd name="connsiteX106" fmla="*/ 94749 w 318580"/>
                <a:gd name="connsiteY106" fmla="*/ 2989201 h 3112291"/>
                <a:gd name="connsiteX107" fmla="*/ 93279 w 318580"/>
                <a:gd name="connsiteY107" fmla="*/ 2971066 h 3112291"/>
                <a:gd name="connsiteX108" fmla="*/ 93279 w 318580"/>
                <a:gd name="connsiteY108" fmla="*/ 2942149 h 3112291"/>
                <a:gd name="connsiteX109" fmla="*/ 66077 w 318580"/>
                <a:gd name="connsiteY109" fmla="*/ 2950236 h 3112291"/>
                <a:gd name="connsiteX110" fmla="*/ 46717 w 318580"/>
                <a:gd name="connsiteY110" fmla="*/ 2960774 h 3112291"/>
                <a:gd name="connsiteX111" fmla="*/ 82986 w 318580"/>
                <a:gd name="connsiteY111" fmla="*/ 2915682 h 3112291"/>
                <a:gd name="connsiteX112" fmla="*/ 107223 w 318580"/>
                <a:gd name="connsiteY112" fmla="*/ 2898332 h 3112291"/>
                <a:gd name="connsiteX113" fmla="*/ 107493 w 318580"/>
                <a:gd name="connsiteY113" fmla="*/ 2895832 h 3112291"/>
                <a:gd name="connsiteX114" fmla="*/ 94995 w 318580"/>
                <a:gd name="connsiteY114" fmla="*/ 2872796 h 3112291"/>
                <a:gd name="connsiteX115" fmla="*/ 36180 w 318580"/>
                <a:gd name="connsiteY115" fmla="*/ 2825744 h 3112291"/>
                <a:gd name="connsiteX116" fmla="*/ 33974 w 318580"/>
                <a:gd name="connsiteY116" fmla="*/ 2820598 h 3112291"/>
                <a:gd name="connsiteX117" fmla="*/ 35444 w 318580"/>
                <a:gd name="connsiteY117" fmla="*/ 2817657 h 3112291"/>
                <a:gd name="connsiteX118" fmla="*/ 54069 w 318580"/>
                <a:gd name="connsiteY118" fmla="*/ 2779672 h 3112291"/>
                <a:gd name="connsiteX119" fmla="*/ 74899 w 318580"/>
                <a:gd name="connsiteY119" fmla="*/ 2773791 h 3112291"/>
                <a:gd name="connsiteX120" fmla="*/ 91319 w 318580"/>
                <a:gd name="connsiteY120" fmla="*/ 2752226 h 3112291"/>
                <a:gd name="connsiteX121" fmla="*/ 70243 w 318580"/>
                <a:gd name="connsiteY121" fmla="*/ 2740953 h 3112291"/>
                <a:gd name="connsiteX122" fmla="*/ 45737 w 318580"/>
                <a:gd name="connsiteY122" fmla="*/ 2736297 h 3112291"/>
                <a:gd name="connsiteX123" fmla="*/ 41326 w 318580"/>
                <a:gd name="connsiteY123" fmla="*/ 2689244 h 3112291"/>
                <a:gd name="connsiteX124" fmla="*/ 46227 w 318580"/>
                <a:gd name="connsiteY124" fmla="*/ 2644153 h 3112291"/>
                <a:gd name="connsiteX125" fmla="*/ 63382 w 318580"/>
                <a:gd name="connsiteY125" fmla="*/ 2679932 h 3112291"/>
                <a:gd name="connsiteX126" fmla="*/ 81516 w 318580"/>
                <a:gd name="connsiteY126" fmla="*/ 2696597 h 3112291"/>
                <a:gd name="connsiteX127" fmla="*/ 93769 w 318580"/>
                <a:gd name="connsiteY127" fmla="*/ 2680177 h 3112291"/>
                <a:gd name="connsiteX128" fmla="*/ 82741 w 318580"/>
                <a:gd name="connsiteY128" fmla="*/ 2658612 h 3112291"/>
                <a:gd name="connsiteX129" fmla="*/ 45982 w 318580"/>
                <a:gd name="connsiteY129" fmla="*/ 2644643 h 3112291"/>
                <a:gd name="connsiteX130" fmla="*/ 55049 w 318580"/>
                <a:gd name="connsiteY130" fmla="*/ 2626019 h 3112291"/>
                <a:gd name="connsiteX131" fmla="*/ 85682 w 318580"/>
                <a:gd name="connsiteY131" fmla="*/ 2608619 h 3112291"/>
                <a:gd name="connsiteX132" fmla="*/ 91564 w 318580"/>
                <a:gd name="connsiteY132" fmla="*/ 2584112 h 3112291"/>
                <a:gd name="connsiteX133" fmla="*/ 76615 w 318580"/>
                <a:gd name="connsiteY133" fmla="*/ 2577251 h 3112291"/>
                <a:gd name="connsiteX134" fmla="*/ 61911 w 318580"/>
                <a:gd name="connsiteY134" fmla="*/ 2591710 h 3112291"/>
                <a:gd name="connsiteX135" fmla="*/ 55540 w 318580"/>
                <a:gd name="connsiteY135" fmla="*/ 2625528 h 3112291"/>
                <a:gd name="connsiteX136" fmla="*/ 28583 w 318580"/>
                <a:gd name="connsiteY136" fmla="*/ 2589014 h 3112291"/>
                <a:gd name="connsiteX137" fmla="*/ 26500 w 318580"/>
                <a:gd name="connsiteY137" fmla="*/ 2573208 h 3112291"/>
                <a:gd name="connsiteX138" fmla="*/ 28583 w 318580"/>
                <a:gd name="connsiteY138" fmla="*/ 2571124 h 3112291"/>
                <a:gd name="connsiteX139" fmla="*/ 42551 w 318580"/>
                <a:gd name="connsiteY139" fmla="*/ 2555686 h 3112291"/>
                <a:gd name="connsiteX140" fmla="*/ 29073 w 318580"/>
                <a:gd name="connsiteY140" fmla="*/ 2416980 h 3112291"/>
                <a:gd name="connsiteX141" fmla="*/ 37405 w 318580"/>
                <a:gd name="connsiteY141" fmla="*/ 2362086 h 3112291"/>
                <a:gd name="connsiteX142" fmla="*/ 48433 w 318580"/>
                <a:gd name="connsiteY142" fmla="*/ 2390759 h 3112291"/>
                <a:gd name="connsiteX143" fmla="*/ 71224 w 318580"/>
                <a:gd name="connsiteY143" fmla="*/ 2418205 h 3112291"/>
                <a:gd name="connsiteX144" fmla="*/ 90828 w 318580"/>
                <a:gd name="connsiteY144" fmla="*/ 2387083 h 3112291"/>
                <a:gd name="connsiteX145" fmla="*/ 63136 w 318580"/>
                <a:gd name="connsiteY145" fmla="*/ 2359145 h 3112291"/>
                <a:gd name="connsiteX146" fmla="*/ 36915 w 318580"/>
                <a:gd name="connsiteY146" fmla="*/ 2362331 h 3112291"/>
                <a:gd name="connsiteX147" fmla="*/ 19515 w 318580"/>
                <a:gd name="connsiteY147" fmla="*/ 2325572 h 3112291"/>
                <a:gd name="connsiteX148" fmla="*/ 17947 w 318580"/>
                <a:gd name="connsiteY148" fmla="*/ 2281584 h 3112291"/>
                <a:gd name="connsiteX149" fmla="*/ 18290 w 318580"/>
                <a:gd name="connsiteY149" fmla="*/ 2281216 h 3112291"/>
                <a:gd name="connsiteX150" fmla="*/ 37405 w 318580"/>
                <a:gd name="connsiteY150" fmla="*/ 2243967 h 3112291"/>
                <a:gd name="connsiteX151" fmla="*/ 49413 w 318580"/>
                <a:gd name="connsiteY151" fmla="*/ 2285872 h 3112291"/>
                <a:gd name="connsiteX152" fmla="*/ 71714 w 318580"/>
                <a:gd name="connsiteY152" fmla="*/ 2319445 h 3112291"/>
                <a:gd name="connsiteX153" fmla="*/ 96220 w 318580"/>
                <a:gd name="connsiteY153" fmla="*/ 2298125 h 3112291"/>
                <a:gd name="connsiteX154" fmla="*/ 73160 w 318580"/>
                <a:gd name="connsiteY154" fmla="*/ 2257028 h 3112291"/>
                <a:gd name="connsiteX155" fmla="*/ 71959 w 318580"/>
                <a:gd name="connsiteY155" fmla="*/ 2256710 h 3112291"/>
                <a:gd name="connsiteX156" fmla="*/ 34954 w 318580"/>
                <a:gd name="connsiteY156" fmla="*/ 2242741 h 3112291"/>
                <a:gd name="connsiteX157" fmla="*/ 17555 w 318580"/>
                <a:gd name="connsiteY157" fmla="*/ 2155989 h 3112291"/>
                <a:gd name="connsiteX158" fmla="*/ 51618 w 318580"/>
                <a:gd name="connsiteY158" fmla="*/ 2115309 h 3112291"/>
                <a:gd name="connsiteX159" fmla="*/ 97935 w 318580"/>
                <a:gd name="connsiteY159" fmla="*/ 2025616 h 3112291"/>
                <a:gd name="connsiteX160" fmla="*/ 25887 w 318580"/>
                <a:gd name="connsiteY160" fmla="*/ 2015323 h 3112291"/>
                <a:gd name="connsiteX161" fmla="*/ 25887 w 318580"/>
                <a:gd name="connsiteY161" fmla="*/ 2015323 h 3112291"/>
                <a:gd name="connsiteX162" fmla="*/ 16085 w 318580"/>
                <a:gd name="connsiteY162" fmla="*/ 1910927 h 3112291"/>
                <a:gd name="connsiteX163" fmla="*/ 25887 w 318580"/>
                <a:gd name="connsiteY163" fmla="*/ 1879068 h 3112291"/>
                <a:gd name="connsiteX164" fmla="*/ 38140 w 318580"/>
                <a:gd name="connsiteY164" fmla="*/ 1930532 h 3112291"/>
                <a:gd name="connsiteX165" fmla="*/ 65832 w 318580"/>
                <a:gd name="connsiteY165" fmla="*/ 1964105 h 3112291"/>
                <a:gd name="connsiteX166" fmla="*/ 86417 w 318580"/>
                <a:gd name="connsiteY166" fmla="*/ 1930042 h 3112291"/>
                <a:gd name="connsiteX167" fmla="*/ 25642 w 318580"/>
                <a:gd name="connsiteY167" fmla="*/ 1879558 h 3112291"/>
                <a:gd name="connsiteX168" fmla="*/ 25642 w 318580"/>
                <a:gd name="connsiteY168" fmla="*/ 1861179 h 3112291"/>
                <a:gd name="connsiteX169" fmla="*/ 23191 w 318580"/>
                <a:gd name="connsiteY169" fmla="*/ 1853582 h 3112291"/>
                <a:gd name="connsiteX170" fmla="*/ 25642 w 318580"/>
                <a:gd name="connsiteY170" fmla="*/ 1849906 h 3112291"/>
                <a:gd name="connsiteX171" fmla="*/ 81761 w 318580"/>
                <a:gd name="connsiteY171" fmla="*/ 1832752 h 3112291"/>
                <a:gd name="connsiteX172" fmla="*/ 81761 w 318580"/>
                <a:gd name="connsiteY172" fmla="*/ 1744039 h 3112291"/>
                <a:gd name="connsiteX173" fmla="*/ 30298 w 318580"/>
                <a:gd name="connsiteY173" fmla="*/ 1727865 h 3112291"/>
                <a:gd name="connsiteX174" fmla="*/ 24662 w 318580"/>
                <a:gd name="connsiteY174" fmla="*/ 1724679 h 3112291"/>
                <a:gd name="connsiteX175" fmla="*/ 15839 w 318580"/>
                <a:gd name="connsiteY175" fmla="*/ 1688655 h 3112291"/>
                <a:gd name="connsiteX176" fmla="*/ 25887 w 318580"/>
                <a:gd name="connsiteY176" fmla="*/ 1677137 h 3112291"/>
                <a:gd name="connsiteX177" fmla="*/ 86417 w 318580"/>
                <a:gd name="connsiteY177" fmla="*/ 1639643 h 3112291"/>
                <a:gd name="connsiteX178" fmla="*/ 27357 w 318580"/>
                <a:gd name="connsiteY178" fmla="*/ 1576416 h 3112291"/>
                <a:gd name="connsiteX179" fmla="*/ 16085 w 318580"/>
                <a:gd name="connsiteY179" fmla="*/ 1570535 h 3112291"/>
                <a:gd name="connsiteX180" fmla="*/ 7262 w 318580"/>
                <a:gd name="connsiteY180" fmla="*/ 1445063 h 3112291"/>
                <a:gd name="connsiteX181" fmla="*/ 25642 w 318580"/>
                <a:gd name="connsiteY181" fmla="*/ 1388699 h 3112291"/>
                <a:gd name="connsiteX182" fmla="*/ 37405 w 318580"/>
                <a:gd name="connsiteY182" fmla="*/ 1498487 h 3112291"/>
                <a:gd name="connsiteX183" fmla="*/ 61911 w 318580"/>
                <a:gd name="connsiteY183" fmla="*/ 1534266 h 3112291"/>
                <a:gd name="connsiteX184" fmla="*/ 84457 w 318580"/>
                <a:gd name="connsiteY184" fmla="*/ 1496281 h 3112291"/>
                <a:gd name="connsiteX185" fmla="*/ 84457 w 318580"/>
                <a:gd name="connsiteY185" fmla="*/ 1491870 h 3112291"/>
                <a:gd name="connsiteX186" fmla="*/ 24172 w 318580"/>
                <a:gd name="connsiteY186" fmla="*/ 1388944 h 3112291"/>
                <a:gd name="connsiteX187" fmla="*/ 15349 w 318580"/>
                <a:gd name="connsiteY187" fmla="*/ 1361497 h 3112291"/>
                <a:gd name="connsiteX188" fmla="*/ 21231 w 318580"/>
                <a:gd name="connsiteY188" fmla="*/ 1359291 h 3112291"/>
                <a:gd name="connsiteX189" fmla="*/ 85192 w 318580"/>
                <a:gd name="connsiteY189" fmla="*/ 1306113 h 3112291"/>
                <a:gd name="connsiteX190" fmla="*/ 85192 w 318580"/>
                <a:gd name="connsiteY190" fmla="*/ 1301702 h 3112291"/>
                <a:gd name="connsiteX191" fmla="*/ 20741 w 318580"/>
                <a:gd name="connsiteY191" fmla="*/ 1237741 h 3112291"/>
                <a:gd name="connsiteX192" fmla="*/ 15104 w 318580"/>
                <a:gd name="connsiteY192" fmla="*/ 1234555 h 3112291"/>
                <a:gd name="connsiteX193" fmla="*/ 15104 w 318580"/>
                <a:gd name="connsiteY193" fmla="*/ 1063011 h 3112291"/>
                <a:gd name="connsiteX194" fmla="*/ 20005 w 318580"/>
                <a:gd name="connsiteY194" fmla="*/ 1067912 h 3112291"/>
                <a:gd name="connsiteX195" fmla="*/ 27602 w 318580"/>
                <a:gd name="connsiteY195" fmla="*/ 1157115 h 3112291"/>
                <a:gd name="connsiteX196" fmla="*/ 56520 w 318580"/>
                <a:gd name="connsiteY196" fmla="*/ 1194120 h 3112291"/>
                <a:gd name="connsiteX197" fmla="*/ 83967 w 318580"/>
                <a:gd name="connsiteY197" fmla="*/ 1156135 h 3112291"/>
                <a:gd name="connsiteX198" fmla="*/ 87398 w 318580"/>
                <a:gd name="connsiteY198" fmla="*/ 1065952 h 3112291"/>
                <a:gd name="connsiteX199" fmla="*/ 94504 w 318580"/>
                <a:gd name="connsiteY199" fmla="*/ 1053699 h 3112291"/>
                <a:gd name="connsiteX200" fmla="*/ 121461 w 318580"/>
                <a:gd name="connsiteY200" fmla="*/ 1057375 h 3112291"/>
                <a:gd name="connsiteX201" fmla="*/ 194980 w 318580"/>
                <a:gd name="connsiteY201" fmla="*/ 1008362 h 3112291"/>
                <a:gd name="connsiteX202" fmla="*/ 181992 w 318580"/>
                <a:gd name="connsiteY202" fmla="*/ 906907 h 3112291"/>
                <a:gd name="connsiteX203" fmla="*/ 181992 w 318580"/>
                <a:gd name="connsiteY203" fmla="*/ 878969 h 3112291"/>
                <a:gd name="connsiteX204" fmla="*/ 192529 w 318580"/>
                <a:gd name="connsiteY204" fmla="*/ 742225 h 3112291"/>
                <a:gd name="connsiteX205" fmla="*/ 160671 w 318580"/>
                <a:gd name="connsiteY205" fmla="*/ 712327 h 3112291"/>
                <a:gd name="connsiteX206" fmla="*/ 116070 w 318580"/>
                <a:gd name="connsiteY206" fmla="*/ 712327 h 3112291"/>
                <a:gd name="connsiteX207" fmla="*/ 87153 w 318580"/>
                <a:gd name="connsiteY207" fmla="*/ 667971 h 3112291"/>
                <a:gd name="connsiteX208" fmla="*/ 30543 w 318580"/>
                <a:gd name="connsiteY208" fmla="*/ 683655 h 3112291"/>
                <a:gd name="connsiteX209" fmla="*/ 27847 w 318580"/>
                <a:gd name="connsiteY209" fmla="*/ 768446 h 3112291"/>
                <a:gd name="connsiteX210" fmla="*/ 20741 w 318580"/>
                <a:gd name="connsiteY210" fmla="*/ 821135 h 3112291"/>
                <a:gd name="connsiteX211" fmla="*/ 15839 w 318580"/>
                <a:gd name="connsiteY211" fmla="*/ 825790 h 3112291"/>
                <a:gd name="connsiteX212" fmla="*/ 7752 w 318580"/>
                <a:gd name="connsiteY212" fmla="*/ 708161 h 3112291"/>
                <a:gd name="connsiteX213" fmla="*/ 6527 w 318580"/>
                <a:gd name="connsiteY213" fmla="*/ 504024 h 3112291"/>
                <a:gd name="connsiteX214" fmla="*/ 16085 w 318580"/>
                <a:gd name="connsiteY214" fmla="*/ 462608 h 3112291"/>
                <a:gd name="connsiteX215" fmla="*/ 28338 w 318580"/>
                <a:gd name="connsiteY215" fmla="*/ 536127 h 3112291"/>
                <a:gd name="connsiteX216" fmla="*/ 29563 w 318580"/>
                <a:gd name="connsiteY216" fmla="*/ 581464 h 3112291"/>
                <a:gd name="connsiteX217" fmla="*/ 61151 w 318580"/>
                <a:gd name="connsiteY217" fmla="*/ 611116 h 3112291"/>
                <a:gd name="connsiteX218" fmla="*/ 90338 w 318580"/>
                <a:gd name="connsiteY218" fmla="*/ 585875 h 3112291"/>
                <a:gd name="connsiteX219" fmla="*/ 90338 w 318580"/>
                <a:gd name="connsiteY219" fmla="*/ 495692 h 3112291"/>
                <a:gd name="connsiteX220" fmla="*/ 53824 w 318580"/>
                <a:gd name="connsiteY220" fmla="*/ 468245 h 3112291"/>
                <a:gd name="connsiteX221" fmla="*/ 14614 w 318580"/>
                <a:gd name="connsiteY221" fmla="*/ 462363 h 3112291"/>
                <a:gd name="connsiteX222" fmla="*/ 5547 w 318580"/>
                <a:gd name="connsiteY222" fmla="*/ 426094 h 3112291"/>
                <a:gd name="connsiteX223" fmla="*/ 8488 w 318580"/>
                <a:gd name="connsiteY223" fmla="*/ 297681 h 3112291"/>
                <a:gd name="connsiteX224" fmla="*/ 26867 w 318580"/>
                <a:gd name="connsiteY224" fmla="*/ 334196 h 3112291"/>
                <a:gd name="connsiteX225" fmla="*/ 28338 w 318580"/>
                <a:gd name="connsiteY225" fmla="*/ 383208 h 3112291"/>
                <a:gd name="connsiteX226" fmla="*/ 59706 w 318580"/>
                <a:gd name="connsiteY226" fmla="*/ 419722 h 3112291"/>
                <a:gd name="connsiteX227" fmla="*/ 92054 w 318580"/>
                <a:gd name="connsiteY227" fmla="*/ 385169 h 3112291"/>
                <a:gd name="connsiteX228" fmla="*/ 81271 w 318580"/>
                <a:gd name="connsiteY228" fmla="*/ 236661 h 3112291"/>
                <a:gd name="connsiteX229" fmla="*/ 81271 w 318580"/>
                <a:gd name="connsiteY229" fmla="*/ 214115 h 3112291"/>
                <a:gd name="connsiteX230" fmla="*/ 91073 w 318580"/>
                <a:gd name="connsiteY230" fmla="*/ 8018 h 311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318580" h="3112291">
                  <a:moveTo>
                    <a:pt x="91073" y="8018"/>
                  </a:moveTo>
                  <a:cubicBezTo>
                    <a:pt x="105777" y="-7176"/>
                    <a:pt x="111904" y="4832"/>
                    <a:pt x="121706" y="15615"/>
                  </a:cubicBezTo>
                  <a:cubicBezTo>
                    <a:pt x="150869" y="47963"/>
                    <a:pt x="181747" y="45267"/>
                    <a:pt x="203802" y="8998"/>
                  </a:cubicBezTo>
                  <a:cubicBezTo>
                    <a:pt x="212379" y="-5216"/>
                    <a:pt x="218996" y="-559"/>
                    <a:pt x="226593" y="8998"/>
                  </a:cubicBezTo>
                  <a:cubicBezTo>
                    <a:pt x="206008" y="71489"/>
                    <a:pt x="215075" y="136185"/>
                    <a:pt x="220957" y="198676"/>
                  </a:cubicBezTo>
                  <a:cubicBezTo>
                    <a:pt x="224142" y="233475"/>
                    <a:pt x="266048" y="213135"/>
                    <a:pt x="290309" y="217791"/>
                  </a:cubicBezTo>
                  <a:cubicBezTo>
                    <a:pt x="293299" y="215022"/>
                    <a:pt x="297930" y="215218"/>
                    <a:pt x="300700" y="218183"/>
                  </a:cubicBezTo>
                  <a:cubicBezTo>
                    <a:pt x="301435" y="218992"/>
                    <a:pt x="301998" y="219948"/>
                    <a:pt x="302317" y="220977"/>
                  </a:cubicBezTo>
                  <a:cubicBezTo>
                    <a:pt x="304106" y="228353"/>
                    <a:pt x="300675" y="236024"/>
                    <a:pt x="293985" y="239602"/>
                  </a:cubicBezTo>
                  <a:cubicBezTo>
                    <a:pt x="230269" y="260677"/>
                    <a:pt x="230269" y="260677"/>
                    <a:pt x="230269" y="330030"/>
                  </a:cubicBezTo>
                  <a:cubicBezTo>
                    <a:pt x="230269" y="349635"/>
                    <a:pt x="230269" y="368995"/>
                    <a:pt x="230269" y="388600"/>
                  </a:cubicBezTo>
                  <a:cubicBezTo>
                    <a:pt x="230269" y="408205"/>
                    <a:pt x="236395" y="418497"/>
                    <a:pt x="256245" y="418742"/>
                  </a:cubicBezTo>
                  <a:cubicBezTo>
                    <a:pt x="276096" y="418987"/>
                    <a:pt x="282467" y="406489"/>
                    <a:pt x="283937" y="390070"/>
                  </a:cubicBezTo>
                  <a:cubicBezTo>
                    <a:pt x="287123" y="355516"/>
                    <a:pt x="283937" y="320962"/>
                    <a:pt x="285653" y="286654"/>
                  </a:cubicBezTo>
                  <a:cubicBezTo>
                    <a:pt x="285653" y="267784"/>
                    <a:pt x="282467" y="246708"/>
                    <a:pt x="303298" y="234210"/>
                  </a:cubicBezTo>
                  <a:cubicBezTo>
                    <a:pt x="307219" y="236661"/>
                    <a:pt x="312365" y="238621"/>
                    <a:pt x="312855" y="243033"/>
                  </a:cubicBezTo>
                  <a:cubicBezTo>
                    <a:pt x="321677" y="314836"/>
                    <a:pt x="331725" y="386884"/>
                    <a:pt x="304278" y="457217"/>
                  </a:cubicBezTo>
                  <a:cubicBezTo>
                    <a:pt x="299499" y="463025"/>
                    <a:pt x="292809" y="466922"/>
                    <a:pt x="285408" y="468245"/>
                  </a:cubicBezTo>
                  <a:cubicBezTo>
                    <a:pt x="265313" y="470450"/>
                    <a:pt x="239091" y="464079"/>
                    <a:pt x="233455" y="492751"/>
                  </a:cubicBezTo>
                  <a:cubicBezTo>
                    <a:pt x="225025" y="527869"/>
                    <a:pt x="225711" y="564554"/>
                    <a:pt x="235415" y="599353"/>
                  </a:cubicBezTo>
                  <a:cubicBezTo>
                    <a:pt x="239091" y="610871"/>
                    <a:pt x="251099" y="612096"/>
                    <a:pt x="262127" y="610381"/>
                  </a:cubicBezTo>
                  <a:cubicBezTo>
                    <a:pt x="274601" y="609009"/>
                    <a:pt x="284011" y="598422"/>
                    <a:pt x="283937" y="585875"/>
                  </a:cubicBezTo>
                  <a:cubicBezTo>
                    <a:pt x="287368" y="561369"/>
                    <a:pt x="283937" y="536862"/>
                    <a:pt x="286143" y="514071"/>
                  </a:cubicBezTo>
                  <a:cubicBezTo>
                    <a:pt x="286143" y="495447"/>
                    <a:pt x="282222" y="473881"/>
                    <a:pt x="304033" y="462363"/>
                  </a:cubicBezTo>
                  <a:cubicBezTo>
                    <a:pt x="329715" y="522134"/>
                    <a:pt x="329715" y="589820"/>
                    <a:pt x="304033" y="649591"/>
                  </a:cubicBezTo>
                  <a:cubicBezTo>
                    <a:pt x="300479" y="654468"/>
                    <a:pt x="295063" y="657678"/>
                    <a:pt x="289084" y="658413"/>
                  </a:cubicBezTo>
                  <a:cubicBezTo>
                    <a:pt x="235415" y="659883"/>
                    <a:pt x="231249" y="663560"/>
                    <a:pt x="230024" y="716003"/>
                  </a:cubicBezTo>
                  <a:cubicBezTo>
                    <a:pt x="230024" y="740509"/>
                    <a:pt x="230024" y="765015"/>
                    <a:pt x="230024" y="789522"/>
                  </a:cubicBezTo>
                  <a:cubicBezTo>
                    <a:pt x="230024" y="805696"/>
                    <a:pt x="234925" y="820154"/>
                    <a:pt x="254530" y="820890"/>
                  </a:cubicBezTo>
                  <a:cubicBezTo>
                    <a:pt x="274135" y="821625"/>
                    <a:pt x="282957" y="807166"/>
                    <a:pt x="284183" y="788786"/>
                  </a:cubicBezTo>
                  <a:cubicBezTo>
                    <a:pt x="286143" y="760114"/>
                    <a:pt x="284183" y="731197"/>
                    <a:pt x="285408" y="702524"/>
                  </a:cubicBezTo>
                  <a:cubicBezTo>
                    <a:pt x="285408" y="684880"/>
                    <a:pt x="283202" y="665520"/>
                    <a:pt x="302317" y="653512"/>
                  </a:cubicBezTo>
                  <a:cubicBezTo>
                    <a:pt x="318737" y="662089"/>
                    <a:pt x="318981" y="678018"/>
                    <a:pt x="318981" y="692722"/>
                  </a:cubicBezTo>
                  <a:cubicBezTo>
                    <a:pt x="318981" y="796383"/>
                    <a:pt x="317756" y="900045"/>
                    <a:pt x="318981" y="1003706"/>
                  </a:cubicBezTo>
                  <a:cubicBezTo>
                    <a:pt x="317560" y="1020444"/>
                    <a:pt x="313933" y="1036937"/>
                    <a:pt x="308199" y="1052718"/>
                  </a:cubicBezTo>
                  <a:cubicBezTo>
                    <a:pt x="306434" y="1057375"/>
                    <a:pt x="303763" y="1061614"/>
                    <a:pt x="300357" y="1065217"/>
                  </a:cubicBezTo>
                  <a:cubicBezTo>
                    <a:pt x="224877" y="1074529"/>
                    <a:pt x="225123" y="1074529"/>
                    <a:pt x="228553" y="1152949"/>
                  </a:cubicBezTo>
                  <a:cubicBezTo>
                    <a:pt x="229411" y="1169515"/>
                    <a:pt x="232058" y="1185959"/>
                    <a:pt x="236395" y="1201961"/>
                  </a:cubicBezTo>
                  <a:cubicBezTo>
                    <a:pt x="238895" y="1210636"/>
                    <a:pt x="239655" y="1219704"/>
                    <a:pt x="238601" y="1228673"/>
                  </a:cubicBezTo>
                  <a:cubicBezTo>
                    <a:pt x="228602" y="1256684"/>
                    <a:pt x="225000" y="1286581"/>
                    <a:pt x="228063" y="1316160"/>
                  </a:cubicBezTo>
                  <a:cubicBezTo>
                    <a:pt x="229534" y="1365173"/>
                    <a:pt x="238111" y="1371790"/>
                    <a:pt x="288349" y="1361007"/>
                  </a:cubicBezTo>
                  <a:cubicBezTo>
                    <a:pt x="295455" y="1361007"/>
                    <a:pt x="301582" y="1363948"/>
                    <a:pt x="298151" y="1373260"/>
                  </a:cubicBezTo>
                  <a:cubicBezTo>
                    <a:pt x="285408" y="1394825"/>
                    <a:pt x="307708" y="1410020"/>
                    <a:pt x="308689" y="1429134"/>
                  </a:cubicBezTo>
                  <a:cubicBezTo>
                    <a:pt x="326603" y="1459497"/>
                    <a:pt x="326039" y="1497335"/>
                    <a:pt x="307219" y="1527159"/>
                  </a:cubicBezTo>
                  <a:cubicBezTo>
                    <a:pt x="296852" y="1537966"/>
                    <a:pt x="292294" y="1553111"/>
                    <a:pt x="294965" y="1567840"/>
                  </a:cubicBezTo>
                  <a:cubicBezTo>
                    <a:pt x="296754" y="1657704"/>
                    <a:pt x="297734" y="1747543"/>
                    <a:pt x="297906" y="1837408"/>
                  </a:cubicBezTo>
                  <a:cubicBezTo>
                    <a:pt x="296460" y="1852283"/>
                    <a:pt x="293495" y="1866987"/>
                    <a:pt x="289084" y="1881274"/>
                  </a:cubicBezTo>
                  <a:cubicBezTo>
                    <a:pt x="285972" y="1884289"/>
                    <a:pt x="282051" y="1886322"/>
                    <a:pt x="277811" y="1887156"/>
                  </a:cubicBezTo>
                  <a:cubicBezTo>
                    <a:pt x="230759" y="1887156"/>
                    <a:pt x="226838" y="1890832"/>
                    <a:pt x="227328" y="1936168"/>
                  </a:cubicBezTo>
                  <a:cubicBezTo>
                    <a:pt x="226740" y="1949597"/>
                    <a:pt x="228823" y="1963003"/>
                    <a:pt x="233455" y="1975623"/>
                  </a:cubicBezTo>
                  <a:cubicBezTo>
                    <a:pt x="238846" y="1984862"/>
                    <a:pt x="240684" y="1995767"/>
                    <a:pt x="238601" y="2006256"/>
                  </a:cubicBezTo>
                  <a:cubicBezTo>
                    <a:pt x="234190" y="2015814"/>
                    <a:pt x="226348" y="2023410"/>
                    <a:pt x="222427" y="2033213"/>
                  </a:cubicBezTo>
                  <a:cubicBezTo>
                    <a:pt x="218506" y="2043015"/>
                    <a:pt x="216055" y="2064091"/>
                    <a:pt x="197921" y="2067521"/>
                  </a:cubicBezTo>
                  <a:cubicBezTo>
                    <a:pt x="191794" y="2067521"/>
                    <a:pt x="185913" y="2067521"/>
                    <a:pt x="179786" y="2067521"/>
                  </a:cubicBezTo>
                  <a:cubicBezTo>
                    <a:pt x="158466" y="2067521"/>
                    <a:pt x="132244" y="2057964"/>
                    <a:pt x="129303" y="2094478"/>
                  </a:cubicBezTo>
                  <a:cubicBezTo>
                    <a:pt x="126363" y="2130992"/>
                    <a:pt x="135185" y="2145942"/>
                    <a:pt x="173905" y="2151823"/>
                  </a:cubicBezTo>
                  <a:cubicBezTo>
                    <a:pt x="179933" y="2152533"/>
                    <a:pt x="185913" y="2153661"/>
                    <a:pt x="191794" y="2155253"/>
                  </a:cubicBezTo>
                  <a:cubicBezTo>
                    <a:pt x="206498" y="2163831"/>
                    <a:pt x="220711" y="2172653"/>
                    <a:pt x="205027" y="2192258"/>
                  </a:cubicBezTo>
                  <a:cubicBezTo>
                    <a:pt x="196083" y="2193067"/>
                    <a:pt x="187064" y="2191621"/>
                    <a:pt x="178806" y="2188092"/>
                  </a:cubicBezTo>
                  <a:cubicBezTo>
                    <a:pt x="162387" y="2184416"/>
                    <a:pt x="143762" y="2179270"/>
                    <a:pt x="134450" y="2197895"/>
                  </a:cubicBezTo>
                  <a:cubicBezTo>
                    <a:pt x="123471" y="2216764"/>
                    <a:pt x="124426" y="2240266"/>
                    <a:pt x="136900" y="2258180"/>
                  </a:cubicBezTo>
                  <a:cubicBezTo>
                    <a:pt x="151604" y="2276560"/>
                    <a:pt x="171944" y="2270678"/>
                    <a:pt x="188853" y="2256464"/>
                  </a:cubicBezTo>
                  <a:cubicBezTo>
                    <a:pt x="200371" y="2244946"/>
                    <a:pt x="194980" y="2223871"/>
                    <a:pt x="211644" y="2215049"/>
                  </a:cubicBezTo>
                  <a:cubicBezTo>
                    <a:pt x="232891" y="2220293"/>
                    <a:pt x="254702" y="2222842"/>
                    <a:pt x="276586" y="2222646"/>
                  </a:cubicBezTo>
                  <a:lnTo>
                    <a:pt x="281242" y="2226567"/>
                  </a:lnTo>
                  <a:cubicBezTo>
                    <a:pt x="286878" y="2259895"/>
                    <a:pt x="302807" y="2293224"/>
                    <a:pt x="281242" y="2326307"/>
                  </a:cubicBezTo>
                  <a:cubicBezTo>
                    <a:pt x="269969" y="2316259"/>
                    <a:pt x="271194" y="2301801"/>
                    <a:pt x="268989" y="2289302"/>
                  </a:cubicBezTo>
                  <a:cubicBezTo>
                    <a:pt x="266783" y="2276805"/>
                    <a:pt x="264333" y="2262101"/>
                    <a:pt x="246933" y="2260385"/>
                  </a:cubicBezTo>
                  <a:cubicBezTo>
                    <a:pt x="239238" y="2259700"/>
                    <a:pt x="232450" y="2265360"/>
                    <a:pt x="231764" y="2273030"/>
                  </a:cubicBezTo>
                  <a:cubicBezTo>
                    <a:pt x="231764" y="2273153"/>
                    <a:pt x="231739" y="2273251"/>
                    <a:pt x="231739" y="2273374"/>
                  </a:cubicBezTo>
                  <a:cubicBezTo>
                    <a:pt x="229044" y="2289548"/>
                    <a:pt x="226348" y="2306457"/>
                    <a:pt x="243012" y="2317485"/>
                  </a:cubicBezTo>
                  <a:cubicBezTo>
                    <a:pt x="254530" y="2325082"/>
                    <a:pt x="269724" y="2317485"/>
                    <a:pt x="281487" y="2325817"/>
                  </a:cubicBezTo>
                  <a:lnTo>
                    <a:pt x="281487" y="2343952"/>
                  </a:lnTo>
                  <a:lnTo>
                    <a:pt x="277321" y="2348608"/>
                  </a:lnTo>
                  <a:cubicBezTo>
                    <a:pt x="273523" y="2351009"/>
                    <a:pt x="269406" y="2352823"/>
                    <a:pt x="265068" y="2353999"/>
                  </a:cubicBezTo>
                  <a:cubicBezTo>
                    <a:pt x="242669" y="2359538"/>
                    <a:pt x="227157" y="2379951"/>
                    <a:pt x="227818" y="2403012"/>
                  </a:cubicBezTo>
                  <a:cubicBezTo>
                    <a:pt x="227818" y="2429969"/>
                    <a:pt x="255265" y="2419431"/>
                    <a:pt x="268008" y="2429478"/>
                  </a:cubicBezTo>
                  <a:lnTo>
                    <a:pt x="272174" y="2434134"/>
                  </a:lnTo>
                  <a:cubicBezTo>
                    <a:pt x="287565" y="2461631"/>
                    <a:pt x="293838" y="2493292"/>
                    <a:pt x="290064" y="2524562"/>
                  </a:cubicBezTo>
                  <a:lnTo>
                    <a:pt x="290064" y="2524562"/>
                  </a:lnTo>
                  <a:cubicBezTo>
                    <a:pt x="274233" y="2538458"/>
                    <a:pt x="267518" y="2560023"/>
                    <a:pt x="272665" y="2580437"/>
                  </a:cubicBezTo>
                  <a:cubicBezTo>
                    <a:pt x="265754" y="2582740"/>
                    <a:pt x="258255" y="2582740"/>
                    <a:pt x="251344" y="2580437"/>
                  </a:cubicBezTo>
                  <a:cubicBezTo>
                    <a:pt x="239826" y="2578476"/>
                    <a:pt x="230024" y="2580437"/>
                    <a:pt x="226838" y="2593670"/>
                  </a:cubicBezTo>
                  <a:cubicBezTo>
                    <a:pt x="223652" y="2606904"/>
                    <a:pt x="234190" y="2611069"/>
                    <a:pt x="244973" y="2613520"/>
                  </a:cubicBezTo>
                  <a:cubicBezTo>
                    <a:pt x="255265" y="2613863"/>
                    <a:pt x="265166" y="2617564"/>
                    <a:pt x="273155" y="2624058"/>
                  </a:cubicBezTo>
                  <a:cubicBezTo>
                    <a:pt x="264333" y="2661797"/>
                    <a:pt x="284183" y="2697576"/>
                    <a:pt x="271684" y="2738747"/>
                  </a:cubicBezTo>
                  <a:cubicBezTo>
                    <a:pt x="267518" y="2761415"/>
                    <a:pt x="264798" y="2784353"/>
                    <a:pt x="263597" y="2807365"/>
                  </a:cubicBezTo>
                  <a:cubicBezTo>
                    <a:pt x="254775" y="2819128"/>
                    <a:pt x="234925" y="2814716"/>
                    <a:pt x="228063" y="2828930"/>
                  </a:cubicBezTo>
                  <a:cubicBezTo>
                    <a:pt x="236150" y="2847800"/>
                    <a:pt x="254040" y="2830890"/>
                    <a:pt x="263352" y="2841183"/>
                  </a:cubicBezTo>
                  <a:lnTo>
                    <a:pt x="254040" y="2871571"/>
                  </a:lnTo>
                  <a:cubicBezTo>
                    <a:pt x="222917" y="2886275"/>
                    <a:pt x="220711" y="2900733"/>
                    <a:pt x="254040" y="2915192"/>
                  </a:cubicBezTo>
                  <a:lnTo>
                    <a:pt x="254040" y="2934062"/>
                  </a:lnTo>
                  <a:cubicBezTo>
                    <a:pt x="246198" y="2939698"/>
                    <a:pt x="234435" y="2938228"/>
                    <a:pt x="226103" y="2951216"/>
                  </a:cubicBezTo>
                  <a:cubicBezTo>
                    <a:pt x="242522" y="2951216"/>
                    <a:pt x="245708" y="2938963"/>
                    <a:pt x="253550" y="2933571"/>
                  </a:cubicBezTo>
                  <a:cubicBezTo>
                    <a:pt x="279526" y="2958078"/>
                    <a:pt x="248403" y="2982584"/>
                    <a:pt x="253550" y="3007090"/>
                  </a:cubicBezTo>
                  <a:cubicBezTo>
                    <a:pt x="244728" y="3013707"/>
                    <a:pt x="230269" y="2999739"/>
                    <a:pt x="223162" y="3015422"/>
                  </a:cubicBezTo>
                  <a:cubicBezTo>
                    <a:pt x="236395" y="3022039"/>
                    <a:pt x="243992" y="3011746"/>
                    <a:pt x="253305" y="3006600"/>
                  </a:cubicBezTo>
                  <a:cubicBezTo>
                    <a:pt x="275115" y="3027675"/>
                    <a:pt x="243012" y="3048996"/>
                    <a:pt x="253305" y="3070317"/>
                  </a:cubicBezTo>
                  <a:cubicBezTo>
                    <a:pt x="233945" y="3047525"/>
                    <a:pt x="216300" y="3039684"/>
                    <a:pt x="201597" y="3074728"/>
                  </a:cubicBezTo>
                  <a:cubicBezTo>
                    <a:pt x="186893" y="3109771"/>
                    <a:pt x="137635" y="3091392"/>
                    <a:pt x="128078" y="3129867"/>
                  </a:cubicBezTo>
                  <a:cubicBezTo>
                    <a:pt x="113374" y="3121779"/>
                    <a:pt x="96955" y="3105360"/>
                    <a:pt x="103572" y="3093597"/>
                  </a:cubicBezTo>
                  <a:cubicBezTo>
                    <a:pt x="131264" y="3040909"/>
                    <a:pt x="99896" y="3041644"/>
                    <a:pt x="63382" y="3044585"/>
                  </a:cubicBezTo>
                  <a:lnTo>
                    <a:pt x="61911" y="3043114"/>
                  </a:lnTo>
                  <a:cubicBezTo>
                    <a:pt x="61911" y="3040492"/>
                    <a:pt x="61911" y="3037895"/>
                    <a:pt x="61911" y="3035272"/>
                  </a:cubicBezTo>
                  <a:cubicBezTo>
                    <a:pt x="59902" y="3033508"/>
                    <a:pt x="58970" y="3030813"/>
                    <a:pt x="59460" y="3028166"/>
                  </a:cubicBezTo>
                  <a:cubicBezTo>
                    <a:pt x="59460" y="3025715"/>
                    <a:pt x="59460" y="3024489"/>
                    <a:pt x="61421" y="3024489"/>
                  </a:cubicBezTo>
                  <a:cubicBezTo>
                    <a:pt x="76370" y="3016403"/>
                    <a:pt x="110433" y="3026450"/>
                    <a:pt x="94749" y="2989201"/>
                  </a:cubicBezTo>
                  <a:cubicBezTo>
                    <a:pt x="92715" y="2983393"/>
                    <a:pt x="92201" y="2977144"/>
                    <a:pt x="93279" y="2971066"/>
                  </a:cubicBezTo>
                  <a:cubicBezTo>
                    <a:pt x="93279" y="2961264"/>
                    <a:pt x="104062" y="2950236"/>
                    <a:pt x="93279" y="2942149"/>
                  </a:cubicBezTo>
                  <a:cubicBezTo>
                    <a:pt x="82496" y="2934062"/>
                    <a:pt x="73429" y="2942149"/>
                    <a:pt x="66077" y="2950236"/>
                  </a:cubicBezTo>
                  <a:cubicBezTo>
                    <a:pt x="58725" y="2958323"/>
                    <a:pt x="57255" y="2964695"/>
                    <a:pt x="46717" y="2960774"/>
                  </a:cubicBezTo>
                  <a:cubicBezTo>
                    <a:pt x="46717" y="2936268"/>
                    <a:pt x="41326" y="2907840"/>
                    <a:pt x="82986" y="2915682"/>
                  </a:cubicBezTo>
                  <a:cubicBezTo>
                    <a:pt x="94480" y="2917593"/>
                    <a:pt x="105312" y="2909825"/>
                    <a:pt x="107223" y="2898332"/>
                  </a:cubicBezTo>
                  <a:cubicBezTo>
                    <a:pt x="107370" y="2897523"/>
                    <a:pt x="107444" y="2896666"/>
                    <a:pt x="107493" y="2895832"/>
                  </a:cubicBezTo>
                  <a:cubicBezTo>
                    <a:pt x="109208" y="2884804"/>
                    <a:pt x="107493" y="2870100"/>
                    <a:pt x="94995" y="2872796"/>
                  </a:cubicBezTo>
                  <a:cubicBezTo>
                    <a:pt x="53824" y="2881618"/>
                    <a:pt x="55294" y="2841428"/>
                    <a:pt x="36180" y="2825744"/>
                  </a:cubicBezTo>
                  <a:cubicBezTo>
                    <a:pt x="34489" y="2824617"/>
                    <a:pt x="33631" y="2822608"/>
                    <a:pt x="33974" y="2820598"/>
                  </a:cubicBezTo>
                  <a:cubicBezTo>
                    <a:pt x="33974" y="2818637"/>
                    <a:pt x="34464" y="2817657"/>
                    <a:pt x="35444" y="2817657"/>
                  </a:cubicBezTo>
                  <a:lnTo>
                    <a:pt x="54069" y="2779672"/>
                  </a:lnTo>
                  <a:cubicBezTo>
                    <a:pt x="60612" y="2776511"/>
                    <a:pt x="67670" y="2774526"/>
                    <a:pt x="74899" y="2773791"/>
                  </a:cubicBezTo>
                  <a:cubicBezTo>
                    <a:pt x="85927" y="2770850"/>
                    <a:pt x="94014" y="2764479"/>
                    <a:pt x="91319" y="2752226"/>
                  </a:cubicBezTo>
                  <a:cubicBezTo>
                    <a:pt x="88623" y="2739972"/>
                    <a:pt x="79311" y="2740708"/>
                    <a:pt x="70243" y="2740953"/>
                  </a:cubicBezTo>
                  <a:cubicBezTo>
                    <a:pt x="61789" y="2742251"/>
                    <a:pt x="53138" y="2740610"/>
                    <a:pt x="45737" y="2736297"/>
                  </a:cubicBezTo>
                  <a:cubicBezTo>
                    <a:pt x="55294" y="2719633"/>
                    <a:pt x="45737" y="2704438"/>
                    <a:pt x="41326" y="2689244"/>
                  </a:cubicBezTo>
                  <a:cubicBezTo>
                    <a:pt x="36915" y="2674051"/>
                    <a:pt x="29808" y="2657631"/>
                    <a:pt x="46227" y="2644153"/>
                  </a:cubicBezTo>
                  <a:cubicBezTo>
                    <a:pt x="54584" y="2654617"/>
                    <a:pt x="60465" y="2666846"/>
                    <a:pt x="63382" y="2679932"/>
                  </a:cubicBezTo>
                  <a:cubicBezTo>
                    <a:pt x="66812" y="2688264"/>
                    <a:pt x="70978" y="2697576"/>
                    <a:pt x="81516" y="2696597"/>
                  </a:cubicBezTo>
                  <a:cubicBezTo>
                    <a:pt x="92054" y="2695616"/>
                    <a:pt x="92789" y="2687529"/>
                    <a:pt x="93769" y="2680177"/>
                  </a:cubicBezTo>
                  <a:cubicBezTo>
                    <a:pt x="96269" y="2671208"/>
                    <a:pt x="91466" y="2661847"/>
                    <a:pt x="82741" y="2658612"/>
                  </a:cubicBezTo>
                  <a:cubicBezTo>
                    <a:pt x="70488" y="2653955"/>
                    <a:pt x="55784" y="2655671"/>
                    <a:pt x="45982" y="2644643"/>
                  </a:cubicBezTo>
                  <a:lnTo>
                    <a:pt x="55049" y="2626019"/>
                  </a:lnTo>
                  <a:cubicBezTo>
                    <a:pt x="63382" y="2616706"/>
                    <a:pt x="76615" y="2616216"/>
                    <a:pt x="85682" y="2608619"/>
                  </a:cubicBezTo>
                  <a:cubicBezTo>
                    <a:pt x="94039" y="2603448"/>
                    <a:pt x="96661" y="2592518"/>
                    <a:pt x="91564" y="2584112"/>
                  </a:cubicBezTo>
                  <a:cubicBezTo>
                    <a:pt x="88721" y="2578697"/>
                    <a:pt x="82570" y="2575878"/>
                    <a:pt x="76615" y="2577251"/>
                  </a:cubicBezTo>
                  <a:cubicBezTo>
                    <a:pt x="68969" y="2578085"/>
                    <a:pt x="62891" y="2584064"/>
                    <a:pt x="61911" y="2591710"/>
                  </a:cubicBezTo>
                  <a:cubicBezTo>
                    <a:pt x="59216" y="2602983"/>
                    <a:pt x="65342" y="2616216"/>
                    <a:pt x="55540" y="2625528"/>
                  </a:cubicBezTo>
                  <a:cubicBezTo>
                    <a:pt x="36180" y="2620872"/>
                    <a:pt x="40836" y="2598572"/>
                    <a:pt x="28583" y="2589014"/>
                  </a:cubicBezTo>
                  <a:cubicBezTo>
                    <a:pt x="23632" y="2585216"/>
                    <a:pt x="22701" y="2578158"/>
                    <a:pt x="26500" y="2573208"/>
                  </a:cubicBezTo>
                  <a:cubicBezTo>
                    <a:pt x="27088" y="2572423"/>
                    <a:pt x="27798" y="2571713"/>
                    <a:pt x="28583" y="2571124"/>
                  </a:cubicBezTo>
                  <a:cubicBezTo>
                    <a:pt x="33484" y="2565733"/>
                    <a:pt x="43531" y="2556911"/>
                    <a:pt x="42551" y="2555686"/>
                  </a:cubicBezTo>
                  <a:cubicBezTo>
                    <a:pt x="11183" y="2512065"/>
                    <a:pt x="42551" y="2462562"/>
                    <a:pt x="29073" y="2416980"/>
                  </a:cubicBezTo>
                  <a:cubicBezTo>
                    <a:pt x="20226" y="2398723"/>
                    <a:pt x="23534" y="2376888"/>
                    <a:pt x="37405" y="2362086"/>
                  </a:cubicBezTo>
                  <a:cubicBezTo>
                    <a:pt x="44610" y="2369880"/>
                    <a:pt x="48555" y="2380147"/>
                    <a:pt x="48433" y="2390759"/>
                  </a:cubicBezTo>
                  <a:cubicBezTo>
                    <a:pt x="50393" y="2404482"/>
                    <a:pt x="52844" y="2420166"/>
                    <a:pt x="71224" y="2418205"/>
                  </a:cubicBezTo>
                  <a:cubicBezTo>
                    <a:pt x="89603" y="2416245"/>
                    <a:pt x="91319" y="2401296"/>
                    <a:pt x="90828" y="2387083"/>
                  </a:cubicBezTo>
                  <a:cubicBezTo>
                    <a:pt x="90338" y="2372869"/>
                    <a:pt x="83232" y="2357675"/>
                    <a:pt x="63136" y="2359145"/>
                  </a:cubicBezTo>
                  <a:cubicBezTo>
                    <a:pt x="54314" y="2359145"/>
                    <a:pt x="46472" y="2366742"/>
                    <a:pt x="36915" y="2362331"/>
                  </a:cubicBezTo>
                  <a:cubicBezTo>
                    <a:pt x="36915" y="2347138"/>
                    <a:pt x="36915" y="2332924"/>
                    <a:pt x="19515" y="2325572"/>
                  </a:cubicBezTo>
                  <a:cubicBezTo>
                    <a:pt x="6944" y="2313858"/>
                    <a:pt x="6233" y="2294179"/>
                    <a:pt x="17947" y="2281584"/>
                  </a:cubicBezTo>
                  <a:cubicBezTo>
                    <a:pt x="18045" y="2281461"/>
                    <a:pt x="18168" y="2281338"/>
                    <a:pt x="18290" y="2281216"/>
                  </a:cubicBezTo>
                  <a:cubicBezTo>
                    <a:pt x="23191" y="2267982"/>
                    <a:pt x="23191" y="2252299"/>
                    <a:pt x="37405" y="2243967"/>
                  </a:cubicBezTo>
                  <a:cubicBezTo>
                    <a:pt x="46472" y="2255950"/>
                    <a:pt x="50761" y="2270899"/>
                    <a:pt x="49413" y="2285872"/>
                  </a:cubicBezTo>
                  <a:cubicBezTo>
                    <a:pt x="50883" y="2301066"/>
                    <a:pt x="51864" y="2317240"/>
                    <a:pt x="71714" y="2319445"/>
                  </a:cubicBezTo>
                  <a:cubicBezTo>
                    <a:pt x="86417" y="2321161"/>
                    <a:pt x="93769" y="2311603"/>
                    <a:pt x="96220" y="2298125"/>
                  </a:cubicBezTo>
                  <a:cubicBezTo>
                    <a:pt x="101195" y="2280407"/>
                    <a:pt x="90878" y="2262003"/>
                    <a:pt x="73160" y="2257028"/>
                  </a:cubicBezTo>
                  <a:cubicBezTo>
                    <a:pt x="72767" y="2256905"/>
                    <a:pt x="72351" y="2256808"/>
                    <a:pt x="71959" y="2256710"/>
                  </a:cubicBezTo>
                  <a:cubicBezTo>
                    <a:pt x="59460" y="2252299"/>
                    <a:pt x="45002" y="2253524"/>
                    <a:pt x="34954" y="2242741"/>
                  </a:cubicBezTo>
                  <a:cubicBezTo>
                    <a:pt x="19564" y="2216593"/>
                    <a:pt x="13438" y="2186034"/>
                    <a:pt x="17555" y="2155989"/>
                  </a:cubicBezTo>
                  <a:cubicBezTo>
                    <a:pt x="16109" y="2135477"/>
                    <a:pt x="31180" y="2117490"/>
                    <a:pt x="51618" y="2115309"/>
                  </a:cubicBezTo>
                  <a:cubicBezTo>
                    <a:pt x="95975" y="2107467"/>
                    <a:pt x="115825" y="2074138"/>
                    <a:pt x="97935" y="2025616"/>
                  </a:cubicBezTo>
                  <a:cubicBezTo>
                    <a:pt x="83477" y="1986406"/>
                    <a:pt x="51864" y="2006991"/>
                    <a:pt x="25887" y="2015323"/>
                  </a:cubicBezTo>
                  <a:lnTo>
                    <a:pt x="25887" y="2015323"/>
                  </a:lnTo>
                  <a:cubicBezTo>
                    <a:pt x="25887" y="1980279"/>
                    <a:pt x="10448" y="1946461"/>
                    <a:pt x="16085" y="1910927"/>
                  </a:cubicBezTo>
                  <a:cubicBezTo>
                    <a:pt x="17800" y="1899654"/>
                    <a:pt x="13389" y="1886421"/>
                    <a:pt x="25887" y="1879068"/>
                  </a:cubicBezTo>
                  <a:cubicBezTo>
                    <a:pt x="40591" y="1893772"/>
                    <a:pt x="36425" y="1912887"/>
                    <a:pt x="38140" y="1930532"/>
                  </a:cubicBezTo>
                  <a:cubicBezTo>
                    <a:pt x="39856" y="1948176"/>
                    <a:pt x="43286" y="1965575"/>
                    <a:pt x="65832" y="1964105"/>
                  </a:cubicBezTo>
                  <a:cubicBezTo>
                    <a:pt x="88378" y="1962635"/>
                    <a:pt x="84457" y="1944745"/>
                    <a:pt x="86417" y="1930042"/>
                  </a:cubicBezTo>
                  <a:cubicBezTo>
                    <a:pt x="93769" y="1879558"/>
                    <a:pt x="54559" y="1885930"/>
                    <a:pt x="25642" y="1879558"/>
                  </a:cubicBezTo>
                  <a:lnTo>
                    <a:pt x="25642" y="1861179"/>
                  </a:lnTo>
                  <a:cubicBezTo>
                    <a:pt x="23338" y="1859390"/>
                    <a:pt x="22383" y="1856376"/>
                    <a:pt x="23191" y="1853582"/>
                  </a:cubicBezTo>
                  <a:cubicBezTo>
                    <a:pt x="23191" y="1851132"/>
                    <a:pt x="24907" y="1849906"/>
                    <a:pt x="25642" y="1849906"/>
                  </a:cubicBezTo>
                  <a:cubicBezTo>
                    <a:pt x="44022" y="1841819"/>
                    <a:pt x="72449" y="1858973"/>
                    <a:pt x="81761" y="1832752"/>
                  </a:cubicBezTo>
                  <a:cubicBezTo>
                    <a:pt x="91441" y="1803981"/>
                    <a:pt x="91441" y="1772809"/>
                    <a:pt x="81761" y="1744039"/>
                  </a:cubicBezTo>
                  <a:cubicBezTo>
                    <a:pt x="73919" y="1719533"/>
                    <a:pt x="47942" y="1732276"/>
                    <a:pt x="30298" y="1727865"/>
                  </a:cubicBezTo>
                  <a:lnTo>
                    <a:pt x="24662" y="1724679"/>
                  </a:lnTo>
                  <a:lnTo>
                    <a:pt x="15839" y="1688655"/>
                  </a:lnTo>
                  <a:cubicBezTo>
                    <a:pt x="12899" y="1679097"/>
                    <a:pt x="18535" y="1677382"/>
                    <a:pt x="25887" y="1677137"/>
                  </a:cubicBezTo>
                  <a:cubicBezTo>
                    <a:pt x="74899" y="1701644"/>
                    <a:pt x="84947" y="1695026"/>
                    <a:pt x="86417" y="1639643"/>
                  </a:cubicBezTo>
                  <a:cubicBezTo>
                    <a:pt x="87888" y="1577151"/>
                    <a:pt x="84457" y="1573230"/>
                    <a:pt x="27357" y="1576416"/>
                  </a:cubicBezTo>
                  <a:cubicBezTo>
                    <a:pt x="23093" y="1575608"/>
                    <a:pt x="19172" y="1573574"/>
                    <a:pt x="16085" y="1570535"/>
                  </a:cubicBezTo>
                  <a:cubicBezTo>
                    <a:pt x="16085" y="1528384"/>
                    <a:pt x="3096" y="1487704"/>
                    <a:pt x="7262" y="1445063"/>
                  </a:cubicBezTo>
                  <a:cubicBezTo>
                    <a:pt x="9223" y="1424478"/>
                    <a:pt x="7262" y="1403402"/>
                    <a:pt x="25642" y="1388699"/>
                  </a:cubicBezTo>
                  <a:cubicBezTo>
                    <a:pt x="39365" y="1424233"/>
                    <a:pt x="25642" y="1462217"/>
                    <a:pt x="37405" y="1498487"/>
                  </a:cubicBezTo>
                  <a:cubicBezTo>
                    <a:pt x="42061" y="1513926"/>
                    <a:pt x="40836" y="1535246"/>
                    <a:pt x="61911" y="1534266"/>
                  </a:cubicBezTo>
                  <a:cubicBezTo>
                    <a:pt x="82986" y="1533286"/>
                    <a:pt x="82496" y="1512455"/>
                    <a:pt x="84457" y="1496281"/>
                  </a:cubicBezTo>
                  <a:cubicBezTo>
                    <a:pt x="84457" y="1490155"/>
                    <a:pt x="84457" y="1497752"/>
                    <a:pt x="84457" y="1491870"/>
                  </a:cubicBezTo>
                  <a:cubicBezTo>
                    <a:pt x="88868" y="1418352"/>
                    <a:pt x="88623" y="1418352"/>
                    <a:pt x="24172" y="1388944"/>
                  </a:cubicBezTo>
                  <a:lnTo>
                    <a:pt x="15349" y="1361497"/>
                  </a:lnTo>
                  <a:lnTo>
                    <a:pt x="21231" y="1359291"/>
                  </a:lnTo>
                  <a:cubicBezTo>
                    <a:pt x="81761" y="1371054"/>
                    <a:pt x="84947" y="1368359"/>
                    <a:pt x="85192" y="1306113"/>
                  </a:cubicBezTo>
                  <a:cubicBezTo>
                    <a:pt x="85192" y="1299986"/>
                    <a:pt x="85192" y="1307583"/>
                    <a:pt x="85192" y="1301702"/>
                  </a:cubicBezTo>
                  <a:cubicBezTo>
                    <a:pt x="85192" y="1238231"/>
                    <a:pt x="85192" y="1238231"/>
                    <a:pt x="20741" y="1237741"/>
                  </a:cubicBezTo>
                  <a:lnTo>
                    <a:pt x="15104" y="1234555"/>
                  </a:lnTo>
                  <a:cubicBezTo>
                    <a:pt x="645" y="1178288"/>
                    <a:pt x="645" y="1119277"/>
                    <a:pt x="15104" y="1063011"/>
                  </a:cubicBezTo>
                  <a:lnTo>
                    <a:pt x="20005" y="1067912"/>
                  </a:lnTo>
                  <a:cubicBezTo>
                    <a:pt x="32749" y="1096830"/>
                    <a:pt x="25642" y="1127463"/>
                    <a:pt x="27602" y="1157115"/>
                  </a:cubicBezTo>
                  <a:cubicBezTo>
                    <a:pt x="28828" y="1176475"/>
                    <a:pt x="31033" y="1194364"/>
                    <a:pt x="56520" y="1194120"/>
                  </a:cubicBezTo>
                  <a:cubicBezTo>
                    <a:pt x="82006" y="1193874"/>
                    <a:pt x="83232" y="1175004"/>
                    <a:pt x="83967" y="1156135"/>
                  </a:cubicBezTo>
                  <a:cubicBezTo>
                    <a:pt x="82790" y="1126041"/>
                    <a:pt x="83942" y="1095874"/>
                    <a:pt x="87398" y="1065952"/>
                  </a:cubicBezTo>
                  <a:cubicBezTo>
                    <a:pt x="88819" y="1061394"/>
                    <a:pt x="91245" y="1057203"/>
                    <a:pt x="94504" y="1053699"/>
                  </a:cubicBezTo>
                  <a:cubicBezTo>
                    <a:pt x="103523" y="1050219"/>
                    <a:pt x="113693" y="1051616"/>
                    <a:pt x="121461" y="1057375"/>
                  </a:cubicBezTo>
                  <a:cubicBezTo>
                    <a:pt x="176600" y="1077960"/>
                    <a:pt x="193019" y="1067422"/>
                    <a:pt x="194980" y="1008362"/>
                  </a:cubicBezTo>
                  <a:cubicBezTo>
                    <a:pt x="199342" y="973980"/>
                    <a:pt x="194882" y="939083"/>
                    <a:pt x="181992" y="906907"/>
                  </a:cubicBezTo>
                  <a:cubicBezTo>
                    <a:pt x="179370" y="897790"/>
                    <a:pt x="179370" y="888086"/>
                    <a:pt x="181992" y="878969"/>
                  </a:cubicBezTo>
                  <a:cubicBezTo>
                    <a:pt x="201352" y="834613"/>
                    <a:pt x="193019" y="788051"/>
                    <a:pt x="192529" y="742225"/>
                  </a:cubicBezTo>
                  <a:cubicBezTo>
                    <a:pt x="192529" y="722374"/>
                    <a:pt x="180031" y="713307"/>
                    <a:pt x="160671" y="712327"/>
                  </a:cubicBezTo>
                  <a:cubicBezTo>
                    <a:pt x="145722" y="712327"/>
                    <a:pt x="131019" y="714042"/>
                    <a:pt x="116070" y="712327"/>
                  </a:cubicBezTo>
                  <a:cubicBezTo>
                    <a:pt x="91564" y="706446"/>
                    <a:pt x="98180" y="681939"/>
                    <a:pt x="87153" y="667971"/>
                  </a:cubicBezTo>
                  <a:cubicBezTo>
                    <a:pt x="56520" y="644690"/>
                    <a:pt x="38140" y="649346"/>
                    <a:pt x="30543" y="683655"/>
                  </a:cubicBezTo>
                  <a:cubicBezTo>
                    <a:pt x="27112" y="711788"/>
                    <a:pt x="26206" y="740166"/>
                    <a:pt x="27847" y="768446"/>
                  </a:cubicBezTo>
                  <a:cubicBezTo>
                    <a:pt x="29734" y="786336"/>
                    <a:pt x="27284" y="804397"/>
                    <a:pt x="20741" y="821135"/>
                  </a:cubicBezTo>
                  <a:lnTo>
                    <a:pt x="15839" y="825790"/>
                  </a:lnTo>
                  <a:cubicBezTo>
                    <a:pt x="-5481" y="788051"/>
                    <a:pt x="6037" y="746881"/>
                    <a:pt x="7752" y="708161"/>
                  </a:cubicBezTo>
                  <a:cubicBezTo>
                    <a:pt x="10693" y="640034"/>
                    <a:pt x="3341" y="572151"/>
                    <a:pt x="6527" y="504024"/>
                  </a:cubicBezTo>
                  <a:cubicBezTo>
                    <a:pt x="6527" y="489810"/>
                    <a:pt x="1136" y="473636"/>
                    <a:pt x="16085" y="462608"/>
                  </a:cubicBezTo>
                  <a:cubicBezTo>
                    <a:pt x="34219" y="484909"/>
                    <a:pt x="26622" y="511621"/>
                    <a:pt x="28338" y="536127"/>
                  </a:cubicBezTo>
                  <a:cubicBezTo>
                    <a:pt x="28338" y="551076"/>
                    <a:pt x="28338" y="566270"/>
                    <a:pt x="29563" y="581464"/>
                  </a:cubicBezTo>
                  <a:cubicBezTo>
                    <a:pt x="30102" y="598373"/>
                    <a:pt x="44242" y="611655"/>
                    <a:pt x="61151" y="611116"/>
                  </a:cubicBezTo>
                  <a:cubicBezTo>
                    <a:pt x="75610" y="610675"/>
                    <a:pt x="87790" y="600137"/>
                    <a:pt x="90338" y="585875"/>
                  </a:cubicBezTo>
                  <a:cubicBezTo>
                    <a:pt x="95705" y="556051"/>
                    <a:pt x="95705" y="525516"/>
                    <a:pt x="90338" y="495692"/>
                  </a:cubicBezTo>
                  <a:cubicBezTo>
                    <a:pt x="87153" y="476087"/>
                    <a:pt x="72204" y="469470"/>
                    <a:pt x="53824" y="468245"/>
                  </a:cubicBezTo>
                  <a:cubicBezTo>
                    <a:pt x="40591" y="468245"/>
                    <a:pt x="26377" y="472166"/>
                    <a:pt x="14614" y="462363"/>
                  </a:cubicBezTo>
                  <a:cubicBezTo>
                    <a:pt x="15717" y="449596"/>
                    <a:pt x="12507" y="436828"/>
                    <a:pt x="5547" y="426094"/>
                  </a:cubicBezTo>
                  <a:cubicBezTo>
                    <a:pt x="-2736" y="383576"/>
                    <a:pt x="-1732" y="339783"/>
                    <a:pt x="8488" y="297681"/>
                  </a:cubicBezTo>
                  <a:cubicBezTo>
                    <a:pt x="29073" y="302338"/>
                    <a:pt x="25152" y="320227"/>
                    <a:pt x="26867" y="334196"/>
                  </a:cubicBezTo>
                  <a:cubicBezTo>
                    <a:pt x="28583" y="348164"/>
                    <a:pt x="26867" y="367524"/>
                    <a:pt x="28338" y="383208"/>
                  </a:cubicBezTo>
                  <a:cubicBezTo>
                    <a:pt x="29808" y="398892"/>
                    <a:pt x="35934" y="418987"/>
                    <a:pt x="59706" y="419722"/>
                  </a:cubicBezTo>
                  <a:cubicBezTo>
                    <a:pt x="83477" y="420458"/>
                    <a:pt x="92299" y="405754"/>
                    <a:pt x="92054" y="385169"/>
                  </a:cubicBezTo>
                  <a:cubicBezTo>
                    <a:pt x="92054" y="336156"/>
                    <a:pt x="98915" y="285183"/>
                    <a:pt x="81271" y="236661"/>
                  </a:cubicBezTo>
                  <a:cubicBezTo>
                    <a:pt x="79605" y="229236"/>
                    <a:pt x="79605" y="221541"/>
                    <a:pt x="81271" y="214115"/>
                  </a:cubicBezTo>
                  <a:cubicBezTo>
                    <a:pt x="105287" y="146968"/>
                    <a:pt x="93524" y="77371"/>
                    <a:pt x="91073" y="8018"/>
                  </a:cubicBezTo>
                  <a:close/>
                </a:path>
              </a:pathLst>
            </a:custGeom>
            <a:solidFill>
              <a:srgbClr val="6E5C42"/>
            </a:solidFill>
            <a:ln w="24493"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3FDB872-24E9-48AE-A0CF-9954BA7F79B1}"/>
                </a:ext>
              </a:extLst>
            </p:cNvPr>
            <p:cNvSpPr/>
            <p:nvPr/>
          </p:nvSpPr>
          <p:spPr>
            <a:xfrm>
              <a:off x="1310327" y="4703443"/>
              <a:ext cx="196050" cy="490125"/>
            </a:xfrm>
            <a:custGeom>
              <a:avLst/>
              <a:gdLst>
                <a:gd name="connsiteX0" fmla="*/ 170563 w 196049"/>
                <a:gd name="connsiteY0" fmla="*/ 267363 h 490124"/>
                <a:gd name="connsiteX1" fmla="*/ 179386 w 196049"/>
                <a:gd name="connsiteY1" fmla="*/ 339411 h 490124"/>
                <a:gd name="connsiteX2" fmla="*/ 179386 w 196049"/>
                <a:gd name="connsiteY2" fmla="*/ 339411 h 490124"/>
                <a:gd name="connsiteX3" fmla="*/ 144587 w 196049"/>
                <a:gd name="connsiteY3" fmla="*/ 449689 h 490124"/>
                <a:gd name="connsiteX4" fmla="*/ 147282 w 196049"/>
                <a:gd name="connsiteY4" fmla="*/ 468559 h 490124"/>
                <a:gd name="connsiteX5" fmla="*/ 114444 w 196049"/>
                <a:gd name="connsiteY5" fmla="*/ 491350 h 490124"/>
                <a:gd name="connsiteX6" fmla="*/ 89938 w 196049"/>
                <a:gd name="connsiteY6" fmla="*/ 483018 h 490124"/>
                <a:gd name="connsiteX7" fmla="*/ 59060 w 196049"/>
                <a:gd name="connsiteY7" fmla="*/ 468314 h 490124"/>
                <a:gd name="connsiteX8" fmla="*/ 53178 w 196049"/>
                <a:gd name="connsiteY8" fmla="*/ 458267 h 490124"/>
                <a:gd name="connsiteX9" fmla="*/ 33328 w 196049"/>
                <a:gd name="connsiteY9" fmla="*/ 403863 h 490124"/>
                <a:gd name="connsiteX10" fmla="*/ 33328 w 196049"/>
                <a:gd name="connsiteY10" fmla="*/ 403863 h 490124"/>
                <a:gd name="connsiteX11" fmla="*/ 30633 w 196049"/>
                <a:gd name="connsiteY11" fmla="*/ 354850 h 490124"/>
                <a:gd name="connsiteX12" fmla="*/ 53424 w 196049"/>
                <a:gd name="connsiteY12" fmla="*/ 293094 h 490124"/>
                <a:gd name="connsiteX13" fmla="*/ 67882 w 196049"/>
                <a:gd name="connsiteY13" fmla="*/ 273244 h 490124"/>
                <a:gd name="connsiteX14" fmla="*/ 41170 w 196049"/>
                <a:gd name="connsiteY14" fmla="*/ 248738 h 490124"/>
                <a:gd name="connsiteX15" fmla="*/ 16664 w 196049"/>
                <a:gd name="connsiteY15" fmla="*/ 194825 h 490124"/>
                <a:gd name="connsiteX16" fmla="*/ 52688 w 196049"/>
                <a:gd name="connsiteY16" fmla="*/ 219331 h 490124"/>
                <a:gd name="connsiteX17" fmla="*/ 16419 w 196049"/>
                <a:gd name="connsiteY17" fmla="*/ 194825 h 490124"/>
                <a:gd name="connsiteX18" fmla="*/ 0 w 196049"/>
                <a:gd name="connsiteY18" fmla="*/ 76705 h 490124"/>
                <a:gd name="connsiteX19" fmla="*/ 7597 w 196049"/>
                <a:gd name="connsiteY19" fmla="*/ 49258 h 490124"/>
                <a:gd name="connsiteX20" fmla="*/ 89693 w 196049"/>
                <a:gd name="connsiteY20" fmla="*/ 67392 h 490124"/>
                <a:gd name="connsiteX21" fmla="*/ 111503 w 196049"/>
                <a:gd name="connsiteY21" fmla="*/ 95819 h 490124"/>
                <a:gd name="connsiteX22" fmla="*/ 89203 w 196049"/>
                <a:gd name="connsiteY22" fmla="*/ 67882 h 490124"/>
                <a:gd name="connsiteX23" fmla="*/ 157330 w 196049"/>
                <a:gd name="connsiteY23" fmla="*/ 0 h 490124"/>
                <a:gd name="connsiteX24" fmla="*/ 161496 w 196049"/>
                <a:gd name="connsiteY24" fmla="*/ 57099 h 490124"/>
                <a:gd name="connsiteX25" fmla="*/ 180366 w 196049"/>
                <a:gd name="connsiteY25" fmla="*/ 140421 h 490124"/>
                <a:gd name="connsiteX26" fmla="*/ 163702 w 196049"/>
                <a:gd name="connsiteY26" fmla="*/ 158555 h 490124"/>
                <a:gd name="connsiteX27" fmla="*/ 180121 w 196049"/>
                <a:gd name="connsiteY27" fmla="*/ 139930 h 490124"/>
                <a:gd name="connsiteX28" fmla="*/ 199971 w 196049"/>
                <a:gd name="connsiteY28" fmla="*/ 177425 h 490124"/>
                <a:gd name="connsiteX29" fmla="*/ 199971 w 196049"/>
                <a:gd name="connsiteY29" fmla="*/ 177425 h 490124"/>
                <a:gd name="connsiteX30" fmla="*/ 180611 w 196049"/>
                <a:gd name="connsiteY30" fmla="*/ 212469 h 490124"/>
                <a:gd name="connsiteX31" fmla="*/ 156105 w 196049"/>
                <a:gd name="connsiteY31" fmla="*/ 220801 h 490124"/>
                <a:gd name="connsiteX32" fmla="*/ 180611 w 196049"/>
                <a:gd name="connsiteY32" fmla="*/ 212224 h 490124"/>
                <a:gd name="connsiteX33" fmla="*/ 171789 w 196049"/>
                <a:gd name="connsiteY33" fmla="*/ 267118 h 490124"/>
                <a:gd name="connsiteX34" fmla="*/ 159781 w 196049"/>
                <a:gd name="connsiteY34" fmla="*/ 271529 h 490124"/>
                <a:gd name="connsiteX35" fmla="*/ 170563 w 196049"/>
                <a:gd name="connsiteY35" fmla="*/ 267363 h 490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6049" h="490124">
                  <a:moveTo>
                    <a:pt x="170563" y="267363"/>
                  </a:moveTo>
                  <a:cubicBezTo>
                    <a:pt x="195070" y="288929"/>
                    <a:pt x="166642" y="316376"/>
                    <a:pt x="179386" y="339411"/>
                  </a:cubicBezTo>
                  <a:lnTo>
                    <a:pt x="179386" y="339411"/>
                  </a:lnTo>
                  <a:cubicBezTo>
                    <a:pt x="156595" y="372740"/>
                    <a:pt x="164682" y="415625"/>
                    <a:pt x="144587" y="449689"/>
                  </a:cubicBezTo>
                  <a:cubicBezTo>
                    <a:pt x="149047" y="454934"/>
                    <a:pt x="150101" y="462286"/>
                    <a:pt x="147282" y="468559"/>
                  </a:cubicBezTo>
                  <a:cubicBezTo>
                    <a:pt x="139489" y="479906"/>
                    <a:pt x="127800" y="488017"/>
                    <a:pt x="114444" y="491350"/>
                  </a:cubicBezTo>
                  <a:cubicBezTo>
                    <a:pt x="105132" y="492575"/>
                    <a:pt x="96064" y="492821"/>
                    <a:pt x="89938" y="483018"/>
                  </a:cubicBezTo>
                  <a:lnTo>
                    <a:pt x="59060" y="468314"/>
                  </a:lnTo>
                  <a:cubicBezTo>
                    <a:pt x="51463" y="468314"/>
                    <a:pt x="49502" y="464883"/>
                    <a:pt x="53178" y="458267"/>
                  </a:cubicBezTo>
                  <a:cubicBezTo>
                    <a:pt x="72293" y="430819"/>
                    <a:pt x="43866" y="420527"/>
                    <a:pt x="33328" y="403863"/>
                  </a:cubicBezTo>
                  <a:lnTo>
                    <a:pt x="33328" y="403863"/>
                  </a:lnTo>
                  <a:cubicBezTo>
                    <a:pt x="35411" y="387493"/>
                    <a:pt x="34505" y="370877"/>
                    <a:pt x="30633" y="354850"/>
                  </a:cubicBezTo>
                  <a:cubicBezTo>
                    <a:pt x="16664" y="324218"/>
                    <a:pt x="19605" y="304122"/>
                    <a:pt x="53424" y="293094"/>
                  </a:cubicBezTo>
                  <a:cubicBezTo>
                    <a:pt x="62491" y="290154"/>
                    <a:pt x="69843" y="283292"/>
                    <a:pt x="67882" y="273244"/>
                  </a:cubicBezTo>
                  <a:cubicBezTo>
                    <a:pt x="65211" y="260158"/>
                    <a:pt x="54428" y="250282"/>
                    <a:pt x="41170" y="248738"/>
                  </a:cubicBezTo>
                  <a:cubicBezTo>
                    <a:pt x="12743" y="242122"/>
                    <a:pt x="-4656" y="226193"/>
                    <a:pt x="16664" y="194825"/>
                  </a:cubicBezTo>
                  <a:cubicBezTo>
                    <a:pt x="27692" y="202666"/>
                    <a:pt x="31368" y="221537"/>
                    <a:pt x="52688" y="219331"/>
                  </a:cubicBezTo>
                  <a:cubicBezTo>
                    <a:pt x="45582" y="200461"/>
                    <a:pt x="24261" y="207322"/>
                    <a:pt x="16419" y="194825"/>
                  </a:cubicBezTo>
                  <a:cubicBezTo>
                    <a:pt x="7523" y="156007"/>
                    <a:pt x="2034" y="116478"/>
                    <a:pt x="0" y="76705"/>
                  </a:cubicBezTo>
                  <a:cubicBezTo>
                    <a:pt x="3921" y="67882"/>
                    <a:pt x="-2941" y="56119"/>
                    <a:pt x="7597" y="49258"/>
                  </a:cubicBezTo>
                  <a:cubicBezTo>
                    <a:pt x="32103" y="67882"/>
                    <a:pt x="66167" y="44111"/>
                    <a:pt x="89693" y="67392"/>
                  </a:cubicBezTo>
                  <a:cubicBezTo>
                    <a:pt x="97780" y="75724"/>
                    <a:pt x="89693" y="95819"/>
                    <a:pt x="111503" y="95819"/>
                  </a:cubicBezTo>
                  <a:cubicBezTo>
                    <a:pt x="113464" y="78175"/>
                    <a:pt x="94839" y="77685"/>
                    <a:pt x="89203" y="67882"/>
                  </a:cubicBezTo>
                  <a:lnTo>
                    <a:pt x="157330" y="0"/>
                  </a:lnTo>
                  <a:cubicBezTo>
                    <a:pt x="172279" y="18870"/>
                    <a:pt x="126697" y="39700"/>
                    <a:pt x="161496" y="57099"/>
                  </a:cubicBezTo>
                  <a:cubicBezTo>
                    <a:pt x="202912" y="77930"/>
                    <a:pt x="206832" y="97535"/>
                    <a:pt x="180366" y="140421"/>
                  </a:cubicBezTo>
                  <a:cubicBezTo>
                    <a:pt x="173259" y="145077"/>
                    <a:pt x="165662" y="148998"/>
                    <a:pt x="163702" y="158555"/>
                  </a:cubicBezTo>
                  <a:cubicBezTo>
                    <a:pt x="172279" y="154880"/>
                    <a:pt x="173014" y="144587"/>
                    <a:pt x="180121" y="139930"/>
                  </a:cubicBezTo>
                  <a:cubicBezTo>
                    <a:pt x="198010" y="146548"/>
                    <a:pt x="197520" y="162722"/>
                    <a:pt x="199971" y="177425"/>
                  </a:cubicBezTo>
                  <a:lnTo>
                    <a:pt x="199971" y="177425"/>
                  </a:lnTo>
                  <a:cubicBezTo>
                    <a:pt x="180121" y="181837"/>
                    <a:pt x="180856" y="197275"/>
                    <a:pt x="180611" y="212469"/>
                  </a:cubicBezTo>
                  <a:cubicBezTo>
                    <a:pt x="173504" y="216880"/>
                    <a:pt x="163211" y="212469"/>
                    <a:pt x="156105" y="220801"/>
                  </a:cubicBezTo>
                  <a:cubicBezTo>
                    <a:pt x="166887" y="223497"/>
                    <a:pt x="173259" y="216635"/>
                    <a:pt x="180611" y="212224"/>
                  </a:cubicBezTo>
                  <a:cubicBezTo>
                    <a:pt x="205117" y="235015"/>
                    <a:pt x="166887" y="247513"/>
                    <a:pt x="171789" y="267118"/>
                  </a:cubicBezTo>
                  <a:cubicBezTo>
                    <a:pt x="168113" y="269323"/>
                    <a:pt x="163702" y="269323"/>
                    <a:pt x="159781" y="271529"/>
                  </a:cubicBezTo>
                  <a:cubicBezTo>
                    <a:pt x="165417" y="277165"/>
                    <a:pt x="166397" y="268833"/>
                    <a:pt x="170563" y="267363"/>
                  </a:cubicBezTo>
                  <a:close/>
                </a:path>
              </a:pathLst>
            </a:custGeom>
            <a:solidFill>
              <a:srgbClr val="6D5B42"/>
            </a:solidFill>
            <a:ln w="24493"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BECC96F-1AB9-4F1F-9C58-80890E1626B8}"/>
                </a:ext>
              </a:extLst>
            </p:cNvPr>
            <p:cNvSpPr/>
            <p:nvPr/>
          </p:nvSpPr>
          <p:spPr>
            <a:xfrm>
              <a:off x="891645" y="4931323"/>
              <a:ext cx="98025" cy="367593"/>
            </a:xfrm>
            <a:custGeom>
              <a:avLst/>
              <a:gdLst>
                <a:gd name="connsiteX0" fmla="*/ 81231 w 98024"/>
                <a:gd name="connsiteY0" fmla="*/ 365416 h 367593"/>
                <a:gd name="connsiteX1" fmla="*/ 22661 w 98024"/>
                <a:gd name="connsiteY1" fmla="*/ 199999 h 367593"/>
                <a:gd name="connsiteX2" fmla="*/ 58685 w 98024"/>
                <a:gd name="connsiteY2" fmla="*/ 214948 h 367593"/>
                <a:gd name="connsiteX3" fmla="*/ 58685 w 98024"/>
                <a:gd name="connsiteY3" fmla="*/ 204410 h 367593"/>
                <a:gd name="connsiteX4" fmla="*/ 605 w 98024"/>
                <a:gd name="connsiteY4" fmla="*/ 18653 h 367593"/>
                <a:gd name="connsiteX5" fmla="*/ 26337 w 98024"/>
                <a:gd name="connsiteY5" fmla="*/ 12526 h 367593"/>
                <a:gd name="connsiteX6" fmla="*/ 104512 w 98024"/>
                <a:gd name="connsiteY6" fmla="*/ 180884 h 367593"/>
                <a:gd name="connsiteX7" fmla="*/ 92504 w 98024"/>
                <a:gd name="connsiteY7" fmla="*/ 249256 h 367593"/>
                <a:gd name="connsiteX8" fmla="*/ 97160 w 98024"/>
                <a:gd name="connsiteY8" fmla="*/ 265431 h 367593"/>
                <a:gd name="connsiteX9" fmla="*/ 118480 w 98024"/>
                <a:gd name="connsiteY9" fmla="*/ 342625 h 367593"/>
                <a:gd name="connsiteX10" fmla="*/ 81231 w 98024"/>
                <a:gd name="connsiteY10" fmla="*/ 365416 h 36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024" h="367593">
                  <a:moveTo>
                    <a:pt x="81231" y="365416"/>
                  </a:moveTo>
                  <a:cubicBezTo>
                    <a:pt x="36385" y="319344"/>
                    <a:pt x="24132" y="261755"/>
                    <a:pt x="22661" y="199999"/>
                  </a:cubicBezTo>
                  <a:cubicBezTo>
                    <a:pt x="39815" y="191912"/>
                    <a:pt x="43491" y="214457"/>
                    <a:pt x="58685" y="214948"/>
                  </a:cubicBezTo>
                  <a:cubicBezTo>
                    <a:pt x="58685" y="211517"/>
                    <a:pt x="60646" y="206125"/>
                    <a:pt x="58685" y="204410"/>
                  </a:cubicBezTo>
                  <a:cubicBezTo>
                    <a:pt x="9673" y="151721"/>
                    <a:pt x="8202" y="83839"/>
                    <a:pt x="605" y="18653"/>
                  </a:cubicBezTo>
                  <a:cubicBezTo>
                    <a:pt x="-3806" y="-19087"/>
                    <a:pt x="17025" y="12036"/>
                    <a:pt x="26337" y="12526"/>
                  </a:cubicBezTo>
                  <a:cubicBezTo>
                    <a:pt x="61381" y="64479"/>
                    <a:pt x="104022" y="113247"/>
                    <a:pt x="104512" y="180884"/>
                  </a:cubicBezTo>
                  <a:cubicBezTo>
                    <a:pt x="104512" y="203920"/>
                    <a:pt x="122892" y="229896"/>
                    <a:pt x="92504" y="249256"/>
                  </a:cubicBezTo>
                  <a:cubicBezTo>
                    <a:pt x="80496" y="256608"/>
                    <a:pt x="94464" y="260529"/>
                    <a:pt x="97160" y="265431"/>
                  </a:cubicBezTo>
                  <a:cubicBezTo>
                    <a:pt x="110075" y="289202"/>
                    <a:pt x="117353" y="315595"/>
                    <a:pt x="118480" y="342625"/>
                  </a:cubicBezTo>
                  <a:cubicBezTo>
                    <a:pt x="120441" y="376444"/>
                    <a:pt x="105247" y="376444"/>
                    <a:pt x="81231" y="365416"/>
                  </a:cubicBezTo>
                  <a:close/>
                </a:path>
              </a:pathLst>
            </a:custGeom>
            <a:solidFill>
              <a:srgbClr val="E7CB9F"/>
            </a:solidFill>
            <a:ln w="24493"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C77AC5C-B9A7-4BB9-B5B1-15D0CDAE53B9}"/>
                </a:ext>
              </a:extLst>
            </p:cNvPr>
            <p:cNvSpPr/>
            <p:nvPr/>
          </p:nvSpPr>
          <p:spPr>
            <a:xfrm>
              <a:off x="881372" y="4735056"/>
              <a:ext cx="98025" cy="245062"/>
            </a:xfrm>
            <a:custGeom>
              <a:avLst/>
              <a:gdLst>
                <a:gd name="connsiteX0" fmla="*/ 340 w 98024"/>
                <a:gd name="connsiteY0" fmla="*/ 81605 h 245062"/>
                <a:gd name="connsiteX1" fmla="*/ 27787 w 98024"/>
                <a:gd name="connsiteY1" fmla="*/ 0 h 245062"/>
                <a:gd name="connsiteX2" fmla="*/ 81946 w 98024"/>
                <a:gd name="connsiteY2" fmla="*/ 102191 h 245062"/>
                <a:gd name="connsiteX3" fmla="*/ 103021 w 98024"/>
                <a:gd name="connsiteY3" fmla="*/ 259766 h 245062"/>
                <a:gd name="connsiteX4" fmla="*/ 37099 w 98024"/>
                <a:gd name="connsiteY4" fmla="*/ 198010 h 245062"/>
                <a:gd name="connsiteX5" fmla="*/ 340 w 98024"/>
                <a:gd name="connsiteY5" fmla="*/ 81605 h 24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024" h="245062">
                  <a:moveTo>
                    <a:pt x="340" y="81605"/>
                  </a:moveTo>
                  <a:cubicBezTo>
                    <a:pt x="-2012" y="51806"/>
                    <a:pt x="7913" y="22325"/>
                    <a:pt x="27787" y="0"/>
                  </a:cubicBezTo>
                  <a:cubicBezTo>
                    <a:pt x="67732" y="22301"/>
                    <a:pt x="74349" y="63961"/>
                    <a:pt x="81946" y="102191"/>
                  </a:cubicBezTo>
                  <a:cubicBezTo>
                    <a:pt x="91994" y="152673"/>
                    <a:pt x="95914" y="204382"/>
                    <a:pt x="103021" y="259766"/>
                  </a:cubicBezTo>
                  <a:cubicBezTo>
                    <a:pt x="65282" y="247758"/>
                    <a:pt x="63566" y="210754"/>
                    <a:pt x="37099" y="198010"/>
                  </a:cubicBezTo>
                  <a:cubicBezTo>
                    <a:pt x="21415" y="160516"/>
                    <a:pt x="20190" y="118120"/>
                    <a:pt x="340" y="81605"/>
                  </a:cubicBezTo>
                  <a:close/>
                </a:path>
              </a:pathLst>
            </a:custGeom>
            <a:solidFill>
              <a:srgbClr val="E7CB9F"/>
            </a:solidFill>
            <a:ln w="24493"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F0BA9B3-C201-4ACD-9C31-62F4DA14B347}"/>
                </a:ext>
              </a:extLst>
            </p:cNvPr>
            <p:cNvSpPr/>
            <p:nvPr/>
          </p:nvSpPr>
          <p:spPr>
            <a:xfrm>
              <a:off x="1099123" y="1630224"/>
              <a:ext cx="73519" cy="196050"/>
            </a:xfrm>
            <a:custGeom>
              <a:avLst/>
              <a:gdLst>
                <a:gd name="connsiteX0" fmla="*/ 19075 w 73518"/>
                <a:gd name="connsiteY0" fmla="*/ 1118 h 196049"/>
                <a:gd name="connsiteX1" fmla="*/ 74214 w 73518"/>
                <a:gd name="connsiteY1" fmla="*/ 56992 h 196049"/>
                <a:gd name="connsiteX2" fmla="*/ 74214 w 73518"/>
                <a:gd name="connsiteY2" fmla="*/ 182219 h 196049"/>
                <a:gd name="connsiteX3" fmla="*/ 22751 w 73518"/>
                <a:gd name="connsiteY3" fmla="*/ 197168 h 196049"/>
                <a:gd name="connsiteX4" fmla="*/ 695 w 73518"/>
                <a:gd name="connsiteY4" fmla="*/ 152567 h 196049"/>
                <a:gd name="connsiteX5" fmla="*/ 695 w 73518"/>
                <a:gd name="connsiteY5" fmla="*/ 44004 h 196049"/>
                <a:gd name="connsiteX6" fmla="*/ 19075 w 73518"/>
                <a:gd name="connsiteY6" fmla="*/ 1118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196049">
                  <a:moveTo>
                    <a:pt x="19075" y="1118"/>
                  </a:moveTo>
                  <a:cubicBezTo>
                    <a:pt x="62696" y="-5009"/>
                    <a:pt x="77400" y="14106"/>
                    <a:pt x="74214" y="56992"/>
                  </a:cubicBezTo>
                  <a:cubicBezTo>
                    <a:pt x="71028" y="99878"/>
                    <a:pt x="74214" y="140558"/>
                    <a:pt x="74214" y="182219"/>
                  </a:cubicBezTo>
                  <a:cubicBezTo>
                    <a:pt x="63603" y="199863"/>
                    <a:pt x="41179" y="206382"/>
                    <a:pt x="22751" y="197168"/>
                  </a:cubicBezTo>
                  <a:cubicBezTo>
                    <a:pt x="1675" y="190796"/>
                    <a:pt x="450" y="172662"/>
                    <a:pt x="695" y="152567"/>
                  </a:cubicBezTo>
                  <a:cubicBezTo>
                    <a:pt x="695" y="116297"/>
                    <a:pt x="695" y="79048"/>
                    <a:pt x="695" y="44004"/>
                  </a:cubicBezTo>
                  <a:cubicBezTo>
                    <a:pt x="-2368" y="27315"/>
                    <a:pt x="4861" y="10406"/>
                    <a:pt x="19075" y="1118"/>
                  </a:cubicBezTo>
                  <a:close/>
                </a:path>
              </a:pathLst>
            </a:custGeom>
            <a:solidFill>
              <a:srgbClr val="F5EDD2"/>
            </a:solidFill>
            <a:ln w="2449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8009FFE-8CBD-49AD-8B66-673782FA754A}"/>
                </a:ext>
              </a:extLst>
            </p:cNvPr>
            <p:cNvSpPr/>
            <p:nvPr/>
          </p:nvSpPr>
          <p:spPr>
            <a:xfrm>
              <a:off x="944515" y="2010766"/>
              <a:ext cx="49012" cy="196050"/>
            </a:xfrm>
            <a:custGeom>
              <a:avLst/>
              <a:gdLst>
                <a:gd name="connsiteX0" fmla="*/ 423 w 49012"/>
                <a:gd name="connsiteY0" fmla="*/ 82764 h 196049"/>
                <a:gd name="connsiteX1" fmla="*/ 1894 w 49012"/>
                <a:gd name="connsiteY1" fmla="*/ 46740 h 196049"/>
                <a:gd name="connsiteX2" fmla="*/ 18558 w 49012"/>
                <a:gd name="connsiteY2" fmla="*/ 4344 h 196049"/>
                <a:gd name="connsiteX3" fmla="*/ 66100 w 49012"/>
                <a:gd name="connsiteY3" fmla="*/ 17332 h 196049"/>
                <a:gd name="connsiteX4" fmla="*/ 71736 w 49012"/>
                <a:gd name="connsiteY4" fmla="*/ 56542 h 196049"/>
                <a:gd name="connsiteX5" fmla="*/ 73207 w 49012"/>
                <a:gd name="connsiteY5" fmla="*/ 142069 h 196049"/>
                <a:gd name="connsiteX6" fmla="*/ 10471 w 49012"/>
                <a:gd name="connsiteY6" fmla="*/ 199168 h 196049"/>
                <a:gd name="connsiteX7" fmla="*/ 423 w 49012"/>
                <a:gd name="connsiteY7" fmla="*/ 82764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96049">
                  <a:moveTo>
                    <a:pt x="423" y="82764"/>
                  </a:moveTo>
                  <a:cubicBezTo>
                    <a:pt x="423" y="70756"/>
                    <a:pt x="1894" y="58257"/>
                    <a:pt x="1894" y="46740"/>
                  </a:cubicBezTo>
                  <a:cubicBezTo>
                    <a:pt x="1894" y="30320"/>
                    <a:pt x="-1537" y="11450"/>
                    <a:pt x="18558" y="4344"/>
                  </a:cubicBezTo>
                  <a:cubicBezTo>
                    <a:pt x="35320" y="-4797"/>
                    <a:pt x="56322" y="937"/>
                    <a:pt x="66100" y="17332"/>
                  </a:cubicBezTo>
                  <a:cubicBezTo>
                    <a:pt x="73942" y="29585"/>
                    <a:pt x="64630" y="44289"/>
                    <a:pt x="71736" y="56542"/>
                  </a:cubicBezTo>
                  <a:cubicBezTo>
                    <a:pt x="71736" y="84969"/>
                    <a:pt x="73452" y="113641"/>
                    <a:pt x="73207" y="142069"/>
                  </a:cubicBezTo>
                  <a:cubicBezTo>
                    <a:pt x="73207" y="199168"/>
                    <a:pt x="67570" y="203580"/>
                    <a:pt x="10471" y="199168"/>
                  </a:cubicBezTo>
                  <a:cubicBezTo>
                    <a:pt x="2114" y="160963"/>
                    <a:pt x="-1268" y="121826"/>
                    <a:pt x="423" y="82764"/>
                  </a:cubicBezTo>
                  <a:close/>
                </a:path>
              </a:pathLst>
            </a:custGeom>
            <a:solidFill>
              <a:srgbClr val="F4EBCF"/>
            </a:solidFill>
            <a:ln w="2449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6082B7F-B23F-4C73-9201-84CCB0EC01C8}"/>
                </a:ext>
              </a:extLst>
            </p:cNvPr>
            <p:cNvSpPr/>
            <p:nvPr/>
          </p:nvSpPr>
          <p:spPr>
            <a:xfrm>
              <a:off x="1099132" y="2012128"/>
              <a:ext cx="73519" cy="196050"/>
            </a:xfrm>
            <a:custGeom>
              <a:avLst/>
              <a:gdLst>
                <a:gd name="connsiteX0" fmla="*/ 74449 w 73518"/>
                <a:gd name="connsiteY0" fmla="*/ 173545 h 196049"/>
                <a:gd name="connsiteX1" fmla="*/ 32054 w 73518"/>
                <a:gd name="connsiteY1" fmla="*/ 199767 h 196049"/>
                <a:gd name="connsiteX2" fmla="*/ 7547 w 73518"/>
                <a:gd name="connsiteY2" fmla="*/ 163743 h 196049"/>
                <a:gd name="connsiteX3" fmla="*/ 931 w 73518"/>
                <a:gd name="connsiteY3" fmla="*/ 42927 h 196049"/>
                <a:gd name="connsiteX4" fmla="*/ 39160 w 73518"/>
                <a:gd name="connsiteY4" fmla="*/ 41 h 196049"/>
                <a:gd name="connsiteX5" fmla="*/ 73469 w 73518"/>
                <a:gd name="connsiteY5" fmla="*/ 40231 h 196049"/>
                <a:gd name="connsiteX6" fmla="*/ 73469 w 73518"/>
                <a:gd name="connsiteY6" fmla="*/ 162762 h 196049"/>
                <a:gd name="connsiteX7" fmla="*/ 74449 w 73518"/>
                <a:gd name="connsiteY7" fmla="*/ 173545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18" h="196049">
                  <a:moveTo>
                    <a:pt x="74449" y="173545"/>
                  </a:moveTo>
                  <a:cubicBezTo>
                    <a:pt x="72244" y="201482"/>
                    <a:pt x="52639" y="200992"/>
                    <a:pt x="32054" y="199767"/>
                  </a:cubicBezTo>
                  <a:cubicBezTo>
                    <a:pt x="7547" y="198541"/>
                    <a:pt x="9018" y="179182"/>
                    <a:pt x="7547" y="163743"/>
                  </a:cubicBezTo>
                  <a:cubicBezTo>
                    <a:pt x="7841" y="123381"/>
                    <a:pt x="5612" y="83019"/>
                    <a:pt x="931" y="42927"/>
                  </a:cubicBezTo>
                  <a:cubicBezTo>
                    <a:pt x="-3970" y="16215"/>
                    <a:pt x="10733" y="1021"/>
                    <a:pt x="39160" y="41"/>
                  </a:cubicBezTo>
                  <a:cubicBezTo>
                    <a:pt x="67588" y="-939"/>
                    <a:pt x="73959" y="15725"/>
                    <a:pt x="73469" y="40231"/>
                  </a:cubicBezTo>
                  <a:cubicBezTo>
                    <a:pt x="73469" y="80666"/>
                    <a:pt x="73469" y="121347"/>
                    <a:pt x="73469" y="162762"/>
                  </a:cubicBezTo>
                  <a:cubicBezTo>
                    <a:pt x="75993" y="165801"/>
                    <a:pt x="76386" y="170090"/>
                    <a:pt x="74449" y="173545"/>
                  </a:cubicBezTo>
                  <a:close/>
                </a:path>
              </a:pathLst>
            </a:custGeom>
            <a:solidFill>
              <a:srgbClr val="F5EDD2"/>
            </a:solidFill>
            <a:ln w="2449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0A01839C-9144-4B69-BC19-4FC7A4BB81D3}"/>
                </a:ext>
              </a:extLst>
            </p:cNvPr>
            <p:cNvSpPr/>
            <p:nvPr/>
          </p:nvSpPr>
          <p:spPr>
            <a:xfrm>
              <a:off x="1181887" y="2076247"/>
              <a:ext cx="49012" cy="196050"/>
            </a:xfrm>
            <a:custGeom>
              <a:avLst/>
              <a:gdLst>
                <a:gd name="connsiteX0" fmla="*/ 762 w 49012"/>
                <a:gd name="connsiteY0" fmla="*/ 89331 h 196049"/>
                <a:gd name="connsiteX1" fmla="*/ 762 w 49012"/>
                <a:gd name="connsiteY1" fmla="*/ 30516 h 196049"/>
                <a:gd name="connsiteX2" fmla="*/ 34581 w 49012"/>
                <a:gd name="connsiteY2" fmla="*/ 373 h 196049"/>
                <a:gd name="connsiteX3" fmla="*/ 68522 w 49012"/>
                <a:gd name="connsiteY3" fmla="*/ 24977 h 196049"/>
                <a:gd name="connsiteX4" fmla="*/ 68890 w 49012"/>
                <a:gd name="connsiteY4" fmla="*/ 28801 h 196049"/>
                <a:gd name="connsiteX5" fmla="*/ 68890 w 49012"/>
                <a:gd name="connsiteY5" fmla="*/ 178043 h 196049"/>
                <a:gd name="connsiteX6" fmla="*/ 8359 w 49012"/>
                <a:gd name="connsiteY6" fmla="*/ 190787 h 196049"/>
                <a:gd name="connsiteX7" fmla="*/ 762 w 49012"/>
                <a:gd name="connsiteY7" fmla="*/ 89331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96049">
                  <a:moveTo>
                    <a:pt x="762" y="89331"/>
                  </a:moveTo>
                  <a:cubicBezTo>
                    <a:pt x="762" y="69726"/>
                    <a:pt x="-953" y="49876"/>
                    <a:pt x="762" y="30516"/>
                  </a:cubicBezTo>
                  <a:cubicBezTo>
                    <a:pt x="1816" y="12872"/>
                    <a:pt x="16936" y="-607"/>
                    <a:pt x="34581" y="373"/>
                  </a:cubicBezTo>
                  <a:cubicBezTo>
                    <a:pt x="50755" y="-2200"/>
                    <a:pt x="65949" y="8804"/>
                    <a:pt x="68522" y="24977"/>
                  </a:cubicBezTo>
                  <a:cubicBezTo>
                    <a:pt x="68743" y="26252"/>
                    <a:pt x="68841" y="27526"/>
                    <a:pt x="68890" y="28801"/>
                  </a:cubicBezTo>
                  <a:cubicBezTo>
                    <a:pt x="73521" y="78450"/>
                    <a:pt x="73521" y="128394"/>
                    <a:pt x="68890" y="178043"/>
                  </a:cubicBezTo>
                  <a:cubicBezTo>
                    <a:pt x="63743" y="212107"/>
                    <a:pt x="33111" y="206226"/>
                    <a:pt x="8359" y="190787"/>
                  </a:cubicBezTo>
                  <a:cubicBezTo>
                    <a:pt x="-3404" y="157703"/>
                    <a:pt x="10320" y="122659"/>
                    <a:pt x="762" y="89331"/>
                  </a:cubicBezTo>
                  <a:close/>
                </a:path>
              </a:pathLst>
            </a:custGeom>
            <a:solidFill>
              <a:srgbClr val="F4EBD0"/>
            </a:solidFill>
            <a:ln w="24493"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10E579EF-92C6-4E1D-95E3-5B4B9E12CDB6}"/>
                </a:ext>
              </a:extLst>
            </p:cNvPr>
            <p:cNvSpPr/>
            <p:nvPr/>
          </p:nvSpPr>
          <p:spPr>
            <a:xfrm>
              <a:off x="1626457" y="3119359"/>
              <a:ext cx="73519" cy="171544"/>
            </a:xfrm>
            <a:custGeom>
              <a:avLst/>
              <a:gdLst>
                <a:gd name="connsiteX0" fmla="*/ 0 w 73518"/>
                <a:gd name="connsiteY0" fmla="*/ 81853 h 171543"/>
                <a:gd name="connsiteX1" fmla="*/ 6862 w 73518"/>
                <a:gd name="connsiteY1" fmla="*/ 43378 h 171543"/>
                <a:gd name="connsiteX2" fmla="*/ 43376 w 73518"/>
                <a:gd name="connsiteY2" fmla="*/ 2 h 171543"/>
                <a:gd name="connsiteX3" fmla="*/ 81361 w 73518"/>
                <a:gd name="connsiteY3" fmla="*/ 46319 h 171543"/>
                <a:gd name="connsiteX4" fmla="*/ 81361 w 73518"/>
                <a:gd name="connsiteY4" fmla="*/ 127189 h 171543"/>
                <a:gd name="connsiteX5" fmla="*/ 73519 w 73518"/>
                <a:gd name="connsiteY5" fmla="*/ 163948 h 171543"/>
                <a:gd name="connsiteX6" fmla="*/ 0 w 73518"/>
                <a:gd name="connsiteY6" fmla="*/ 117632 h 171543"/>
                <a:gd name="connsiteX7" fmla="*/ 0 w 73518"/>
                <a:gd name="connsiteY7" fmla="*/ 81853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18" h="171543">
                  <a:moveTo>
                    <a:pt x="0" y="81853"/>
                  </a:moveTo>
                  <a:cubicBezTo>
                    <a:pt x="10783" y="70580"/>
                    <a:pt x="7107" y="57347"/>
                    <a:pt x="6862" y="43378"/>
                  </a:cubicBezTo>
                  <a:cubicBezTo>
                    <a:pt x="6862" y="18872"/>
                    <a:pt x="11518" y="247"/>
                    <a:pt x="43376" y="2"/>
                  </a:cubicBezTo>
                  <a:cubicBezTo>
                    <a:pt x="75234" y="-243"/>
                    <a:pt x="82341" y="19117"/>
                    <a:pt x="81361" y="46319"/>
                  </a:cubicBezTo>
                  <a:cubicBezTo>
                    <a:pt x="80380" y="73521"/>
                    <a:pt x="81361" y="100233"/>
                    <a:pt x="81361" y="127189"/>
                  </a:cubicBezTo>
                  <a:cubicBezTo>
                    <a:pt x="85919" y="139933"/>
                    <a:pt x="82880" y="154171"/>
                    <a:pt x="73519" y="163948"/>
                  </a:cubicBezTo>
                  <a:cubicBezTo>
                    <a:pt x="11028" y="186740"/>
                    <a:pt x="0" y="180122"/>
                    <a:pt x="0" y="117632"/>
                  </a:cubicBezTo>
                  <a:cubicBezTo>
                    <a:pt x="245" y="105624"/>
                    <a:pt x="0" y="93616"/>
                    <a:pt x="0" y="81853"/>
                  </a:cubicBezTo>
                  <a:close/>
                </a:path>
              </a:pathLst>
            </a:custGeom>
            <a:solidFill>
              <a:srgbClr val="F5EDD1"/>
            </a:solidFill>
            <a:ln w="24493"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DBBFB5C-2CA4-48B3-B7C6-973FCACE803E}"/>
                </a:ext>
              </a:extLst>
            </p:cNvPr>
            <p:cNvSpPr/>
            <p:nvPr/>
          </p:nvSpPr>
          <p:spPr>
            <a:xfrm>
              <a:off x="1025920" y="2075339"/>
              <a:ext cx="49012" cy="196050"/>
            </a:xfrm>
            <a:custGeom>
              <a:avLst/>
              <a:gdLst>
                <a:gd name="connsiteX0" fmla="*/ 67036 w 49012"/>
                <a:gd name="connsiteY0" fmla="*/ 105678 h 196049"/>
                <a:gd name="connsiteX1" fmla="*/ 67036 w 49012"/>
                <a:gd name="connsiteY1" fmla="*/ 168659 h 196049"/>
                <a:gd name="connsiteX2" fmla="*/ 36648 w 49012"/>
                <a:gd name="connsiteY2" fmla="*/ 202233 h 196049"/>
                <a:gd name="connsiteX3" fmla="*/ 379 w 49012"/>
                <a:gd name="connsiteY3" fmla="*/ 168904 h 196049"/>
                <a:gd name="connsiteX4" fmla="*/ 379 w 49012"/>
                <a:gd name="connsiteY4" fmla="*/ 33875 h 196049"/>
                <a:gd name="connsiteX5" fmla="*/ 24517 w 49012"/>
                <a:gd name="connsiteY5" fmla="*/ 424 h 196049"/>
                <a:gd name="connsiteX6" fmla="*/ 32972 w 49012"/>
                <a:gd name="connsiteY6" fmla="*/ 301 h 196049"/>
                <a:gd name="connsiteX7" fmla="*/ 66276 w 49012"/>
                <a:gd name="connsiteY7" fmla="*/ 25224 h 196049"/>
                <a:gd name="connsiteX8" fmla="*/ 66301 w 49012"/>
                <a:gd name="connsiteY8" fmla="*/ 33385 h 196049"/>
                <a:gd name="connsiteX9" fmla="*/ 66301 w 49012"/>
                <a:gd name="connsiteY9" fmla="*/ 105433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012" h="196049">
                  <a:moveTo>
                    <a:pt x="67036" y="105678"/>
                  </a:moveTo>
                  <a:cubicBezTo>
                    <a:pt x="67036" y="126754"/>
                    <a:pt x="67036" y="147584"/>
                    <a:pt x="67036" y="168659"/>
                  </a:cubicBezTo>
                  <a:cubicBezTo>
                    <a:pt x="67036" y="189735"/>
                    <a:pt x="61154" y="202478"/>
                    <a:pt x="36648" y="202233"/>
                  </a:cubicBezTo>
                  <a:cubicBezTo>
                    <a:pt x="12142" y="201988"/>
                    <a:pt x="-111" y="195126"/>
                    <a:pt x="379" y="168904"/>
                  </a:cubicBezTo>
                  <a:cubicBezTo>
                    <a:pt x="379" y="124058"/>
                    <a:pt x="379" y="78966"/>
                    <a:pt x="379" y="33875"/>
                  </a:cubicBezTo>
                  <a:cubicBezTo>
                    <a:pt x="-2194" y="17970"/>
                    <a:pt x="8613" y="2997"/>
                    <a:pt x="24517" y="424"/>
                  </a:cubicBezTo>
                  <a:cubicBezTo>
                    <a:pt x="27311" y="-17"/>
                    <a:pt x="30154" y="-66"/>
                    <a:pt x="32972" y="301"/>
                  </a:cubicBezTo>
                  <a:cubicBezTo>
                    <a:pt x="49048" y="-2002"/>
                    <a:pt x="63948" y="9148"/>
                    <a:pt x="66276" y="25224"/>
                  </a:cubicBezTo>
                  <a:cubicBezTo>
                    <a:pt x="66668" y="27920"/>
                    <a:pt x="66668" y="30665"/>
                    <a:pt x="66301" y="33385"/>
                  </a:cubicBezTo>
                  <a:cubicBezTo>
                    <a:pt x="66301" y="57891"/>
                    <a:pt x="66301" y="82397"/>
                    <a:pt x="66301" y="105433"/>
                  </a:cubicBezTo>
                  <a:close/>
                </a:path>
              </a:pathLst>
            </a:custGeom>
            <a:solidFill>
              <a:srgbClr val="F1E8CC"/>
            </a:solidFill>
            <a:ln w="24493"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DD2C5B9-97B8-4AD7-9AE9-648C4839C53A}"/>
                </a:ext>
              </a:extLst>
            </p:cNvPr>
            <p:cNvSpPr/>
            <p:nvPr/>
          </p:nvSpPr>
          <p:spPr>
            <a:xfrm>
              <a:off x="955721" y="2739729"/>
              <a:ext cx="49012" cy="171544"/>
            </a:xfrm>
            <a:custGeom>
              <a:avLst/>
              <a:gdLst>
                <a:gd name="connsiteX0" fmla="*/ 69843 w 49012"/>
                <a:gd name="connsiteY0" fmla="*/ 103691 h 171543"/>
                <a:gd name="connsiteX1" fmla="*/ 69843 w 49012"/>
                <a:gd name="connsiteY1" fmla="*/ 166917 h 171543"/>
                <a:gd name="connsiteX2" fmla="*/ 37985 w 49012"/>
                <a:gd name="connsiteY2" fmla="*/ 191423 h 171543"/>
                <a:gd name="connsiteX3" fmla="*/ 6862 w 49012"/>
                <a:gd name="connsiteY3" fmla="*/ 166917 h 171543"/>
                <a:gd name="connsiteX4" fmla="*/ 0 w 49012"/>
                <a:gd name="connsiteY4" fmla="*/ 45856 h 171543"/>
                <a:gd name="connsiteX5" fmla="*/ 37249 w 49012"/>
                <a:gd name="connsiteY5" fmla="*/ 30 h 171543"/>
                <a:gd name="connsiteX6" fmla="*/ 70578 w 49012"/>
                <a:gd name="connsiteY6" fmla="*/ 45366 h 171543"/>
                <a:gd name="connsiteX7" fmla="*/ 70578 w 49012"/>
                <a:gd name="connsiteY7" fmla="*/ 103937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71543">
                  <a:moveTo>
                    <a:pt x="69843" y="103691"/>
                  </a:moveTo>
                  <a:cubicBezTo>
                    <a:pt x="69843" y="124766"/>
                    <a:pt x="69843" y="145842"/>
                    <a:pt x="69843" y="166917"/>
                  </a:cubicBezTo>
                  <a:cubicBezTo>
                    <a:pt x="69843" y="187993"/>
                    <a:pt x="54894" y="191423"/>
                    <a:pt x="37985" y="191423"/>
                  </a:cubicBezTo>
                  <a:cubicBezTo>
                    <a:pt x="21075" y="191423"/>
                    <a:pt x="8087" y="187012"/>
                    <a:pt x="6862" y="166917"/>
                  </a:cubicBezTo>
                  <a:cubicBezTo>
                    <a:pt x="4411" y="126482"/>
                    <a:pt x="245" y="86292"/>
                    <a:pt x="0" y="45856"/>
                  </a:cubicBezTo>
                  <a:cubicBezTo>
                    <a:pt x="0" y="22576"/>
                    <a:pt x="6862" y="-951"/>
                    <a:pt x="37249" y="30"/>
                  </a:cubicBezTo>
                  <a:cubicBezTo>
                    <a:pt x="67637" y="1010"/>
                    <a:pt x="68618" y="24536"/>
                    <a:pt x="70578" y="45366"/>
                  </a:cubicBezTo>
                  <a:cubicBezTo>
                    <a:pt x="72538" y="66197"/>
                    <a:pt x="70578" y="84331"/>
                    <a:pt x="70578" y="103937"/>
                  </a:cubicBezTo>
                  <a:close/>
                </a:path>
              </a:pathLst>
            </a:custGeom>
            <a:solidFill>
              <a:srgbClr val="F4EBCF"/>
            </a:solidFill>
            <a:ln w="24493"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B6C35A5-988B-4A8B-8C67-0B9D83435B6C}"/>
                </a:ext>
              </a:extLst>
            </p:cNvPr>
            <p:cNvSpPr/>
            <p:nvPr/>
          </p:nvSpPr>
          <p:spPr>
            <a:xfrm>
              <a:off x="1027558" y="2289819"/>
              <a:ext cx="49012" cy="171544"/>
            </a:xfrm>
            <a:custGeom>
              <a:avLst/>
              <a:gdLst>
                <a:gd name="connsiteX0" fmla="*/ 1683 w 49012"/>
                <a:gd name="connsiteY0" fmla="*/ 84797 h 171543"/>
                <a:gd name="connsiteX1" fmla="*/ 1683 w 49012"/>
                <a:gd name="connsiteY1" fmla="*/ 25983 h 171543"/>
                <a:gd name="connsiteX2" fmla="*/ 31041 w 49012"/>
                <a:gd name="connsiteY2" fmla="*/ 55 h 171543"/>
                <a:gd name="connsiteX3" fmla="*/ 33050 w 49012"/>
                <a:gd name="connsiteY3" fmla="*/ 251 h 171543"/>
                <a:gd name="connsiteX4" fmla="*/ 66624 w 49012"/>
                <a:gd name="connsiteY4" fmla="*/ 23042 h 171543"/>
                <a:gd name="connsiteX5" fmla="*/ 66624 w 49012"/>
                <a:gd name="connsiteY5" fmla="*/ 161747 h 171543"/>
                <a:gd name="connsiteX6" fmla="*/ 36481 w 49012"/>
                <a:gd name="connsiteY6" fmla="*/ 183557 h 171543"/>
                <a:gd name="connsiteX7" fmla="*/ 6339 w 49012"/>
                <a:gd name="connsiteY7" fmla="*/ 161011 h 171543"/>
                <a:gd name="connsiteX8" fmla="*/ 1683 w 49012"/>
                <a:gd name="connsiteY8" fmla="*/ 84797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71543">
                  <a:moveTo>
                    <a:pt x="1683" y="84797"/>
                  </a:moveTo>
                  <a:cubicBezTo>
                    <a:pt x="531" y="65217"/>
                    <a:pt x="531" y="45563"/>
                    <a:pt x="1683" y="25983"/>
                  </a:cubicBezTo>
                  <a:cubicBezTo>
                    <a:pt x="2614" y="10715"/>
                    <a:pt x="15774" y="-901"/>
                    <a:pt x="31041" y="55"/>
                  </a:cubicBezTo>
                  <a:cubicBezTo>
                    <a:pt x="31703" y="104"/>
                    <a:pt x="32389" y="153"/>
                    <a:pt x="33050" y="251"/>
                  </a:cubicBezTo>
                  <a:cubicBezTo>
                    <a:pt x="50450" y="251"/>
                    <a:pt x="63193" y="5152"/>
                    <a:pt x="66624" y="23042"/>
                  </a:cubicBezTo>
                  <a:cubicBezTo>
                    <a:pt x="75373" y="68868"/>
                    <a:pt x="75373" y="115920"/>
                    <a:pt x="66624" y="161747"/>
                  </a:cubicBezTo>
                  <a:cubicBezTo>
                    <a:pt x="64124" y="175961"/>
                    <a:pt x="50768" y="185640"/>
                    <a:pt x="36481" y="183557"/>
                  </a:cubicBezTo>
                  <a:cubicBezTo>
                    <a:pt x="22464" y="183827"/>
                    <a:pt x="10039" y="174539"/>
                    <a:pt x="6339" y="161011"/>
                  </a:cubicBezTo>
                  <a:cubicBezTo>
                    <a:pt x="-4934" y="136750"/>
                    <a:pt x="2418" y="111019"/>
                    <a:pt x="1683" y="84797"/>
                  </a:cubicBezTo>
                  <a:close/>
                </a:path>
              </a:pathLst>
            </a:custGeom>
            <a:solidFill>
              <a:srgbClr val="F3EACF"/>
            </a:solidFill>
            <a:ln w="24493"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0934621-4FAA-4B26-B114-A15D473DEF93}"/>
                </a:ext>
              </a:extLst>
            </p:cNvPr>
            <p:cNvSpPr/>
            <p:nvPr/>
          </p:nvSpPr>
          <p:spPr>
            <a:xfrm>
              <a:off x="1034960" y="2811326"/>
              <a:ext cx="73519" cy="171544"/>
            </a:xfrm>
            <a:custGeom>
              <a:avLst/>
              <a:gdLst>
                <a:gd name="connsiteX0" fmla="*/ 73435 w 73518"/>
                <a:gd name="connsiteY0" fmla="*/ 72040 h 171543"/>
                <a:gd name="connsiteX1" fmla="*/ 73435 w 73518"/>
                <a:gd name="connsiteY1" fmla="*/ 157567 h 171543"/>
                <a:gd name="connsiteX2" fmla="*/ 41577 w 73518"/>
                <a:gd name="connsiteY2" fmla="*/ 188934 h 171543"/>
                <a:gd name="connsiteX3" fmla="*/ 41087 w 73518"/>
                <a:gd name="connsiteY3" fmla="*/ 188934 h 171543"/>
                <a:gd name="connsiteX4" fmla="*/ 4572 w 73518"/>
                <a:gd name="connsiteY4" fmla="*/ 164428 h 171543"/>
                <a:gd name="connsiteX5" fmla="*/ 11189 w 73518"/>
                <a:gd name="connsiteY5" fmla="*/ 9794 h 171543"/>
                <a:gd name="connsiteX6" fmla="*/ 73435 w 73518"/>
                <a:gd name="connsiteY6" fmla="*/ 72040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171543">
                  <a:moveTo>
                    <a:pt x="73435" y="72040"/>
                  </a:moveTo>
                  <a:cubicBezTo>
                    <a:pt x="73435" y="100467"/>
                    <a:pt x="73435" y="129139"/>
                    <a:pt x="73435" y="157567"/>
                  </a:cubicBezTo>
                  <a:cubicBezTo>
                    <a:pt x="73312" y="175015"/>
                    <a:pt x="59050" y="189082"/>
                    <a:pt x="41577" y="188934"/>
                  </a:cubicBezTo>
                  <a:cubicBezTo>
                    <a:pt x="41430" y="188934"/>
                    <a:pt x="41258" y="188934"/>
                    <a:pt x="41087" y="188934"/>
                  </a:cubicBezTo>
                  <a:cubicBezTo>
                    <a:pt x="22952" y="190405"/>
                    <a:pt x="4082" y="181092"/>
                    <a:pt x="4572" y="164428"/>
                  </a:cubicBezTo>
                  <a:cubicBezTo>
                    <a:pt x="5798" y="112965"/>
                    <a:pt x="-10131" y="60277"/>
                    <a:pt x="11189" y="9794"/>
                  </a:cubicBezTo>
                  <a:cubicBezTo>
                    <a:pt x="64122" y="-13732"/>
                    <a:pt x="81767" y="4403"/>
                    <a:pt x="73435" y="72040"/>
                  </a:cubicBezTo>
                  <a:close/>
                </a:path>
              </a:pathLst>
            </a:custGeom>
            <a:solidFill>
              <a:srgbClr val="F4ECD1"/>
            </a:solidFill>
            <a:ln w="24493"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F5A3E73F-1DB0-4E56-BF7F-EADAB9560282}"/>
                </a:ext>
              </a:extLst>
            </p:cNvPr>
            <p:cNvSpPr/>
            <p:nvPr/>
          </p:nvSpPr>
          <p:spPr>
            <a:xfrm>
              <a:off x="1818340" y="4906355"/>
              <a:ext cx="98025" cy="269569"/>
            </a:xfrm>
            <a:custGeom>
              <a:avLst/>
              <a:gdLst>
                <a:gd name="connsiteX0" fmla="*/ 80380 w 98024"/>
                <a:gd name="connsiteY0" fmla="*/ 19360 h 269568"/>
                <a:gd name="connsiteX1" fmla="*/ 106847 w 98024"/>
                <a:gd name="connsiteY1" fmla="*/ 0 h 269568"/>
                <a:gd name="connsiteX2" fmla="*/ 72048 w 98024"/>
                <a:gd name="connsiteY2" fmla="*/ 183062 h 269568"/>
                <a:gd name="connsiteX3" fmla="*/ 0 w 98024"/>
                <a:gd name="connsiteY3" fmla="*/ 277901 h 269568"/>
                <a:gd name="connsiteX4" fmla="*/ 35044 w 98024"/>
                <a:gd name="connsiteY4" fmla="*/ 92144 h 269568"/>
                <a:gd name="connsiteX5" fmla="*/ 80380 w 98024"/>
                <a:gd name="connsiteY5" fmla="*/ 18625 h 26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024" h="269568">
                  <a:moveTo>
                    <a:pt x="80380" y="19360"/>
                  </a:moveTo>
                  <a:lnTo>
                    <a:pt x="106847" y="0"/>
                  </a:lnTo>
                  <a:cubicBezTo>
                    <a:pt x="96064" y="62736"/>
                    <a:pt x="99005" y="125472"/>
                    <a:pt x="72048" y="183062"/>
                  </a:cubicBezTo>
                  <a:lnTo>
                    <a:pt x="0" y="277901"/>
                  </a:lnTo>
                  <a:cubicBezTo>
                    <a:pt x="2230" y="214577"/>
                    <a:pt x="14042" y="151939"/>
                    <a:pt x="35044" y="92144"/>
                  </a:cubicBezTo>
                  <a:cubicBezTo>
                    <a:pt x="45876" y="65235"/>
                    <a:pt x="61217" y="40387"/>
                    <a:pt x="80380" y="18625"/>
                  </a:cubicBezTo>
                  <a:close/>
                </a:path>
              </a:pathLst>
            </a:custGeom>
            <a:solidFill>
              <a:srgbClr val="E6CB9F"/>
            </a:solidFill>
            <a:ln w="24493"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6A1AA64-F85B-4F16-87A2-462369BCCCFF}"/>
                </a:ext>
              </a:extLst>
            </p:cNvPr>
            <p:cNvSpPr/>
            <p:nvPr/>
          </p:nvSpPr>
          <p:spPr>
            <a:xfrm>
              <a:off x="1045745" y="3183661"/>
              <a:ext cx="49012" cy="171544"/>
            </a:xfrm>
            <a:custGeom>
              <a:avLst/>
              <a:gdLst>
                <a:gd name="connsiteX0" fmla="*/ 71472 w 49012"/>
                <a:gd name="connsiteY0" fmla="*/ 102342 h 171543"/>
                <a:gd name="connsiteX1" fmla="*/ 71472 w 49012"/>
                <a:gd name="connsiteY1" fmla="*/ 151355 h 171543"/>
                <a:gd name="connsiteX2" fmla="*/ 43388 w 49012"/>
                <a:gd name="connsiteY2" fmla="*/ 182502 h 171543"/>
                <a:gd name="connsiteX3" fmla="*/ 40104 w 49012"/>
                <a:gd name="connsiteY3" fmla="*/ 182478 h 171543"/>
                <a:gd name="connsiteX4" fmla="*/ 4080 w 49012"/>
                <a:gd name="connsiteY4" fmla="*/ 157971 h 171543"/>
                <a:gd name="connsiteX5" fmla="*/ 4080 w 49012"/>
                <a:gd name="connsiteY5" fmla="*/ 14610 h 171543"/>
                <a:gd name="connsiteX6" fmla="*/ 28587 w 49012"/>
                <a:gd name="connsiteY6" fmla="*/ 151 h 171543"/>
                <a:gd name="connsiteX7" fmla="*/ 63876 w 49012"/>
                <a:gd name="connsiteY7" fmla="*/ 22207 h 171543"/>
                <a:gd name="connsiteX8" fmla="*/ 71472 w 49012"/>
                <a:gd name="connsiteY8" fmla="*/ 102342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71543">
                  <a:moveTo>
                    <a:pt x="71472" y="102342"/>
                  </a:moveTo>
                  <a:cubicBezTo>
                    <a:pt x="71472" y="119007"/>
                    <a:pt x="71472" y="135671"/>
                    <a:pt x="71472" y="151355"/>
                  </a:cubicBezTo>
                  <a:cubicBezTo>
                    <a:pt x="72306" y="167700"/>
                    <a:pt x="59734" y="181644"/>
                    <a:pt x="43388" y="182502"/>
                  </a:cubicBezTo>
                  <a:cubicBezTo>
                    <a:pt x="42286" y="182552"/>
                    <a:pt x="41207" y="182552"/>
                    <a:pt x="40104" y="182478"/>
                  </a:cubicBezTo>
                  <a:cubicBezTo>
                    <a:pt x="20500" y="182478"/>
                    <a:pt x="7021" y="176596"/>
                    <a:pt x="4080" y="157971"/>
                  </a:cubicBezTo>
                  <a:cubicBezTo>
                    <a:pt x="-1360" y="110331"/>
                    <a:pt x="-1360" y="62250"/>
                    <a:pt x="4080" y="14610"/>
                  </a:cubicBezTo>
                  <a:cubicBezTo>
                    <a:pt x="4080" y="2602"/>
                    <a:pt x="17804" y="-339"/>
                    <a:pt x="28587" y="151"/>
                  </a:cubicBezTo>
                  <a:cubicBezTo>
                    <a:pt x="43977" y="-1294"/>
                    <a:pt x="58411" y="7748"/>
                    <a:pt x="63876" y="22207"/>
                  </a:cubicBezTo>
                  <a:cubicBezTo>
                    <a:pt x="71742" y="48135"/>
                    <a:pt x="74340" y="75385"/>
                    <a:pt x="71472" y="102342"/>
                  </a:cubicBezTo>
                  <a:close/>
                </a:path>
              </a:pathLst>
            </a:custGeom>
            <a:solidFill>
              <a:srgbClr val="F4EBD0"/>
            </a:solidFill>
            <a:ln w="24493"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1005A5F8-4C17-4A66-AEEB-7E527DE1D0B6}"/>
                </a:ext>
              </a:extLst>
            </p:cNvPr>
            <p:cNvSpPr/>
            <p:nvPr/>
          </p:nvSpPr>
          <p:spPr>
            <a:xfrm>
              <a:off x="1019411" y="1711303"/>
              <a:ext cx="73519" cy="171544"/>
            </a:xfrm>
            <a:custGeom>
              <a:avLst/>
              <a:gdLst>
                <a:gd name="connsiteX0" fmla="*/ 516 w 73518"/>
                <a:gd name="connsiteY0" fmla="*/ 73938 h 171543"/>
                <a:gd name="connsiteX1" fmla="*/ 62272 w 73518"/>
                <a:gd name="connsiteY1" fmla="*/ 420 h 171543"/>
                <a:gd name="connsiteX2" fmla="*/ 68889 w 73518"/>
                <a:gd name="connsiteY2" fmla="*/ 160445 h 171543"/>
                <a:gd name="connsiteX3" fmla="*/ 8358 w 73518"/>
                <a:gd name="connsiteY3" fmla="*/ 172209 h 171543"/>
                <a:gd name="connsiteX4" fmla="*/ 516 w 73518"/>
                <a:gd name="connsiteY4" fmla="*/ 73938 h 17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171543">
                  <a:moveTo>
                    <a:pt x="516" y="73938"/>
                  </a:moveTo>
                  <a:cubicBezTo>
                    <a:pt x="-1689" y="420"/>
                    <a:pt x="516" y="-1541"/>
                    <a:pt x="62272" y="420"/>
                  </a:cubicBezTo>
                  <a:cubicBezTo>
                    <a:pt x="76143" y="52642"/>
                    <a:pt x="78397" y="107267"/>
                    <a:pt x="68889" y="160445"/>
                  </a:cubicBezTo>
                  <a:cubicBezTo>
                    <a:pt x="65458" y="194019"/>
                    <a:pt x="32620" y="186422"/>
                    <a:pt x="8358" y="172209"/>
                  </a:cubicBezTo>
                  <a:cubicBezTo>
                    <a:pt x="-2179" y="140595"/>
                    <a:pt x="4437" y="106777"/>
                    <a:pt x="516" y="73938"/>
                  </a:cubicBezTo>
                  <a:close/>
                </a:path>
              </a:pathLst>
            </a:custGeom>
            <a:solidFill>
              <a:srgbClr val="F5EDD2"/>
            </a:solidFill>
            <a:ln w="24493"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E0002DF-29FB-420E-AC53-B21FA5117FC3}"/>
                </a:ext>
              </a:extLst>
            </p:cNvPr>
            <p:cNvSpPr/>
            <p:nvPr/>
          </p:nvSpPr>
          <p:spPr>
            <a:xfrm>
              <a:off x="1507487" y="5492028"/>
              <a:ext cx="122531" cy="171544"/>
            </a:xfrm>
            <a:custGeom>
              <a:avLst/>
              <a:gdLst>
                <a:gd name="connsiteX0" fmla="*/ 45941 w 122531"/>
                <a:gd name="connsiteY0" fmla="*/ 32864 h 171543"/>
                <a:gd name="connsiteX1" fmla="*/ 134899 w 122531"/>
                <a:gd name="connsiteY1" fmla="*/ 516 h 171543"/>
                <a:gd name="connsiteX2" fmla="*/ 72163 w 122531"/>
                <a:gd name="connsiteY2" fmla="*/ 147554 h 171543"/>
                <a:gd name="connsiteX3" fmla="*/ 68487 w 122531"/>
                <a:gd name="connsiteY3" fmla="*/ 63007 h 171543"/>
                <a:gd name="connsiteX4" fmla="*/ 5751 w 122531"/>
                <a:gd name="connsiteY4" fmla="*/ 172060 h 171543"/>
                <a:gd name="connsiteX5" fmla="*/ 38835 w 122531"/>
                <a:gd name="connsiteY5" fmla="*/ 82857 h 171543"/>
                <a:gd name="connsiteX6" fmla="*/ 12368 w 122531"/>
                <a:gd name="connsiteY6" fmla="*/ 68644 h 171543"/>
                <a:gd name="connsiteX7" fmla="*/ 46432 w 122531"/>
                <a:gd name="connsiteY7" fmla="*/ 32129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531" h="171543">
                  <a:moveTo>
                    <a:pt x="45941" y="32864"/>
                  </a:moveTo>
                  <a:cubicBezTo>
                    <a:pt x="89562" y="62517"/>
                    <a:pt x="94954" y="-6591"/>
                    <a:pt x="134899" y="516"/>
                  </a:cubicBezTo>
                  <a:cubicBezTo>
                    <a:pt x="120685" y="52224"/>
                    <a:pt x="124606" y="109324"/>
                    <a:pt x="72163" y="147554"/>
                  </a:cubicBezTo>
                  <a:cubicBezTo>
                    <a:pt x="52313" y="118391"/>
                    <a:pt x="83436" y="92659"/>
                    <a:pt x="68487" y="63007"/>
                  </a:cubicBezTo>
                  <a:cubicBezTo>
                    <a:pt x="47412" y="101237"/>
                    <a:pt x="66282" y="158581"/>
                    <a:pt x="5751" y="172060"/>
                  </a:cubicBezTo>
                  <a:cubicBezTo>
                    <a:pt x="-1601" y="136036"/>
                    <a:pt x="-10423" y="100256"/>
                    <a:pt x="38835" y="82857"/>
                  </a:cubicBezTo>
                  <a:cubicBezTo>
                    <a:pt x="31237" y="73790"/>
                    <a:pt x="14328" y="82857"/>
                    <a:pt x="12368" y="68644"/>
                  </a:cubicBezTo>
                  <a:cubicBezTo>
                    <a:pt x="8692" y="44137"/>
                    <a:pt x="38835" y="48059"/>
                    <a:pt x="46432" y="32129"/>
                  </a:cubicBezTo>
                  <a:close/>
                </a:path>
              </a:pathLst>
            </a:custGeom>
            <a:solidFill>
              <a:srgbClr val="D1BC9D"/>
            </a:solidFill>
            <a:ln w="2449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1A8B32B0-59BD-4D28-BB20-D64FD089EF3A}"/>
                </a:ext>
              </a:extLst>
            </p:cNvPr>
            <p:cNvSpPr/>
            <p:nvPr/>
          </p:nvSpPr>
          <p:spPr>
            <a:xfrm>
              <a:off x="1105707" y="2730088"/>
              <a:ext cx="73519" cy="196050"/>
            </a:xfrm>
            <a:custGeom>
              <a:avLst/>
              <a:gdLst>
                <a:gd name="connsiteX0" fmla="*/ 75962 w 73518"/>
                <a:gd name="connsiteY0" fmla="*/ 44225 h 196049"/>
                <a:gd name="connsiteX1" fmla="*/ 75962 w 73518"/>
                <a:gd name="connsiteY1" fmla="*/ 153033 h 196049"/>
                <a:gd name="connsiteX2" fmla="*/ 43614 w 73518"/>
                <a:gd name="connsiteY2" fmla="*/ 200575 h 196049"/>
                <a:gd name="connsiteX3" fmla="*/ 11266 w 73518"/>
                <a:gd name="connsiteY3" fmla="*/ 154013 h 196049"/>
                <a:gd name="connsiteX4" fmla="*/ 973 w 73518"/>
                <a:gd name="connsiteY4" fmla="*/ 38834 h 196049"/>
                <a:gd name="connsiteX5" fmla="*/ 45084 w 73518"/>
                <a:gd name="connsiteY5" fmla="*/ 604 h 196049"/>
                <a:gd name="connsiteX6" fmla="*/ 77482 w 73518"/>
                <a:gd name="connsiteY6" fmla="*/ 35305 h 196049"/>
                <a:gd name="connsiteX7" fmla="*/ 75962 w 73518"/>
                <a:gd name="connsiteY7" fmla="*/ 44225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18" h="196049">
                  <a:moveTo>
                    <a:pt x="75962" y="44225"/>
                  </a:moveTo>
                  <a:cubicBezTo>
                    <a:pt x="75962" y="80495"/>
                    <a:pt x="75962" y="117744"/>
                    <a:pt x="75962" y="153033"/>
                  </a:cubicBezTo>
                  <a:cubicBezTo>
                    <a:pt x="75962" y="177539"/>
                    <a:pt x="77923" y="199840"/>
                    <a:pt x="43614" y="200575"/>
                  </a:cubicBezTo>
                  <a:cubicBezTo>
                    <a:pt x="9305" y="201310"/>
                    <a:pt x="12491" y="176069"/>
                    <a:pt x="11266" y="154013"/>
                  </a:cubicBezTo>
                  <a:cubicBezTo>
                    <a:pt x="1586" y="116445"/>
                    <a:pt x="-1894" y="77529"/>
                    <a:pt x="973" y="38834"/>
                  </a:cubicBezTo>
                  <a:cubicBezTo>
                    <a:pt x="4894" y="14327"/>
                    <a:pt x="17882" y="-3562"/>
                    <a:pt x="45084" y="604"/>
                  </a:cubicBezTo>
                  <a:cubicBezTo>
                    <a:pt x="63611" y="1241"/>
                    <a:pt x="78119" y="16778"/>
                    <a:pt x="77482" y="35305"/>
                  </a:cubicBezTo>
                  <a:cubicBezTo>
                    <a:pt x="77384" y="38344"/>
                    <a:pt x="76869" y="41333"/>
                    <a:pt x="75962" y="44225"/>
                  </a:cubicBezTo>
                  <a:close/>
                </a:path>
              </a:pathLst>
            </a:custGeom>
            <a:solidFill>
              <a:srgbClr val="F5EDD2"/>
            </a:solidFill>
            <a:ln w="24493"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EB9B86C-2752-4995-8A53-9373C3A91072}"/>
                </a:ext>
              </a:extLst>
            </p:cNvPr>
            <p:cNvSpPr/>
            <p:nvPr/>
          </p:nvSpPr>
          <p:spPr>
            <a:xfrm>
              <a:off x="1624428" y="3300417"/>
              <a:ext cx="73519" cy="147037"/>
            </a:xfrm>
            <a:custGeom>
              <a:avLst/>
              <a:gdLst>
                <a:gd name="connsiteX0" fmla="*/ 76037 w 73518"/>
                <a:gd name="connsiteY0" fmla="*/ 119146 h 147037"/>
                <a:gd name="connsiteX1" fmla="*/ 34132 w 73518"/>
                <a:gd name="connsiteY1" fmla="*/ 166687 h 147037"/>
                <a:gd name="connsiteX2" fmla="*/ 68 w 73518"/>
                <a:gd name="connsiteY2" fmla="*/ 117674 h 147037"/>
                <a:gd name="connsiteX3" fmla="*/ 68 w 73518"/>
                <a:gd name="connsiteY3" fmla="*/ 27492 h 147037"/>
                <a:gd name="connsiteX4" fmla="*/ 75057 w 73518"/>
                <a:gd name="connsiteY4" fmla="*/ 27492 h 147037"/>
                <a:gd name="connsiteX5" fmla="*/ 76037 w 73518"/>
                <a:gd name="connsiteY5" fmla="*/ 119146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147037">
                  <a:moveTo>
                    <a:pt x="76037" y="119146"/>
                  </a:moveTo>
                  <a:cubicBezTo>
                    <a:pt x="76037" y="147572"/>
                    <a:pt x="71381" y="168158"/>
                    <a:pt x="34132" y="166687"/>
                  </a:cubicBezTo>
                  <a:cubicBezTo>
                    <a:pt x="-3118" y="165217"/>
                    <a:pt x="68" y="142181"/>
                    <a:pt x="68" y="117674"/>
                  </a:cubicBezTo>
                  <a:cubicBezTo>
                    <a:pt x="68" y="87532"/>
                    <a:pt x="68" y="57635"/>
                    <a:pt x="68" y="27492"/>
                  </a:cubicBezTo>
                  <a:cubicBezTo>
                    <a:pt x="24574" y="45"/>
                    <a:pt x="49080" y="-17354"/>
                    <a:pt x="75057" y="27492"/>
                  </a:cubicBezTo>
                  <a:cubicBezTo>
                    <a:pt x="91574" y="55723"/>
                    <a:pt x="91966" y="90571"/>
                    <a:pt x="76037" y="119146"/>
                  </a:cubicBezTo>
                  <a:close/>
                </a:path>
              </a:pathLst>
            </a:custGeom>
            <a:solidFill>
              <a:srgbClr val="F4ECD1"/>
            </a:solidFill>
            <a:ln w="24493"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F7AA23DA-082E-489F-BE94-95CD4C36386B}"/>
                </a:ext>
              </a:extLst>
            </p:cNvPr>
            <p:cNvSpPr/>
            <p:nvPr/>
          </p:nvSpPr>
          <p:spPr>
            <a:xfrm>
              <a:off x="1180644" y="1709509"/>
              <a:ext cx="49012" cy="171544"/>
            </a:xfrm>
            <a:custGeom>
              <a:avLst/>
              <a:gdLst>
                <a:gd name="connsiteX0" fmla="*/ 535 w 49012"/>
                <a:gd name="connsiteY0" fmla="*/ 102690 h 171543"/>
                <a:gd name="connsiteX1" fmla="*/ 535 w 49012"/>
                <a:gd name="connsiteY1" fmla="*/ 58334 h 171543"/>
                <a:gd name="connsiteX2" fmla="*/ 55674 w 49012"/>
                <a:gd name="connsiteY2" fmla="*/ 744 h 171543"/>
                <a:gd name="connsiteX3" fmla="*/ 67437 w 49012"/>
                <a:gd name="connsiteY3" fmla="*/ 21329 h 171543"/>
                <a:gd name="connsiteX4" fmla="*/ 65966 w 49012"/>
                <a:gd name="connsiteY4" fmla="*/ 146556 h 171543"/>
                <a:gd name="connsiteX5" fmla="*/ 35334 w 49012"/>
                <a:gd name="connsiteY5" fmla="*/ 185031 h 171543"/>
                <a:gd name="connsiteX6" fmla="*/ 1270 w 49012"/>
                <a:gd name="connsiteY6" fmla="*/ 147536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71543">
                  <a:moveTo>
                    <a:pt x="535" y="102690"/>
                  </a:moveTo>
                  <a:cubicBezTo>
                    <a:pt x="1343" y="87913"/>
                    <a:pt x="1343" y="73111"/>
                    <a:pt x="535" y="58334"/>
                  </a:cubicBezTo>
                  <a:cubicBezTo>
                    <a:pt x="-3141" y="17408"/>
                    <a:pt x="11807" y="-4403"/>
                    <a:pt x="55674" y="744"/>
                  </a:cubicBezTo>
                  <a:cubicBezTo>
                    <a:pt x="68172" y="2704"/>
                    <a:pt x="70377" y="10792"/>
                    <a:pt x="67437" y="21329"/>
                  </a:cubicBezTo>
                  <a:cubicBezTo>
                    <a:pt x="67437" y="62990"/>
                    <a:pt x="66211" y="104895"/>
                    <a:pt x="65966" y="146556"/>
                  </a:cubicBezTo>
                  <a:cubicBezTo>
                    <a:pt x="65966" y="167877"/>
                    <a:pt x="63516" y="185766"/>
                    <a:pt x="35334" y="185031"/>
                  </a:cubicBezTo>
                  <a:cubicBezTo>
                    <a:pt x="7151" y="184296"/>
                    <a:pt x="2005" y="169592"/>
                    <a:pt x="1270" y="147536"/>
                  </a:cubicBezTo>
                  <a:close/>
                </a:path>
              </a:pathLst>
            </a:custGeom>
            <a:solidFill>
              <a:srgbClr val="F2E9CE"/>
            </a:solidFill>
            <a:ln w="24493"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CAE12C5-942F-4DED-81EF-F9D232B09D03}"/>
                </a:ext>
              </a:extLst>
            </p:cNvPr>
            <p:cNvSpPr/>
            <p:nvPr/>
          </p:nvSpPr>
          <p:spPr>
            <a:xfrm>
              <a:off x="1096933" y="2565317"/>
              <a:ext cx="73519" cy="147037"/>
            </a:xfrm>
            <a:custGeom>
              <a:avLst/>
              <a:gdLst>
                <a:gd name="connsiteX0" fmla="*/ 11462 w 73518"/>
                <a:gd name="connsiteY0" fmla="*/ 81809 h 147037"/>
                <a:gd name="connsiteX1" fmla="*/ 11462 w 73518"/>
                <a:gd name="connsiteY1" fmla="*/ 50441 h 147037"/>
                <a:gd name="connsiteX2" fmla="*/ 64151 w 73518"/>
                <a:gd name="connsiteY2" fmla="*/ 1428 h 147037"/>
                <a:gd name="connsiteX3" fmla="*/ 95274 w 73518"/>
                <a:gd name="connsiteY3" fmla="*/ 46030 h 147037"/>
                <a:gd name="connsiteX4" fmla="*/ 95274 w 73518"/>
                <a:gd name="connsiteY4" fmla="*/ 113912 h 147037"/>
                <a:gd name="connsiteX5" fmla="*/ 36949 w 73518"/>
                <a:gd name="connsiteY5" fmla="*/ 168561 h 147037"/>
                <a:gd name="connsiteX6" fmla="*/ 925 w 73518"/>
                <a:gd name="connsiteY6" fmla="*/ 102394 h 147037"/>
                <a:gd name="connsiteX7" fmla="*/ 11462 w 73518"/>
                <a:gd name="connsiteY7" fmla="*/ 81809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18" h="147037">
                  <a:moveTo>
                    <a:pt x="11462" y="81809"/>
                  </a:moveTo>
                  <a:cubicBezTo>
                    <a:pt x="12296" y="71369"/>
                    <a:pt x="12296" y="60880"/>
                    <a:pt x="11462" y="50441"/>
                  </a:cubicBezTo>
                  <a:cubicBezTo>
                    <a:pt x="6806" y="9760"/>
                    <a:pt x="25431" y="-4944"/>
                    <a:pt x="64151" y="1428"/>
                  </a:cubicBezTo>
                  <a:cubicBezTo>
                    <a:pt x="83878" y="6893"/>
                    <a:pt x="96965" y="25616"/>
                    <a:pt x="95274" y="46030"/>
                  </a:cubicBezTo>
                  <a:cubicBezTo>
                    <a:pt x="96867" y="68625"/>
                    <a:pt x="96867" y="91317"/>
                    <a:pt x="95274" y="113912"/>
                  </a:cubicBezTo>
                  <a:cubicBezTo>
                    <a:pt x="91353" y="159248"/>
                    <a:pt x="76159" y="172972"/>
                    <a:pt x="36949" y="168561"/>
                  </a:cubicBezTo>
                  <a:cubicBezTo>
                    <a:pt x="10972" y="165620"/>
                    <a:pt x="-3976" y="138173"/>
                    <a:pt x="925" y="102394"/>
                  </a:cubicBezTo>
                  <a:cubicBezTo>
                    <a:pt x="2420" y="94674"/>
                    <a:pt x="6071" y="87519"/>
                    <a:pt x="11462" y="81809"/>
                  </a:cubicBezTo>
                  <a:close/>
                </a:path>
              </a:pathLst>
            </a:custGeom>
            <a:solidFill>
              <a:srgbClr val="F3EACF"/>
            </a:solidFill>
            <a:ln w="2449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E64844DE-F994-47BA-8D11-FFE6CC0097F5}"/>
                </a:ext>
              </a:extLst>
            </p:cNvPr>
            <p:cNvSpPr/>
            <p:nvPr/>
          </p:nvSpPr>
          <p:spPr>
            <a:xfrm>
              <a:off x="1189268" y="2809412"/>
              <a:ext cx="49012" cy="171544"/>
            </a:xfrm>
            <a:custGeom>
              <a:avLst/>
              <a:gdLst>
                <a:gd name="connsiteX0" fmla="*/ 63959 w 49012"/>
                <a:gd name="connsiteY0" fmla="*/ 10973 h 171543"/>
                <a:gd name="connsiteX1" fmla="*/ 65429 w 49012"/>
                <a:gd name="connsiteY1" fmla="*/ 151149 h 171543"/>
                <a:gd name="connsiteX2" fmla="*/ 37737 w 49012"/>
                <a:gd name="connsiteY2" fmla="*/ 189868 h 171543"/>
                <a:gd name="connsiteX3" fmla="*/ 1860 w 49012"/>
                <a:gd name="connsiteY3" fmla="*/ 163794 h 171543"/>
                <a:gd name="connsiteX4" fmla="*/ 1958 w 49012"/>
                <a:gd name="connsiteY4" fmla="*/ 153354 h 171543"/>
                <a:gd name="connsiteX5" fmla="*/ 10535 w 49012"/>
                <a:gd name="connsiteY5" fmla="*/ 10973 h 171543"/>
                <a:gd name="connsiteX6" fmla="*/ 63959 w 49012"/>
                <a:gd name="connsiteY6" fmla="*/ 10973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71543">
                  <a:moveTo>
                    <a:pt x="63959" y="10973"/>
                  </a:moveTo>
                  <a:cubicBezTo>
                    <a:pt x="63959" y="57780"/>
                    <a:pt x="63959" y="104342"/>
                    <a:pt x="65429" y="151149"/>
                  </a:cubicBezTo>
                  <a:cubicBezTo>
                    <a:pt x="65429" y="172224"/>
                    <a:pt x="59548" y="188398"/>
                    <a:pt x="37737" y="189868"/>
                  </a:cubicBezTo>
                  <a:cubicBezTo>
                    <a:pt x="20632" y="192564"/>
                    <a:pt x="4556" y="180899"/>
                    <a:pt x="1860" y="163794"/>
                  </a:cubicBezTo>
                  <a:cubicBezTo>
                    <a:pt x="1296" y="160338"/>
                    <a:pt x="1345" y="156809"/>
                    <a:pt x="1958" y="153354"/>
                  </a:cubicBezTo>
                  <a:cubicBezTo>
                    <a:pt x="4409" y="105812"/>
                    <a:pt x="-8334" y="57535"/>
                    <a:pt x="10535" y="10973"/>
                  </a:cubicBezTo>
                  <a:cubicBezTo>
                    <a:pt x="25337" y="-3658"/>
                    <a:pt x="49157" y="-3658"/>
                    <a:pt x="63959" y="10973"/>
                  </a:cubicBezTo>
                  <a:close/>
                </a:path>
              </a:pathLst>
            </a:custGeom>
            <a:solidFill>
              <a:srgbClr val="F5ECD2"/>
            </a:solidFill>
            <a:ln w="2449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5BD8DBC-19DE-4EE9-AB64-0B2940BA7F68}"/>
                </a:ext>
              </a:extLst>
            </p:cNvPr>
            <p:cNvSpPr/>
            <p:nvPr/>
          </p:nvSpPr>
          <p:spPr>
            <a:xfrm>
              <a:off x="1175533" y="2291085"/>
              <a:ext cx="73519" cy="171544"/>
            </a:xfrm>
            <a:custGeom>
              <a:avLst/>
              <a:gdLst>
                <a:gd name="connsiteX0" fmla="*/ 14468 w 73518"/>
                <a:gd name="connsiteY0" fmla="*/ 19570 h 171543"/>
                <a:gd name="connsiteX1" fmla="*/ 52943 w 73518"/>
                <a:gd name="connsiteY1" fmla="*/ 945 h 171543"/>
                <a:gd name="connsiteX2" fmla="*/ 75734 w 73518"/>
                <a:gd name="connsiteY2" fmla="*/ 29862 h 171543"/>
                <a:gd name="connsiteX3" fmla="*/ 75734 w 73518"/>
                <a:gd name="connsiteY3" fmla="*/ 150923 h 171543"/>
                <a:gd name="connsiteX4" fmla="*/ 49267 w 73518"/>
                <a:gd name="connsiteY4" fmla="*/ 182537 h 171543"/>
                <a:gd name="connsiteX5" fmla="*/ 14223 w 73518"/>
                <a:gd name="connsiteY5" fmla="*/ 158030 h 171543"/>
                <a:gd name="connsiteX6" fmla="*/ 14468 w 73518"/>
                <a:gd name="connsiteY6" fmla="*/ 19570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171543">
                  <a:moveTo>
                    <a:pt x="14468" y="19570"/>
                  </a:moveTo>
                  <a:cubicBezTo>
                    <a:pt x="18634" y="-4936"/>
                    <a:pt x="37259" y="210"/>
                    <a:pt x="52943" y="945"/>
                  </a:cubicBezTo>
                  <a:cubicBezTo>
                    <a:pt x="68627" y="1680"/>
                    <a:pt x="75244" y="17609"/>
                    <a:pt x="75734" y="29862"/>
                  </a:cubicBezTo>
                  <a:cubicBezTo>
                    <a:pt x="77694" y="70053"/>
                    <a:pt x="77694" y="110488"/>
                    <a:pt x="75734" y="150923"/>
                  </a:cubicBezTo>
                  <a:cubicBezTo>
                    <a:pt x="76493" y="166754"/>
                    <a:pt x="64975" y="180502"/>
                    <a:pt x="49267" y="182537"/>
                  </a:cubicBezTo>
                  <a:cubicBezTo>
                    <a:pt x="30642" y="184497"/>
                    <a:pt x="16674" y="178861"/>
                    <a:pt x="14223" y="158030"/>
                  </a:cubicBezTo>
                  <a:cubicBezTo>
                    <a:pt x="-4818" y="113821"/>
                    <a:pt x="-4745" y="63706"/>
                    <a:pt x="14468" y="19570"/>
                  </a:cubicBezTo>
                  <a:close/>
                </a:path>
              </a:pathLst>
            </a:custGeom>
            <a:solidFill>
              <a:srgbClr val="F4ECD1"/>
            </a:solidFill>
            <a:ln w="2449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A53201C-5323-47B0-A98E-A6F01713846F}"/>
                </a:ext>
              </a:extLst>
            </p:cNvPr>
            <p:cNvSpPr/>
            <p:nvPr/>
          </p:nvSpPr>
          <p:spPr>
            <a:xfrm>
              <a:off x="1108097" y="2220364"/>
              <a:ext cx="49012" cy="171544"/>
            </a:xfrm>
            <a:custGeom>
              <a:avLst/>
              <a:gdLst>
                <a:gd name="connsiteX0" fmla="*/ 17698 w 49012"/>
                <a:gd name="connsiteY0" fmla="*/ 174593 h 171543"/>
                <a:gd name="connsiteX1" fmla="*/ 53 w 49012"/>
                <a:gd name="connsiteY1" fmla="*/ 138078 h 171543"/>
                <a:gd name="connsiteX2" fmla="*/ 53 w 49012"/>
                <a:gd name="connsiteY2" fmla="*/ 44465 h 171543"/>
                <a:gd name="connsiteX3" fmla="*/ 17943 w 49012"/>
                <a:gd name="connsiteY3" fmla="*/ 3294 h 171543"/>
                <a:gd name="connsiteX4" fmla="*/ 64995 w 49012"/>
                <a:gd name="connsiteY4" fmla="*/ 17753 h 171543"/>
                <a:gd name="connsiteX5" fmla="*/ 72347 w 49012"/>
                <a:gd name="connsiteY5" fmla="*/ 150086 h 171543"/>
                <a:gd name="connsiteX6" fmla="*/ 17698 w 49012"/>
                <a:gd name="connsiteY6" fmla="*/ 174593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71543">
                  <a:moveTo>
                    <a:pt x="17698" y="174593"/>
                  </a:moveTo>
                  <a:cubicBezTo>
                    <a:pt x="-1172" y="168711"/>
                    <a:pt x="53" y="153028"/>
                    <a:pt x="53" y="138078"/>
                  </a:cubicBezTo>
                  <a:cubicBezTo>
                    <a:pt x="53" y="106956"/>
                    <a:pt x="53" y="75588"/>
                    <a:pt x="53" y="44465"/>
                  </a:cubicBezTo>
                  <a:cubicBezTo>
                    <a:pt x="53" y="28046"/>
                    <a:pt x="-1907" y="10156"/>
                    <a:pt x="17943" y="3294"/>
                  </a:cubicBezTo>
                  <a:cubicBezTo>
                    <a:pt x="35024" y="-4401"/>
                    <a:pt x="55192" y="1775"/>
                    <a:pt x="64995" y="17753"/>
                  </a:cubicBezTo>
                  <a:cubicBezTo>
                    <a:pt x="71857" y="61497"/>
                    <a:pt x="74307" y="105828"/>
                    <a:pt x="72347" y="150086"/>
                  </a:cubicBezTo>
                  <a:cubicBezTo>
                    <a:pt x="69896" y="187091"/>
                    <a:pt x="45635" y="188071"/>
                    <a:pt x="17698" y="174593"/>
                  </a:cubicBezTo>
                  <a:close/>
                </a:path>
              </a:pathLst>
            </a:custGeom>
            <a:solidFill>
              <a:srgbClr val="F5EDD1"/>
            </a:solidFill>
            <a:ln w="2449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A0F650A-AF1C-498B-A5B5-59D805FB2C04}"/>
                </a:ext>
              </a:extLst>
            </p:cNvPr>
            <p:cNvSpPr/>
            <p:nvPr/>
          </p:nvSpPr>
          <p:spPr>
            <a:xfrm>
              <a:off x="1099927" y="1839645"/>
              <a:ext cx="49012" cy="147037"/>
            </a:xfrm>
            <a:custGeom>
              <a:avLst/>
              <a:gdLst>
                <a:gd name="connsiteX0" fmla="*/ 73165 w 49012"/>
                <a:gd name="connsiteY0" fmla="*/ 78420 h 147037"/>
                <a:gd name="connsiteX1" fmla="*/ 73165 w 49012"/>
                <a:gd name="connsiteY1" fmla="*/ 119345 h 147037"/>
                <a:gd name="connsiteX2" fmla="*/ 42042 w 49012"/>
                <a:gd name="connsiteY2" fmla="*/ 154144 h 147037"/>
                <a:gd name="connsiteX3" fmla="*/ 871 w 49012"/>
                <a:gd name="connsiteY3" fmla="*/ 122041 h 147037"/>
                <a:gd name="connsiteX4" fmla="*/ 871 w 49012"/>
                <a:gd name="connsiteY4" fmla="*/ 31368 h 147037"/>
                <a:gd name="connsiteX5" fmla="*/ 40572 w 49012"/>
                <a:gd name="connsiteY5" fmla="*/ 0 h 147037"/>
                <a:gd name="connsiteX6" fmla="*/ 72920 w 49012"/>
                <a:gd name="connsiteY6" fmla="*/ 33084 h 147037"/>
                <a:gd name="connsiteX7" fmla="*/ 72920 w 49012"/>
                <a:gd name="connsiteY7" fmla="*/ 78420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47037">
                  <a:moveTo>
                    <a:pt x="73165" y="78420"/>
                  </a:moveTo>
                  <a:cubicBezTo>
                    <a:pt x="73165" y="92143"/>
                    <a:pt x="73165" y="105622"/>
                    <a:pt x="73165" y="119345"/>
                  </a:cubicBezTo>
                  <a:cubicBezTo>
                    <a:pt x="73165" y="140666"/>
                    <a:pt x="66303" y="153654"/>
                    <a:pt x="42042" y="154144"/>
                  </a:cubicBezTo>
                  <a:cubicBezTo>
                    <a:pt x="17781" y="154634"/>
                    <a:pt x="2587" y="145812"/>
                    <a:pt x="871" y="122041"/>
                  </a:cubicBezTo>
                  <a:cubicBezTo>
                    <a:pt x="-1089" y="91898"/>
                    <a:pt x="871" y="61511"/>
                    <a:pt x="871" y="31368"/>
                  </a:cubicBezTo>
                  <a:cubicBezTo>
                    <a:pt x="871" y="1225"/>
                    <a:pt x="18026" y="0"/>
                    <a:pt x="40572" y="0"/>
                  </a:cubicBezTo>
                  <a:cubicBezTo>
                    <a:pt x="63117" y="0"/>
                    <a:pt x="73410" y="11028"/>
                    <a:pt x="72920" y="33084"/>
                  </a:cubicBezTo>
                  <a:cubicBezTo>
                    <a:pt x="72920" y="48277"/>
                    <a:pt x="72920" y="63226"/>
                    <a:pt x="72920" y="78420"/>
                  </a:cubicBezTo>
                  <a:close/>
                </a:path>
              </a:pathLst>
            </a:custGeom>
            <a:solidFill>
              <a:srgbClr val="F4ECD0"/>
            </a:solidFill>
            <a:ln w="2449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1B49207E-5BDD-43B7-ADAD-23DBA2C1994E}"/>
                </a:ext>
              </a:extLst>
            </p:cNvPr>
            <p:cNvSpPr/>
            <p:nvPr/>
          </p:nvSpPr>
          <p:spPr>
            <a:xfrm>
              <a:off x="1616654" y="3480181"/>
              <a:ext cx="73519" cy="122531"/>
            </a:xfrm>
            <a:custGeom>
              <a:avLst/>
              <a:gdLst>
                <a:gd name="connsiteX0" fmla="*/ 0 w 73518"/>
                <a:gd name="connsiteY0" fmla="*/ 38631 h 122531"/>
                <a:gd name="connsiteX1" fmla="*/ 55874 w 73518"/>
                <a:gd name="connsiteY1" fmla="*/ 402 h 122531"/>
                <a:gd name="connsiteX2" fmla="*/ 82831 w 73518"/>
                <a:gd name="connsiteY2" fmla="*/ 46474 h 122531"/>
                <a:gd name="connsiteX3" fmla="*/ 82831 w 73518"/>
                <a:gd name="connsiteY3" fmla="*/ 91320 h 122531"/>
                <a:gd name="connsiteX4" fmla="*/ 59795 w 73518"/>
                <a:gd name="connsiteY4" fmla="*/ 138862 h 122531"/>
                <a:gd name="connsiteX5" fmla="*/ 1961 w 73518"/>
                <a:gd name="connsiteY5" fmla="*/ 119012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122531">
                  <a:moveTo>
                    <a:pt x="0" y="38631"/>
                  </a:moveTo>
                  <a:cubicBezTo>
                    <a:pt x="0" y="-1804"/>
                    <a:pt x="27447" y="-824"/>
                    <a:pt x="55874" y="402"/>
                  </a:cubicBezTo>
                  <a:cubicBezTo>
                    <a:pt x="89203" y="1872"/>
                    <a:pt x="82096" y="26624"/>
                    <a:pt x="82831" y="46474"/>
                  </a:cubicBezTo>
                  <a:cubicBezTo>
                    <a:pt x="82831" y="61422"/>
                    <a:pt x="82831" y="76371"/>
                    <a:pt x="82831" y="91320"/>
                  </a:cubicBezTo>
                  <a:cubicBezTo>
                    <a:pt x="82831" y="110435"/>
                    <a:pt x="84546" y="133225"/>
                    <a:pt x="59795" y="138862"/>
                  </a:cubicBezTo>
                  <a:cubicBezTo>
                    <a:pt x="35044" y="144499"/>
                    <a:pt x="14459" y="144988"/>
                    <a:pt x="1961" y="119012"/>
                  </a:cubicBezTo>
                  <a:close/>
                </a:path>
              </a:pathLst>
            </a:custGeom>
            <a:solidFill>
              <a:srgbClr val="F3EBCF"/>
            </a:solidFill>
            <a:ln w="2449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9E734BB-A8AC-4E39-9FF6-51736F53AB50}"/>
                </a:ext>
              </a:extLst>
            </p:cNvPr>
            <p:cNvSpPr/>
            <p:nvPr/>
          </p:nvSpPr>
          <p:spPr>
            <a:xfrm>
              <a:off x="1118081" y="3119851"/>
              <a:ext cx="49012" cy="171544"/>
            </a:xfrm>
            <a:custGeom>
              <a:avLst/>
              <a:gdLst>
                <a:gd name="connsiteX0" fmla="*/ 72410 w 49012"/>
                <a:gd name="connsiteY0" fmla="*/ 120080 h 171543"/>
                <a:gd name="connsiteX1" fmla="*/ 32710 w 49012"/>
                <a:gd name="connsiteY1" fmla="*/ 172279 h 171543"/>
                <a:gd name="connsiteX2" fmla="*/ 8204 w 49012"/>
                <a:gd name="connsiteY2" fmla="*/ 149488 h 171543"/>
                <a:gd name="connsiteX3" fmla="*/ 117 w 49012"/>
                <a:gd name="connsiteY3" fmla="*/ 32838 h 171543"/>
                <a:gd name="connsiteX4" fmla="*/ 33200 w 49012"/>
                <a:gd name="connsiteY4" fmla="*/ 0 h 171543"/>
                <a:gd name="connsiteX5" fmla="*/ 64323 w 49012"/>
                <a:gd name="connsiteY5" fmla="*/ 30387 h 171543"/>
                <a:gd name="connsiteX6" fmla="*/ 72410 w 49012"/>
                <a:gd name="connsiteY6" fmla="*/ 120080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71543">
                  <a:moveTo>
                    <a:pt x="72410" y="120080"/>
                  </a:moveTo>
                  <a:cubicBezTo>
                    <a:pt x="72410" y="148262"/>
                    <a:pt x="76331" y="177915"/>
                    <a:pt x="32710" y="172279"/>
                  </a:cubicBezTo>
                  <a:cubicBezTo>
                    <a:pt x="19820" y="172303"/>
                    <a:pt x="9111" y="162354"/>
                    <a:pt x="8204" y="149488"/>
                  </a:cubicBezTo>
                  <a:cubicBezTo>
                    <a:pt x="5263" y="110523"/>
                    <a:pt x="2567" y="71803"/>
                    <a:pt x="117" y="32838"/>
                  </a:cubicBezTo>
                  <a:cubicBezTo>
                    <a:pt x="-1354" y="9802"/>
                    <a:pt x="11145" y="0"/>
                    <a:pt x="33200" y="0"/>
                  </a:cubicBezTo>
                  <a:cubicBezTo>
                    <a:pt x="55256" y="0"/>
                    <a:pt x="63098" y="10292"/>
                    <a:pt x="64323" y="30387"/>
                  </a:cubicBezTo>
                  <a:cubicBezTo>
                    <a:pt x="67264" y="60285"/>
                    <a:pt x="69959" y="89937"/>
                    <a:pt x="72410" y="120080"/>
                  </a:cubicBezTo>
                  <a:close/>
                </a:path>
              </a:pathLst>
            </a:custGeom>
            <a:solidFill>
              <a:srgbClr val="F5ECD1"/>
            </a:solidFill>
            <a:ln w="2449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5A88791-F44A-4A8F-89AF-4587C9E1C47D}"/>
                </a:ext>
              </a:extLst>
            </p:cNvPr>
            <p:cNvSpPr/>
            <p:nvPr/>
          </p:nvSpPr>
          <p:spPr>
            <a:xfrm>
              <a:off x="963965" y="3119141"/>
              <a:ext cx="49012" cy="171544"/>
            </a:xfrm>
            <a:custGeom>
              <a:avLst/>
              <a:gdLst>
                <a:gd name="connsiteX0" fmla="*/ 72137 w 49012"/>
                <a:gd name="connsiteY0" fmla="*/ 117604 h 171543"/>
                <a:gd name="connsiteX1" fmla="*/ 37093 w 49012"/>
                <a:gd name="connsiteY1" fmla="*/ 172988 h 171543"/>
                <a:gd name="connsiteX2" fmla="*/ 8666 w 49012"/>
                <a:gd name="connsiteY2" fmla="*/ 150198 h 171543"/>
                <a:gd name="connsiteX3" fmla="*/ 89 w 49012"/>
                <a:gd name="connsiteY3" fmla="*/ 33058 h 171543"/>
                <a:gd name="connsiteX4" fmla="*/ 33172 w 49012"/>
                <a:gd name="connsiteY4" fmla="*/ 220 h 171543"/>
                <a:gd name="connsiteX5" fmla="*/ 64883 w 49012"/>
                <a:gd name="connsiteY5" fmla="*/ 24946 h 171543"/>
                <a:gd name="connsiteX6" fmla="*/ 65030 w 49012"/>
                <a:gd name="connsiteY6" fmla="*/ 30362 h 171543"/>
                <a:gd name="connsiteX7" fmla="*/ 72137 w 49012"/>
                <a:gd name="connsiteY7" fmla="*/ 117604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71543">
                  <a:moveTo>
                    <a:pt x="72137" y="117604"/>
                  </a:moveTo>
                  <a:cubicBezTo>
                    <a:pt x="70911" y="145051"/>
                    <a:pt x="79979" y="175929"/>
                    <a:pt x="37093" y="172988"/>
                  </a:cubicBezTo>
                  <a:cubicBezTo>
                    <a:pt x="21654" y="172988"/>
                    <a:pt x="10136" y="166862"/>
                    <a:pt x="8666" y="150198"/>
                  </a:cubicBezTo>
                  <a:cubicBezTo>
                    <a:pt x="5480" y="111233"/>
                    <a:pt x="2539" y="72267"/>
                    <a:pt x="89" y="33058"/>
                  </a:cubicBezTo>
                  <a:cubicBezTo>
                    <a:pt x="-1137" y="10512"/>
                    <a:pt x="10381" y="-26"/>
                    <a:pt x="33172" y="220"/>
                  </a:cubicBezTo>
                  <a:cubicBezTo>
                    <a:pt x="48758" y="-1717"/>
                    <a:pt x="62947" y="9360"/>
                    <a:pt x="64883" y="24946"/>
                  </a:cubicBezTo>
                  <a:cubicBezTo>
                    <a:pt x="65104" y="26735"/>
                    <a:pt x="65153" y="28548"/>
                    <a:pt x="65030" y="30362"/>
                  </a:cubicBezTo>
                  <a:cubicBezTo>
                    <a:pt x="67236" y="60749"/>
                    <a:pt x="68706" y="90647"/>
                    <a:pt x="72137" y="117604"/>
                  </a:cubicBezTo>
                  <a:close/>
                </a:path>
              </a:pathLst>
            </a:custGeom>
            <a:solidFill>
              <a:srgbClr val="F4EBD0"/>
            </a:solidFill>
            <a:ln w="2449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809CC60-0F25-491E-8002-865F59B91BA1}"/>
                </a:ext>
              </a:extLst>
            </p:cNvPr>
            <p:cNvSpPr/>
            <p:nvPr/>
          </p:nvSpPr>
          <p:spPr>
            <a:xfrm>
              <a:off x="951093" y="2223165"/>
              <a:ext cx="49012" cy="171544"/>
            </a:xfrm>
            <a:custGeom>
              <a:avLst/>
              <a:gdLst>
                <a:gd name="connsiteX0" fmla="*/ 12716 w 49012"/>
                <a:gd name="connsiteY0" fmla="*/ 169831 h 171543"/>
                <a:gd name="connsiteX1" fmla="*/ 4139 w 49012"/>
                <a:gd name="connsiteY1" fmla="*/ 6864 h 171543"/>
                <a:gd name="connsiteX2" fmla="*/ 65404 w 49012"/>
                <a:gd name="connsiteY2" fmla="*/ 48035 h 171543"/>
                <a:gd name="connsiteX3" fmla="*/ 49965 w 49012"/>
                <a:gd name="connsiteY3" fmla="*/ 171791 h 171543"/>
                <a:gd name="connsiteX4" fmla="*/ 12716 w 49012"/>
                <a:gd name="connsiteY4" fmla="*/ 169831 h 17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171543">
                  <a:moveTo>
                    <a:pt x="12716" y="169831"/>
                  </a:moveTo>
                  <a:cubicBezTo>
                    <a:pt x="-10075" y="116652"/>
                    <a:pt x="4874" y="61268"/>
                    <a:pt x="4139" y="6864"/>
                  </a:cubicBezTo>
                  <a:cubicBezTo>
                    <a:pt x="50455" y="-8575"/>
                    <a:pt x="67855" y="738"/>
                    <a:pt x="65404" y="48035"/>
                  </a:cubicBezTo>
                  <a:cubicBezTo>
                    <a:pt x="63199" y="89205"/>
                    <a:pt x="84274" y="134296"/>
                    <a:pt x="49965" y="171791"/>
                  </a:cubicBezTo>
                  <a:cubicBezTo>
                    <a:pt x="38741" y="180295"/>
                    <a:pt x="22984" y="179486"/>
                    <a:pt x="12716" y="169831"/>
                  </a:cubicBezTo>
                  <a:close/>
                </a:path>
              </a:pathLst>
            </a:custGeom>
            <a:solidFill>
              <a:srgbClr val="F1E7CC"/>
            </a:solidFill>
            <a:ln w="2449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F841A15-3964-4571-8BE8-6B778EC09870}"/>
                </a:ext>
              </a:extLst>
            </p:cNvPr>
            <p:cNvSpPr/>
            <p:nvPr/>
          </p:nvSpPr>
          <p:spPr>
            <a:xfrm>
              <a:off x="1036347" y="3016924"/>
              <a:ext cx="49012" cy="147037"/>
            </a:xfrm>
            <a:custGeom>
              <a:avLst/>
              <a:gdLst>
                <a:gd name="connsiteX0" fmla="*/ 72293 w 49012"/>
                <a:gd name="connsiteY0" fmla="*/ 81851 h 147037"/>
                <a:gd name="connsiteX1" fmla="*/ 72293 w 49012"/>
                <a:gd name="connsiteY1" fmla="*/ 130863 h 147037"/>
                <a:gd name="connsiteX2" fmla="*/ 42641 w 49012"/>
                <a:gd name="connsiteY2" fmla="*/ 156840 h 147037"/>
                <a:gd name="connsiteX3" fmla="*/ 6862 w 49012"/>
                <a:gd name="connsiteY3" fmla="*/ 132333 h 147037"/>
                <a:gd name="connsiteX4" fmla="*/ 0 w 49012"/>
                <a:gd name="connsiteY4" fmla="*/ 38230 h 147037"/>
                <a:gd name="connsiteX5" fmla="*/ 37004 w 49012"/>
                <a:gd name="connsiteY5" fmla="*/ 0 h 147037"/>
                <a:gd name="connsiteX6" fmla="*/ 72293 w 49012"/>
                <a:gd name="connsiteY6" fmla="*/ 39700 h 147037"/>
                <a:gd name="connsiteX7" fmla="*/ 72293 w 49012"/>
                <a:gd name="connsiteY7" fmla="*/ 81851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47037">
                  <a:moveTo>
                    <a:pt x="72293" y="81851"/>
                  </a:moveTo>
                  <a:cubicBezTo>
                    <a:pt x="72293" y="98270"/>
                    <a:pt x="72293" y="114934"/>
                    <a:pt x="72293" y="130863"/>
                  </a:cubicBezTo>
                  <a:cubicBezTo>
                    <a:pt x="72293" y="146793"/>
                    <a:pt x="60530" y="156840"/>
                    <a:pt x="42641" y="156840"/>
                  </a:cubicBezTo>
                  <a:cubicBezTo>
                    <a:pt x="24751" y="156840"/>
                    <a:pt x="10538" y="156840"/>
                    <a:pt x="6862" y="132333"/>
                  </a:cubicBezTo>
                  <a:cubicBezTo>
                    <a:pt x="2475" y="101162"/>
                    <a:pt x="171" y="69720"/>
                    <a:pt x="0" y="38230"/>
                  </a:cubicBezTo>
                  <a:cubicBezTo>
                    <a:pt x="0" y="12009"/>
                    <a:pt x="9312" y="0"/>
                    <a:pt x="37004" y="0"/>
                  </a:cubicBezTo>
                  <a:cubicBezTo>
                    <a:pt x="64696" y="0"/>
                    <a:pt x="73519" y="14704"/>
                    <a:pt x="72293" y="39700"/>
                  </a:cubicBezTo>
                  <a:cubicBezTo>
                    <a:pt x="71803" y="54649"/>
                    <a:pt x="72293" y="68373"/>
                    <a:pt x="72293" y="81851"/>
                  </a:cubicBezTo>
                  <a:close/>
                </a:path>
              </a:pathLst>
            </a:custGeom>
            <a:solidFill>
              <a:srgbClr val="F3EBCF"/>
            </a:solidFill>
            <a:ln w="2449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F97EC86-6CE5-490A-BB0A-773B1E0061EC}"/>
                </a:ext>
              </a:extLst>
            </p:cNvPr>
            <p:cNvSpPr/>
            <p:nvPr/>
          </p:nvSpPr>
          <p:spPr>
            <a:xfrm>
              <a:off x="1438763" y="3492345"/>
              <a:ext cx="122531" cy="367593"/>
            </a:xfrm>
            <a:custGeom>
              <a:avLst/>
              <a:gdLst>
                <a:gd name="connsiteX0" fmla="*/ 50949 w 122531"/>
                <a:gd name="connsiteY0" fmla="*/ 124982 h 367593"/>
                <a:gd name="connsiteX1" fmla="*/ 42127 w 122531"/>
                <a:gd name="connsiteY1" fmla="*/ 100476 h 367593"/>
                <a:gd name="connsiteX2" fmla="*/ 96776 w 122531"/>
                <a:gd name="connsiteY2" fmla="*/ 0 h 367593"/>
                <a:gd name="connsiteX3" fmla="*/ 106333 w 122531"/>
                <a:gd name="connsiteY3" fmla="*/ 0 h 367593"/>
                <a:gd name="connsiteX4" fmla="*/ 114665 w 122531"/>
                <a:gd name="connsiteY4" fmla="*/ 19360 h 367593"/>
                <a:gd name="connsiteX5" fmla="*/ 102903 w 122531"/>
                <a:gd name="connsiteY5" fmla="*/ 237465 h 367593"/>
                <a:gd name="connsiteX6" fmla="*/ 115891 w 122531"/>
                <a:gd name="connsiteY6" fmla="*/ 263442 h 367593"/>
                <a:gd name="connsiteX7" fmla="*/ 115891 w 122531"/>
                <a:gd name="connsiteY7" fmla="*/ 325933 h 367593"/>
                <a:gd name="connsiteX8" fmla="*/ 97266 w 122531"/>
                <a:gd name="connsiteY8" fmla="*/ 345048 h 367593"/>
                <a:gd name="connsiteX9" fmla="*/ 97266 w 122531"/>
                <a:gd name="connsiteY9" fmla="*/ 345048 h 367593"/>
                <a:gd name="connsiteX10" fmla="*/ 85013 w 122531"/>
                <a:gd name="connsiteY10" fmla="*/ 298241 h 367593"/>
                <a:gd name="connsiteX11" fmla="*/ 64918 w 122531"/>
                <a:gd name="connsiteY11" fmla="*/ 264422 h 367593"/>
                <a:gd name="connsiteX12" fmla="*/ 46538 w 122531"/>
                <a:gd name="connsiteY12" fmla="*/ 295790 h 367593"/>
                <a:gd name="connsiteX13" fmla="*/ 33060 w 122531"/>
                <a:gd name="connsiteY13" fmla="*/ 336961 h 367593"/>
                <a:gd name="connsiteX14" fmla="*/ 16640 w 122531"/>
                <a:gd name="connsiteY14" fmla="*/ 382297 h 367593"/>
                <a:gd name="connsiteX15" fmla="*/ 16640 w 122531"/>
                <a:gd name="connsiteY15" fmla="*/ 308779 h 367593"/>
                <a:gd name="connsiteX16" fmla="*/ 6348 w 122531"/>
                <a:gd name="connsiteY16" fmla="*/ 281577 h 367593"/>
                <a:gd name="connsiteX17" fmla="*/ 16150 w 122531"/>
                <a:gd name="connsiteY17" fmla="*/ 181837 h 367593"/>
                <a:gd name="connsiteX18" fmla="*/ 32815 w 122531"/>
                <a:gd name="connsiteY18" fmla="*/ 145323 h 367593"/>
                <a:gd name="connsiteX19" fmla="*/ 47763 w 122531"/>
                <a:gd name="connsiteY19" fmla="*/ 199236 h 367593"/>
                <a:gd name="connsiteX20" fmla="*/ 67858 w 122531"/>
                <a:gd name="connsiteY20" fmla="*/ 218596 h 367593"/>
                <a:gd name="connsiteX21" fmla="*/ 83787 w 122531"/>
                <a:gd name="connsiteY21" fmla="*/ 199971 h 367593"/>
                <a:gd name="connsiteX22" fmla="*/ 50949 w 122531"/>
                <a:gd name="connsiteY22" fmla="*/ 124982 h 36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2531" h="367593">
                  <a:moveTo>
                    <a:pt x="50949" y="124982"/>
                  </a:moveTo>
                  <a:lnTo>
                    <a:pt x="42127" y="100476"/>
                  </a:lnTo>
                  <a:cubicBezTo>
                    <a:pt x="98981" y="87978"/>
                    <a:pt x="92855" y="41416"/>
                    <a:pt x="96776" y="0"/>
                  </a:cubicBezTo>
                  <a:lnTo>
                    <a:pt x="106333" y="0"/>
                  </a:lnTo>
                  <a:cubicBezTo>
                    <a:pt x="109274" y="6372"/>
                    <a:pt x="115645" y="13479"/>
                    <a:pt x="114665" y="19360"/>
                  </a:cubicBezTo>
                  <a:cubicBezTo>
                    <a:pt x="102412" y="91654"/>
                    <a:pt x="126919" y="166398"/>
                    <a:pt x="102903" y="237465"/>
                  </a:cubicBezTo>
                  <a:cubicBezTo>
                    <a:pt x="100550" y="248102"/>
                    <a:pt x="105966" y="258958"/>
                    <a:pt x="115891" y="263442"/>
                  </a:cubicBezTo>
                  <a:cubicBezTo>
                    <a:pt x="130889" y="281577"/>
                    <a:pt x="130889" y="307799"/>
                    <a:pt x="115891" y="325933"/>
                  </a:cubicBezTo>
                  <a:cubicBezTo>
                    <a:pt x="112754" y="334707"/>
                    <a:pt x="105966" y="341691"/>
                    <a:pt x="97266" y="345048"/>
                  </a:cubicBezTo>
                  <a:lnTo>
                    <a:pt x="97266" y="345048"/>
                  </a:lnTo>
                  <a:cubicBezTo>
                    <a:pt x="84523" y="331570"/>
                    <a:pt x="86973" y="314415"/>
                    <a:pt x="85013" y="298241"/>
                  </a:cubicBezTo>
                  <a:cubicBezTo>
                    <a:pt x="83052" y="282067"/>
                    <a:pt x="85013" y="264178"/>
                    <a:pt x="64918" y="264422"/>
                  </a:cubicBezTo>
                  <a:cubicBezTo>
                    <a:pt x="44823" y="264668"/>
                    <a:pt x="48499" y="282802"/>
                    <a:pt x="46538" y="295790"/>
                  </a:cubicBezTo>
                  <a:cubicBezTo>
                    <a:pt x="44578" y="308779"/>
                    <a:pt x="46538" y="326423"/>
                    <a:pt x="33060" y="336961"/>
                  </a:cubicBezTo>
                  <a:cubicBezTo>
                    <a:pt x="19581" y="347499"/>
                    <a:pt x="33060" y="371025"/>
                    <a:pt x="16640" y="382297"/>
                  </a:cubicBezTo>
                  <a:cubicBezTo>
                    <a:pt x="-2670" y="361590"/>
                    <a:pt x="-2670" y="329486"/>
                    <a:pt x="16640" y="308779"/>
                  </a:cubicBezTo>
                  <a:cubicBezTo>
                    <a:pt x="31344" y="292850"/>
                    <a:pt x="16640" y="288439"/>
                    <a:pt x="6348" y="281577"/>
                  </a:cubicBezTo>
                  <a:cubicBezTo>
                    <a:pt x="-4753" y="248444"/>
                    <a:pt x="-1175" y="212175"/>
                    <a:pt x="16150" y="181837"/>
                  </a:cubicBezTo>
                  <a:cubicBezTo>
                    <a:pt x="30609" y="173750"/>
                    <a:pt x="19581" y="153900"/>
                    <a:pt x="32815" y="145323"/>
                  </a:cubicBezTo>
                  <a:cubicBezTo>
                    <a:pt x="50459" y="159781"/>
                    <a:pt x="42862" y="181347"/>
                    <a:pt x="47763" y="199236"/>
                  </a:cubicBezTo>
                  <a:cubicBezTo>
                    <a:pt x="50704" y="209774"/>
                    <a:pt x="54380" y="219821"/>
                    <a:pt x="67858" y="218596"/>
                  </a:cubicBezTo>
                  <a:cubicBezTo>
                    <a:pt x="81337" y="217371"/>
                    <a:pt x="81827" y="209039"/>
                    <a:pt x="83787" y="199971"/>
                  </a:cubicBezTo>
                  <a:cubicBezTo>
                    <a:pt x="94889" y="170196"/>
                    <a:pt x="80357" y="137014"/>
                    <a:pt x="50949" y="124982"/>
                  </a:cubicBezTo>
                  <a:close/>
                </a:path>
              </a:pathLst>
            </a:custGeom>
            <a:solidFill>
              <a:srgbClr val="7E6A4D"/>
            </a:solidFill>
            <a:ln w="2449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9B6ECF5-D16F-4C28-B57C-763966D09058}"/>
                </a:ext>
              </a:extLst>
            </p:cNvPr>
            <p:cNvSpPr/>
            <p:nvPr/>
          </p:nvSpPr>
          <p:spPr>
            <a:xfrm>
              <a:off x="1127020" y="4753436"/>
              <a:ext cx="147037" cy="220556"/>
            </a:xfrm>
            <a:custGeom>
              <a:avLst/>
              <a:gdLst>
                <a:gd name="connsiteX0" fmla="*/ 79400 w 147037"/>
                <a:gd name="connsiteY0" fmla="*/ 172769 h 220556"/>
                <a:gd name="connsiteX1" fmla="*/ 72293 w 147037"/>
                <a:gd name="connsiteY1" fmla="*/ 218840 h 220556"/>
                <a:gd name="connsiteX2" fmla="*/ 54404 w 147037"/>
                <a:gd name="connsiteY2" fmla="*/ 191148 h 220556"/>
                <a:gd name="connsiteX3" fmla="*/ 54404 w 147037"/>
                <a:gd name="connsiteY3" fmla="*/ 171053 h 220556"/>
                <a:gd name="connsiteX4" fmla="*/ 0 w 147037"/>
                <a:gd name="connsiteY4" fmla="*/ 99005 h 220556"/>
                <a:gd name="connsiteX5" fmla="*/ 0 w 147037"/>
                <a:gd name="connsiteY5" fmla="*/ 84056 h 220556"/>
                <a:gd name="connsiteX6" fmla="*/ 46807 w 147037"/>
                <a:gd name="connsiteY6" fmla="*/ 27447 h 220556"/>
                <a:gd name="connsiteX7" fmla="*/ 63961 w 147037"/>
                <a:gd name="connsiteY7" fmla="*/ 36759 h 220556"/>
                <a:gd name="connsiteX8" fmla="*/ 69843 w 147037"/>
                <a:gd name="connsiteY8" fmla="*/ 43376 h 220556"/>
                <a:gd name="connsiteX9" fmla="*/ 91163 w 147037"/>
                <a:gd name="connsiteY9" fmla="*/ 78419 h 220556"/>
                <a:gd name="connsiteX10" fmla="*/ 118120 w 147037"/>
                <a:gd name="connsiteY10" fmla="*/ 46807 h 220556"/>
                <a:gd name="connsiteX11" fmla="*/ 126452 w 147037"/>
                <a:gd name="connsiteY11" fmla="*/ 0 h 220556"/>
                <a:gd name="connsiteX12" fmla="*/ 164437 w 147037"/>
                <a:gd name="connsiteY12" fmla="*/ 84056 h 220556"/>
                <a:gd name="connsiteX13" fmla="*/ 164437 w 147037"/>
                <a:gd name="connsiteY13" fmla="*/ 99985 h 220556"/>
                <a:gd name="connsiteX14" fmla="*/ 146792 w 147037"/>
                <a:gd name="connsiteY14" fmla="*/ 170318 h 220556"/>
                <a:gd name="connsiteX15" fmla="*/ 146792 w 147037"/>
                <a:gd name="connsiteY15" fmla="*/ 189678 h 220556"/>
                <a:gd name="connsiteX16" fmla="*/ 146988 w 147037"/>
                <a:gd name="connsiteY16" fmla="*/ 216708 h 220556"/>
                <a:gd name="connsiteX17" fmla="*/ 144832 w 147037"/>
                <a:gd name="connsiteY17" fmla="*/ 218595 h 220556"/>
                <a:gd name="connsiteX18" fmla="*/ 128413 w 147037"/>
                <a:gd name="connsiteY18" fmla="*/ 227908 h 220556"/>
                <a:gd name="connsiteX19" fmla="*/ 119590 w 147037"/>
                <a:gd name="connsiteY19" fmla="*/ 218595 h 220556"/>
                <a:gd name="connsiteX20" fmla="*/ 109543 w 147037"/>
                <a:gd name="connsiteY20" fmla="*/ 198990 h 220556"/>
                <a:gd name="connsiteX21" fmla="*/ 108073 w 147037"/>
                <a:gd name="connsiteY21" fmla="*/ 181836 h 220556"/>
                <a:gd name="connsiteX22" fmla="*/ 99985 w 147037"/>
                <a:gd name="connsiteY22" fmla="*/ 144832 h 220556"/>
                <a:gd name="connsiteX23" fmla="*/ 79400 w 147037"/>
                <a:gd name="connsiteY23" fmla="*/ 172769 h 22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7037" h="220556">
                  <a:moveTo>
                    <a:pt x="79400" y="172769"/>
                  </a:moveTo>
                  <a:lnTo>
                    <a:pt x="72293" y="218840"/>
                  </a:lnTo>
                  <a:cubicBezTo>
                    <a:pt x="53178" y="218840"/>
                    <a:pt x="50238" y="207077"/>
                    <a:pt x="54404" y="191148"/>
                  </a:cubicBezTo>
                  <a:cubicBezTo>
                    <a:pt x="63471" y="184287"/>
                    <a:pt x="54404" y="177670"/>
                    <a:pt x="54404" y="171053"/>
                  </a:cubicBezTo>
                  <a:cubicBezTo>
                    <a:pt x="41416" y="143116"/>
                    <a:pt x="34554" y="110523"/>
                    <a:pt x="0" y="99005"/>
                  </a:cubicBezTo>
                  <a:lnTo>
                    <a:pt x="0" y="84056"/>
                  </a:lnTo>
                  <a:cubicBezTo>
                    <a:pt x="20536" y="69867"/>
                    <a:pt x="36735" y="50262"/>
                    <a:pt x="46807" y="27447"/>
                  </a:cubicBezTo>
                  <a:lnTo>
                    <a:pt x="63961" y="36759"/>
                  </a:lnTo>
                  <a:cubicBezTo>
                    <a:pt x="66216" y="38671"/>
                    <a:pt x="68201" y="40901"/>
                    <a:pt x="69843" y="43376"/>
                  </a:cubicBezTo>
                  <a:cubicBezTo>
                    <a:pt x="77930" y="54894"/>
                    <a:pt x="73274" y="77440"/>
                    <a:pt x="91163" y="78419"/>
                  </a:cubicBezTo>
                  <a:cubicBezTo>
                    <a:pt x="109053" y="79400"/>
                    <a:pt x="104642" y="53913"/>
                    <a:pt x="118120" y="46807"/>
                  </a:cubicBezTo>
                  <a:cubicBezTo>
                    <a:pt x="116159" y="30387"/>
                    <a:pt x="108563" y="12988"/>
                    <a:pt x="126452" y="0"/>
                  </a:cubicBezTo>
                  <a:cubicBezTo>
                    <a:pt x="146302" y="24506"/>
                    <a:pt x="136990" y="62736"/>
                    <a:pt x="164437" y="84056"/>
                  </a:cubicBezTo>
                  <a:lnTo>
                    <a:pt x="164437" y="99985"/>
                  </a:lnTo>
                  <a:cubicBezTo>
                    <a:pt x="132089" y="116894"/>
                    <a:pt x="163212" y="148998"/>
                    <a:pt x="146792" y="170318"/>
                  </a:cubicBezTo>
                  <a:lnTo>
                    <a:pt x="146792" y="189678"/>
                  </a:lnTo>
                  <a:cubicBezTo>
                    <a:pt x="154316" y="197079"/>
                    <a:pt x="154389" y="209185"/>
                    <a:pt x="146988" y="216708"/>
                  </a:cubicBezTo>
                  <a:cubicBezTo>
                    <a:pt x="146327" y="217395"/>
                    <a:pt x="145592" y="218032"/>
                    <a:pt x="144832" y="218595"/>
                  </a:cubicBezTo>
                  <a:cubicBezTo>
                    <a:pt x="137897" y="217689"/>
                    <a:pt x="131206" y="221487"/>
                    <a:pt x="128413" y="227908"/>
                  </a:cubicBezTo>
                  <a:cubicBezTo>
                    <a:pt x="121061" y="227908"/>
                    <a:pt x="117630" y="226437"/>
                    <a:pt x="119590" y="218595"/>
                  </a:cubicBezTo>
                  <a:cubicBezTo>
                    <a:pt x="120644" y="210606"/>
                    <a:pt x="116650" y="202789"/>
                    <a:pt x="109543" y="198990"/>
                  </a:cubicBezTo>
                  <a:cubicBezTo>
                    <a:pt x="108195" y="193378"/>
                    <a:pt x="107680" y="187595"/>
                    <a:pt x="108073" y="181836"/>
                  </a:cubicBezTo>
                  <a:cubicBezTo>
                    <a:pt x="108073" y="168603"/>
                    <a:pt x="119835" y="148998"/>
                    <a:pt x="99985" y="144832"/>
                  </a:cubicBezTo>
                  <a:cubicBezTo>
                    <a:pt x="80135" y="140666"/>
                    <a:pt x="91408" y="166642"/>
                    <a:pt x="79400" y="172769"/>
                  </a:cubicBezTo>
                  <a:close/>
                </a:path>
              </a:pathLst>
            </a:custGeom>
            <a:solidFill>
              <a:srgbClr val="B8A17F"/>
            </a:solidFill>
            <a:ln w="2449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058399F-AD30-4D59-9BD8-D70F3AA1EB6A}"/>
                </a:ext>
              </a:extLst>
            </p:cNvPr>
            <p:cNvSpPr/>
            <p:nvPr/>
          </p:nvSpPr>
          <p:spPr>
            <a:xfrm>
              <a:off x="1034241" y="2629506"/>
              <a:ext cx="73519" cy="171544"/>
            </a:xfrm>
            <a:custGeom>
              <a:avLst/>
              <a:gdLst>
                <a:gd name="connsiteX0" fmla="*/ 18771 w 73518"/>
                <a:gd name="connsiteY0" fmla="*/ 164657 h 171543"/>
                <a:gd name="connsiteX1" fmla="*/ 391 w 73518"/>
                <a:gd name="connsiteY1" fmla="*/ 128388 h 171543"/>
                <a:gd name="connsiteX2" fmla="*/ 391 w 73518"/>
                <a:gd name="connsiteY2" fmla="*/ 47762 h 171543"/>
                <a:gd name="connsiteX3" fmla="*/ 15095 w 73518"/>
                <a:gd name="connsiteY3" fmla="*/ 4141 h 171543"/>
                <a:gd name="connsiteX4" fmla="*/ 67048 w 73518"/>
                <a:gd name="connsiteY4" fmla="*/ 17619 h 171543"/>
                <a:gd name="connsiteX5" fmla="*/ 77095 w 73518"/>
                <a:gd name="connsiteY5" fmla="*/ 110498 h 171543"/>
                <a:gd name="connsiteX6" fmla="*/ 18771 w 73518"/>
                <a:gd name="connsiteY6" fmla="*/ 164657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171543">
                  <a:moveTo>
                    <a:pt x="18771" y="164657"/>
                  </a:moveTo>
                  <a:cubicBezTo>
                    <a:pt x="-835" y="159511"/>
                    <a:pt x="636" y="143091"/>
                    <a:pt x="391" y="128388"/>
                  </a:cubicBezTo>
                  <a:cubicBezTo>
                    <a:pt x="391" y="101431"/>
                    <a:pt x="391" y="74719"/>
                    <a:pt x="391" y="47762"/>
                  </a:cubicBezTo>
                  <a:cubicBezTo>
                    <a:pt x="391" y="31833"/>
                    <a:pt x="-3775" y="13208"/>
                    <a:pt x="15095" y="4141"/>
                  </a:cubicBezTo>
                  <a:cubicBezTo>
                    <a:pt x="33376" y="-4705"/>
                    <a:pt x="55383" y="1004"/>
                    <a:pt x="67048" y="17619"/>
                  </a:cubicBezTo>
                  <a:cubicBezTo>
                    <a:pt x="72194" y="48252"/>
                    <a:pt x="71949" y="79620"/>
                    <a:pt x="77095" y="110498"/>
                  </a:cubicBezTo>
                  <a:cubicBezTo>
                    <a:pt x="71949" y="174950"/>
                    <a:pt x="66558" y="179361"/>
                    <a:pt x="18771" y="164657"/>
                  </a:cubicBezTo>
                  <a:close/>
                </a:path>
              </a:pathLst>
            </a:custGeom>
            <a:solidFill>
              <a:srgbClr val="F2E9CD"/>
            </a:solidFill>
            <a:ln w="2449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00A4F2E-F8C0-4614-9AFE-50199812A403}"/>
                </a:ext>
              </a:extLst>
            </p:cNvPr>
            <p:cNvSpPr/>
            <p:nvPr/>
          </p:nvSpPr>
          <p:spPr>
            <a:xfrm>
              <a:off x="953570" y="2565747"/>
              <a:ext cx="49012" cy="147037"/>
            </a:xfrm>
            <a:custGeom>
              <a:avLst/>
              <a:gdLst>
                <a:gd name="connsiteX0" fmla="*/ 1416 w 49012"/>
                <a:gd name="connsiteY0" fmla="*/ 81379 h 147037"/>
                <a:gd name="connsiteX1" fmla="*/ 1416 w 49012"/>
                <a:gd name="connsiteY1" fmla="*/ 27220 h 147037"/>
                <a:gd name="connsiteX2" fmla="*/ 34989 w 49012"/>
                <a:gd name="connsiteY2" fmla="*/ 18 h 147037"/>
                <a:gd name="connsiteX3" fmla="*/ 64397 w 49012"/>
                <a:gd name="connsiteY3" fmla="*/ 26485 h 147037"/>
                <a:gd name="connsiteX4" fmla="*/ 64397 w 49012"/>
                <a:gd name="connsiteY4" fmla="*/ 134558 h 147037"/>
                <a:gd name="connsiteX5" fmla="*/ 33764 w 49012"/>
                <a:gd name="connsiteY5" fmla="*/ 163475 h 147037"/>
                <a:gd name="connsiteX6" fmla="*/ 436 w 49012"/>
                <a:gd name="connsiteY6" fmla="*/ 135048 h 147037"/>
                <a:gd name="connsiteX7" fmla="*/ 436 w 49012"/>
                <a:gd name="connsiteY7" fmla="*/ 80889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47037">
                  <a:moveTo>
                    <a:pt x="1416" y="81379"/>
                  </a:moveTo>
                  <a:cubicBezTo>
                    <a:pt x="1416" y="63244"/>
                    <a:pt x="1416" y="45355"/>
                    <a:pt x="1416" y="27220"/>
                  </a:cubicBezTo>
                  <a:cubicBezTo>
                    <a:pt x="1416" y="9086"/>
                    <a:pt x="15875" y="-472"/>
                    <a:pt x="34989" y="18"/>
                  </a:cubicBezTo>
                  <a:cubicBezTo>
                    <a:pt x="54104" y="509"/>
                    <a:pt x="64152" y="7615"/>
                    <a:pt x="64397" y="26485"/>
                  </a:cubicBezTo>
                  <a:cubicBezTo>
                    <a:pt x="64397" y="62509"/>
                    <a:pt x="64397" y="98533"/>
                    <a:pt x="64397" y="134558"/>
                  </a:cubicBezTo>
                  <a:cubicBezTo>
                    <a:pt x="64397" y="155388"/>
                    <a:pt x="54594" y="164210"/>
                    <a:pt x="33764" y="163475"/>
                  </a:cubicBezTo>
                  <a:cubicBezTo>
                    <a:pt x="12934" y="162740"/>
                    <a:pt x="1416" y="155633"/>
                    <a:pt x="436" y="135048"/>
                  </a:cubicBezTo>
                  <a:cubicBezTo>
                    <a:pt x="-545" y="114462"/>
                    <a:pt x="436" y="99023"/>
                    <a:pt x="436" y="80889"/>
                  </a:cubicBezTo>
                  <a:close/>
                </a:path>
              </a:pathLst>
            </a:custGeom>
            <a:solidFill>
              <a:srgbClr val="F5EDD1"/>
            </a:solidFill>
            <a:ln w="2449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170D6DB-5AC9-40ED-B29A-C53B54CA5DF9}"/>
                </a:ext>
              </a:extLst>
            </p:cNvPr>
            <p:cNvSpPr/>
            <p:nvPr/>
          </p:nvSpPr>
          <p:spPr>
            <a:xfrm>
              <a:off x="1180035" y="2623963"/>
              <a:ext cx="73519" cy="171544"/>
            </a:xfrm>
            <a:custGeom>
              <a:avLst/>
              <a:gdLst>
                <a:gd name="connsiteX0" fmla="*/ 65350 w 73518"/>
                <a:gd name="connsiteY0" fmla="*/ 13850 h 171543"/>
                <a:gd name="connsiteX1" fmla="*/ 57508 w 73518"/>
                <a:gd name="connsiteY1" fmla="*/ 169955 h 171543"/>
                <a:gd name="connsiteX2" fmla="*/ 27855 w 73518"/>
                <a:gd name="connsiteY2" fmla="*/ 169955 h 171543"/>
                <a:gd name="connsiteX3" fmla="*/ 9476 w 73518"/>
                <a:gd name="connsiteY3" fmla="*/ 150840 h 171543"/>
                <a:gd name="connsiteX4" fmla="*/ 9476 w 73518"/>
                <a:gd name="connsiteY4" fmla="*/ 22917 h 171543"/>
                <a:gd name="connsiteX5" fmla="*/ 65350 w 73518"/>
                <a:gd name="connsiteY5" fmla="*/ 13850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171543">
                  <a:moveTo>
                    <a:pt x="65350" y="13850"/>
                  </a:moveTo>
                  <a:cubicBezTo>
                    <a:pt x="75397" y="66539"/>
                    <a:pt x="87896" y="119472"/>
                    <a:pt x="57508" y="169955"/>
                  </a:cubicBezTo>
                  <a:cubicBezTo>
                    <a:pt x="49200" y="177822"/>
                    <a:pt x="36163" y="177822"/>
                    <a:pt x="27855" y="169955"/>
                  </a:cubicBezTo>
                  <a:lnTo>
                    <a:pt x="9476" y="150840"/>
                  </a:lnTo>
                  <a:cubicBezTo>
                    <a:pt x="-11845" y="108445"/>
                    <a:pt x="9476" y="65313"/>
                    <a:pt x="9476" y="22917"/>
                  </a:cubicBezTo>
                  <a:cubicBezTo>
                    <a:pt x="8495" y="-4284"/>
                    <a:pt x="36187" y="-7225"/>
                    <a:pt x="65350" y="13850"/>
                  </a:cubicBezTo>
                  <a:close/>
                </a:path>
              </a:pathLst>
            </a:custGeom>
            <a:solidFill>
              <a:srgbClr val="F5EDD1"/>
            </a:solidFill>
            <a:ln w="2449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459F0AD-698E-4365-9E0A-EE67DA37C383}"/>
                </a:ext>
              </a:extLst>
            </p:cNvPr>
            <p:cNvSpPr/>
            <p:nvPr/>
          </p:nvSpPr>
          <p:spPr>
            <a:xfrm>
              <a:off x="1806605" y="5116128"/>
              <a:ext cx="73519" cy="220556"/>
            </a:xfrm>
            <a:custGeom>
              <a:avLst/>
              <a:gdLst>
                <a:gd name="connsiteX0" fmla="*/ 92362 w 73518"/>
                <a:gd name="connsiteY0" fmla="*/ 27692 h 220556"/>
                <a:gd name="connsiteX1" fmla="*/ 60258 w 73518"/>
                <a:gd name="connsiteY1" fmla="*/ 142381 h 220556"/>
                <a:gd name="connsiteX2" fmla="*/ 1688 w 73518"/>
                <a:gd name="connsiteY2" fmla="*/ 226193 h 220556"/>
                <a:gd name="connsiteX3" fmla="*/ 90156 w 73518"/>
                <a:gd name="connsiteY3" fmla="*/ 0 h 220556"/>
              </a:gdLst>
              <a:ahLst/>
              <a:cxnLst>
                <a:cxn ang="0">
                  <a:pos x="connsiteX0" y="connsiteY0"/>
                </a:cxn>
                <a:cxn ang="0">
                  <a:pos x="connsiteX1" y="connsiteY1"/>
                </a:cxn>
                <a:cxn ang="0">
                  <a:pos x="connsiteX2" y="connsiteY2"/>
                </a:cxn>
                <a:cxn ang="0">
                  <a:pos x="connsiteX3" y="connsiteY3"/>
                </a:cxn>
              </a:cxnLst>
              <a:rect l="l" t="t" r="r" b="b"/>
              <a:pathLst>
                <a:path w="73518" h="220556">
                  <a:moveTo>
                    <a:pt x="92362" y="27692"/>
                  </a:moveTo>
                  <a:cubicBezTo>
                    <a:pt x="76678" y="64452"/>
                    <a:pt x="73982" y="104642"/>
                    <a:pt x="60258" y="142381"/>
                  </a:cubicBezTo>
                  <a:cubicBezTo>
                    <a:pt x="52073" y="176739"/>
                    <a:pt x="31145" y="206685"/>
                    <a:pt x="1688" y="226193"/>
                  </a:cubicBezTo>
                  <a:cubicBezTo>
                    <a:pt x="-6398" y="136745"/>
                    <a:pt x="13206" y="57590"/>
                    <a:pt x="90156" y="0"/>
                  </a:cubicBezTo>
                  <a:close/>
                </a:path>
              </a:pathLst>
            </a:custGeom>
            <a:solidFill>
              <a:srgbClr val="E2C89F"/>
            </a:solidFill>
            <a:ln w="2449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24555BD-8ED6-4A89-950E-7F5E3B10440A}"/>
                </a:ext>
              </a:extLst>
            </p:cNvPr>
            <p:cNvSpPr/>
            <p:nvPr/>
          </p:nvSpPr>
          <p:spPr>
            <a:xfrm>
              <a:off x="1054249" y="3543987"/>
              <a:ext cx="49012" cy="122531"/>
            </a:xfrm>
            <a:custGeom>
              <a:avLst/>
              <a:gdLst>
                <a:gd name="connsiteX0" fmla="*/ 72281 w 49012"/>
                <a:gd name="connsiteY0" fmla="*/ 70889 h 122531"/>
                <a:gd name="connsiteX1" fmla="*/ 72281 w 49012"/>
                <a:gd name="connsiteY1" fmla="*/ 109609 h 122531"/>
                <a:gd name="connsiteX2" fmla="*/ 44883 w 49012"/>
                <a:gd name="connsiteY2" fmla="*/ 145829 h 122531"/>
                <a:gd name="connsiteX3" fmla="*/ 40668 w 49012"/>
                <a:gd name="connsiteY3" fmla="*/ 146123 h 122531"/>
                <a:gd name="connsiteX4" fmla="*/ 1679 w 49012"/>
                <a:gd name="connsiteY4" fmla="*/ 118431 h 122531"/>
                <a:gd name="connsiteX5" fmla="*/ 1213 w 49012"/>
                <a:gd name="connsiteY5" fmla="*/ 112060 h 122531"/>
                <a:gd name="connsiteX6" fmla="*/ 1213 w 49012"/>
                <a:gd name="connsiteY6" fmla="*/ 35110 h 122531"/>
                <a:gd name="connsiteX7" fmla="*/ 29395 w 49012"/>
                <a:gd name="connsiteY7" fmla="*/ 1047 h 122531"/>
                <a:gd name="connsiteX8" fmla="*/ 67159 w 49012"/>
                <a:gd name="connsiteY8" fmla="*/ 22955 h 122531"/>
                <a:gd name="connsiteX9" fmla="*/ 68115 w 49012"/>
                <a:gd name="connsiteY9" fmla="*/ 28494 h 122531"/>
                <a:gd name="connsiteX10" fmla="*/ 72281 w 49012"/>
                <a:gd name="connsiteY10" fmla="*/ 70889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12" h="122531">
                  <a:moveTo>
                    <a:pt x="72281" y="70889"/>
                  </a:moveTo>
                  <a:cubicBezTo>
                    <a:pt x="72281" y="88533"/>
                    <a:pt x="72281" y="99072"/>
                    <a:pt x="72281" y="109609"/>
                  </a:cubicBezTo>
                  <a:cubicBezTo>
                    <a:pt x="74707" y="127180"/>
                    <a:pt x="62454" y="143379"/>
                    <a:pt x="44883" y="145829"/>
                  </a:cubicBezTo>
                  <a:cubicBezTo>
                    <a:pt x="43486" y="146025"/>
                    <a:pt x="42089" y="146123"/>
                    <a:pt x="40668" y="146123"/>
                  </a:cubicBezTo>
                  <a:cubicBezTo>
                    <a:pt x="22264" y="149236"/>
                    <a:pt x="4791" y="136835"/>
                    <a:pt x="1679" y="118431"/>
                  </a:cubicBezTo>
                  <a:cubicBezTo>
                    <a:pt x="1336" y="116324"/>
                    <a:pt x="1164" y="114192"/>
                    <a:pt x="1213" y="112060"/>
                  </a:cubicBezTo>
                  <a:cubicBezTo>
                    <a:pt x="-404" y="86426"/>
                    <a:pt x="-404" y="60744"/>
                    <a:pt x="1213" y="35110"/>
                  </a:cubicBezTo>
                  <a:cubicBezTo>
                    <a:pt x="1213" y="18446"/>
                    <a:pt x="7340" y="3252"/>
                    <a:pt x="29395" y="1047"/>
                  </a:cubicBezTo>
                  <a:cubicBezTo>
                    <a:pt x="45888" y="-3340"/>
                    <a:pt x="62797" y="6462"/>
                    <a:pt x="67159" y="22955"/>
                  </a:cubicBezTo>
                  <a:cubicBezTo>
                    <a:pt x="67649" y="24769"/>
                    <a:pt x="67968" y="26631"/>
                    <a:pt x="68115" y="28494"/>
                  </a:cubicBezTo>
                  <a:cubicBezTo>
                    <a:pt x="71056" y="44668"/>
                    <a:pt x="71546" y="61332"/>
                    <a:pt x="72281" y="70889"/>
                  </a:cubicBezTo>
                  <a:close/>
                </a:path>
              </a:pathLst>
            </a:custGeom>
            <a:solidFill>
              <a:srgbClr val="F4EBD0"/>
            </a:solidFill>
            <a:ln w="2449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95CED14-28CC-4E5D-9858-F9303A6D572F}"/>
                </a:ext>
              </a:extLst>
            </p:cNvPr>
            <p:cNvSpPr/>
            <p:nvPr/>
          </p:nvSpPr>
          <p:spPr>
            <a:xfrm>
              <a:off x="1118279" y="2944141"/>
              <a:ext cx="49012" cy="147037"/>
            </a:xfrm>
            <a:custGeom>
              <a:avLst/>
              <a:gdLst>
                <a:gd name="connsiteX0" fmla="*/ 63634 w 49012"/>
                <a:gd name="connsiteY0" fmla="*/ 79401 h 147037"/>
                <a:gd name="connsiteX1" fmla="*/ 63634 w 49012"/>
                <a:gd name="connsiteY1" fmla="*/ 128413 h 147037"/>
                <a:gd name="connsiteX2" fmla="*/ 42829 w 49012"/>
                <a:gd name="connsiteY2" fmla="*/ 156129 h 147037"/>
                <a:gd name="connsiteX3" fmla="*/ 35697 w 49012"/>
                <a:gd name="connsiteY3" fmla="*/ 156105 h 147037"/>
                <a:gd name="connsiteX4" fmla="*/ 653 w 49012"/>
                <a:gd name="connsiteY4" fmla="*/ 130373 h 147037"/>
                <a:gd name="connsiteX5" fmla="*/ 653 w 49012"/>
                <a:gd name="connsiteY5" fmla="*/ 26957 h 147037"/>
                <a:gd name="connsiteX6" fmla="*/ 28836 w 49012"/>
                <a:gd name="connsiteY6" fmla="*/ 0 h 147037"/>
                <a:gd name="connsiteX7" fmla="*/ 63144 w 49012"/>
                <a:gd name="connsiteY7" fmla="*/ 24506 h 147037"/>
                <a:gd name="connsiteX8" fmla="*/ 63144 w 49012"/>
                <a:gd name="connsiteY8" fmla="*/ 78420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47037">
                  <a:moveTo>
                    <a:pt x="63634" y="79401"/>
                  </a:moveTo>
                  <a:cubicBezTo>
                    <a:pt x="63634" y="95819"/>
                    <a:pt x="63634" y="112484"/>
                    <a:pt x="63634" y="128413"/>
                  </a:cubicBezTo>
                  <a:cubicBezTo>
                    <a:pt x="65546" y="141818"/>
                    <a:pt x="56234" y="154218"/>
                    <a:pt x="42829" y="156129"/>
                  </a:cubicBezTo>
                  <a:cubicBezTo>
                    <a:pt x="40476" y="156473"/>
                    <a:pt x="38074" y="156473"/>
                    <a:pt x="35697" y="156105"/>
                  </a:cubicBezTo>
                  <a:cubicBezTo>
                    <a:pt x="17073" y="156105"/>
                    <a:pt x="1634" y="151204"/>
                    <a:pt x="653" y="130373"/>
                  </a:cubicBezTo>
                  <a:cubicBezTo>
                    <a:pt x="-817" y="96065"/>
                    <a:pt x="653" y="61511"/>
                    <a:pt x="653" y="26957"/>
                  </a:cubicBezTo>
                  <a:cubicBezTo>
                    <a:pt x="653" y="9067"/>
                    <a:pt x="9721" y="0"/>
                    <a:pt x="28836" y="0"/>
                  </a:cubicBezTo>
                  <a:cubicBezTo>
                    <a:pt x="47950" y="0"/>
                    <a:pt x="62409" y="2451"/>
                    <a:pt x="63144" y="24506"/>
                  </a:cubicBezTo>
                  <a:cubicBezTo>
                    <a:pt x="63144" y="42396"/>
                    <a:pt x="63144" y="60530"/>
                    <a:pt x="63144" y="78420"/>
                  </a:cubicBezTo>
                  <a:close/>
                </a:path>
              </a:pathLst>
            </a:custGeom>
            <a:solidFill>
              <a:srgbClr val="F4EBD0"/>
            </a:solidFill>
            <a:ln w="24493"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6A73486-5F72-44AB-A32C-AC41FD8C4011}"/>
                </a:ext>
              </a:extLst>
            </p:cNvPr>
            <p:cNvSpPr/>
            <p:nvPr/>
          </p:nvSpPr>
          <p:spPr>
            <a:xfrm>
              <a:off x="1698505" y="3970625"/>
              <a:ext cx="73519" cy="122531"/>
            </a:xfrm>
            <a:custGeom>
              <a:avLst/>
              <a:gdLst>
                <a:gd name="connsiteX0" fmla="*/ 0 w 73518"/>
                <a:gd name="connsiteY0" fmla="*/ 47379 h 122531"/>
                <a:gd name="connsiteX1" fmla="*/ 9803 w 73518"/>
                <a:gd name="connsiteY1" fmla="*/ 11109 h 122531"/>
                <a:gd name="connsiteX2" fmla="*/ 77195 w 73518"/>
                <a:gd name="connsiteY2" fmla="*/ 18216 h 122531"/>
                <a:gd name="connsiteX3" fmla="*/ 70823 w 73518"/>
                <a:gd name="connsiteY3" fmla="*/ 116241 h 122531"/>
                <a:gd name="connsiteX4" fmla="*/ 24751 w 73518"/>
                <a:gd name="connsiteY4" fmla="*/ 125308 h 122531"/>
                <a:gd name="connsiteX5" fmla="*/ 245 w 73518"/>
                <a:gd name="connsiteY5" fmla="*/ 91245 h 122531"/>
                <a:gd name="connsiteX6" fmla="*/ 0 w 73518"/>
                <a:gd name="connsiteY6" fmla="*/ 47379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122531">
                  <a:moveTo>
                    <a:pt x="0" y="47379"/>
                  </a:moveTo>
                  <a:lnTo>
                    <a:pt x="9803" y="11109"/>
                  </a:lnTo>
                  <a:cubicBezTo>
                    <a:pt x="34309" y="1062"/>
                    <a:pt x="65922" y="-10701"/>
                    <a:pt x="77195" y="18216"/>
                  </a:cubicBezTo>
                  <a:cubicBezTo>
                    <a:pt x="90992" y="50001"/>
                    <a:pt x="88614" y="86491"/>
                    <a:pt x="70823" y="116241"/>
                  </a:cubicBezTo>
                  <a:cubicBezTo>
                    <a:pt x="59207" y="129205"/>
                    <a:pt x="40411" y="132930"/>
                    <a:pt x="24751" y="125308"/>
                  </a:cubicBezTo>
                  <a:cubicBezTo>
                    <a:pt x="9215" y="121706"/>
                    <a:pt x="-1274" y="107124"/>
                    <a:pt x="245" y="91245"/>
                  </a:cubicBezTo>
                  <a:cubicBezTo>
                    <a:pt x="980" y="77522"/>
                    <a:pt x="245" y="62328"/>
                    <a:pt x="0" y="47379"/>
                  </a:cubicBezTo>
                  <a:close/>
                </a:path>
              </a:pathLst>
            </a:custGeom>
            <a:solidFill>
              <a:srgbClr val="F4ECD0"/>
            </a:solidFill>
            <a:ln w="2449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A7834F1-0224-449E-93BB-662A68EECFA1}"/>
                </a:ext>
              </a:extLst>
            </p:cNvPr>
            <p:cNvSpPr/>
            <p:nvPr/>
          </p:nvSpPr>
          <p:spPr>
            <a:xfrm>
              <a:off x="1199363" y="3184747"/>
              <a:ext cx="49012" cy="171544"/>
            </a:xfrm>
            <a:custGeom>
              <a:avLst/>
              <a:gdLst>
                <a:gd name="connsiteX0" fmla="*/ 56559 w 49012"/>
                <a:gd name="connsiteY0" fmla="*/ 96599 h 171543"/>
                <a:gd name="connsiteX1" fmla="*/ 56559 w 49012"/>
                <a:gd name="connsiteY1" fmla="*/ 155414 h 171543"/>
                <a:gd name="connsiteX2" fmla="*/ 38180 w 49012"/>
                <a:gd name="connsiteY2" fmla="*/ 181636 h 171543"/>
                <a:gd name="connsiteX3" fmla="*/ 6812 w 49012"/>
                <a:gd name="connsiteY3" fmla="*/ 163746 h 171543"/>
                <a:gd name="connsiteX4" fmla="*/ 3871 w 49012"/>
                <a:gd name="connsiteY4" fmla="*/ 15484 h 171543"/>
                <a:gd name="connsiteX5" fmla="*/ 28377 w 49012"/>
                <a:gd name="connsiteY5" fmla="*/ 45 h 171543"/>
                <a:gd name="connsiteX6" fmla="*/ 55824 w 49012"/>
                <a:gd name="connsiteY6" fmla="*/ 24551 h 171543"/>
                <a:gd name="connsiteX7" fmla="*/ 55824 w 49012"/>
                <a:gd name="connsiteY7" fmla="*/ 98070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71543">
                  <a:moveTo>
                    <a:pt x="56559" y="96599"/>
                  </a:moveTo>
                  <a:cubicBezTo>
                    <a:pt x="56559" y="116204"/>
                    <a:pt x="56559" y="135809"/>
                    <a:pt x="56559" y="155414"/>
                  </a:cubicBezTo>
                  <a:cubicBezTo>
                    <a:pt x="56559" y="167423"/>
                    <a:pt x="54599" y="179920"/>
                    <a:pt x="38180" y="181636"/>
                  </a:cubicBezTo>
                  <a:cubicBezTo>
                    <a:pt x="21761" y="183352"/>
                    <a:pt x="10488" y="181636"/>
                    <a:pt x="6812" y="163746"/>
                  </a:cubicBezTo>
                  <a:cubicBezTo>
                    <a:pt x="-1153" y="114710"/>
                    <a:pt x="-2133" y="64790"/>
                    <a:pt x="3871" y="15484"/>
                  </a:cubicBezTo>
                  <a:cubicBezTo>
                    <a:pt x="3871" y="2985"/>
                    <a:pt x="17104" y="-445"/>
                    <a:pt x="28377" y="45"/>
                  </a:cubicBezTo>
                  <a:cubicBezTo>
                    <a:pt x="43326" y="45"/>
                    <a:pt x="55089" y="7887"/>
                    <a:pt x="55824" y="24551"/>
                  </a:cubicBezTo>
                  <a:cubicBezTo>
                    <a:pt x="55824" y="49057"/>
                    <a:pt x="55824" y="73563"/>
                    <a:pt x="55824" y="98070"/>
                  </a:cubicBezTo>
                  <a:close/>
                </a:path>
              </a:pathLst>
            </a:custGeom>
            <a:solidFill>
              <a:srgbClr val="F2E9CE"/>
            </a:solidFill>
            <a:ln w="2449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1F0DB669-E3A9-44F3-BCEB-F45C879FA14F}"/>
                </a:ext>
              </a:extLst>
            </p:cNvPr>
            <p:cNvSpPr/>
            <p:nvPr/>
          </p:nvSpPr>
          <p:spPr>
            <a:xfrm>
              <a:off x="963298" y="2944700"/>
              <a:ext cx="49012" cy="147037"/>
            </a:xfrm>
            <a:custGeom>
              <a:avLst/>
              <a:gdLst>
                <a:gd name="connsiteX0" fmla="*/ 20 w 49012"/>
                <a:gd name="connsiteY0" fmla="*/ 76881 h 147037"/>
                <a:gd name="connsiteX1" fmla="*/ 20 w 49012"/>
                <a:gd name="connsiteY1" fmla="*/ 31544 h 147037"/>
                <a:gd name="connsiteX2" fmla="*/ 24526 w 49012"/>
                <a:gd name="connsiteY2" fmla="*/ 176 h 147037"/>
                <a:gd name="connsiteX3" fmla="*/ 63001 w 49012"/>
                <a:gd name="connsiteY3" fmla="*/ 28114 h 147037"/>
                <a:gd name="connsiteX4" fmla="*/ 65207 w 49012"/>
                <a:gd name="connsiteY4" fmla="*/ 127854 h 147037"/>
                <a:gd name="connsiteX5" fmla="*/ 32858 w 49012"/>
                <a:gd name="connsiteY5" fmla="*/ 156526 h 147037"/>
                <a:gd name="connsiteX6" fmla="*/ 1000 w 49012"/>
                <a:gd name="connsiteY6" fmla="*/ 127119 h 147037"/>
                <a:gd name="connsiteX7" fmla="*/ 20 w 49012"/>
                <a:gd name="connsiteY7" fmla="*/ 76881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47037">
                  <a:moveTo>
                    <a:pt x="20" y="76881"/>
                  </a:moveTo>
                  <a:cubicBezTo>
                    <a:pt x="20" y="61687"/>
                    <a:pt x="20" y="46739"/>
                    <a:pt x="20" y="31544"/>
                  </a:cubicBezTo>
                  <a:cubicBezTo>
                    <a:pt x="20" y="16350"/>
                    <a:pt x="1735" y="1646"/>
                    <a:pt x="24526" y="176"/>
                  </a:cubicBezTo>
                  <a:cubicBezTo>
                    <a:pt x="47317" y="-1294"/>
                    <a:pt x="61531" y="6303"/>
                    <a:pt x="63001" y="28114"/>
                  </a:cubicBezTo>
                  <a:cubicBezTo>
                    <a:pt x="65452" y="61197"/>
                    <a:pt x="65207" y="94525"/>
                    <a:pt x="65207" y="127854"/>
                  </a:cubicBezTo>
                  <a:cubicBezTo>
                    <a:pt x="65207" y="149174"/>
                    <a:pt x="52954" y="156526"/>
                    <a:pt x="32858" y="156526"/>
                  </a:cubicBezTo>
                  <a:cubicBezTo>
                    <a:pt x="12763" y="156526"/>
                    <a:pt x="1245" y="147704"/>
                    <a:pt x="1000" y="127119"/>
                  </a:cubicBezTo>
                  <a:cubicBezTo>
                    <a:pt x="-225" y="109964"/>
                    <a:pt x="20" y="93300"/>
                    <a:pt x="20" y="76881"/>
                  </a:cubicBezTo>
                  <a:close/>
                </a:path>
              </a:pathLst>
            </a:custGeom>
            <a:solidFill>
              <a:srgbClr val="F5EDD2"/>
            </a:solidFill>
            <a:ln w="2449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A3C333B-E0BF-41A6-B4A2-ED881E0F76FA}"/>
                </a:ext>
              </a:extLst>
            </p:cNvPr>
            <p:cNvSpPr/>
            <p:nvPr/>
          </p:nvSpPr>
          <p:spPr>
            <a:xfrm>
              <a:off x="1126910" y="3304100"/>
              <a:ext cx="49012" cy="147037"/>
            </a:xfrm>
            <a:custGeom>
              <a:avLst/>
              <a:gdLst>
                <a:gd name="connsiteX0" fmla="*/ 65297 w 49012"/>
                <a:gd name="connsiteY0" fmla="*/ 86544 h 147037"/>
                <a:gd name="connsiteX1" fmla="*/ 65297 w 49012"/>
                <a:gd name="connsiteY1" fmla="*/ 131635 h 147037"/>
                <a:gd name="connsiteX2" fmla="*/ 40791 w 49012"/>
                <a:gd name="connsiteY2" fmla="*/ 162268 h 147037"/>
                <a:gd name="connsiteX3" fmla="*/ 4644 w 49012"/>
                <a:gd name="connsiteY3" fmla="*/ 138399 h 147037"/>
                <a:gd name="connsiteX4" fmla="*/ 4521 w 49012"/>
                <a:gd name="connsiteY4" fmla="*/ 137762 h 147037"/>
                <a:gd name="connsiteX5" fmla="*/ 4521 w 49012"/>
                <a:gd name="connsiteY5" fmla="*/ 30180 h 147037"/>
                <a:gd name="connsiteX6" fmla="*/ 33194 w 49012"/>
                <a:gd name="connsiteY6" fmla="*/ 37 h 147037"/>
                <a:gd name="connsiteX7" fmla="*/ 64317 w 49012"/>
                <a:gd name="connsiteY7" fmla="*/ 33611 h 147037"/>
                <a:gd name="connsiteX8" fmla="*/ 64317 w 49012"/>
                <a:gd name="connsiteY8" fmla="*/ 87770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47037">
                  <a:moveTo>
                    <a:pt x="65297" y="86544"/>
                  </a:moveTo>
                  <a:cubicBezTo>
                    <a:pt x="65297" y="101493"/>
                    <a:pt x="65297" y="116687"/>
                    <a:pt x="65297" y="131635"/>
                  </a:cubicBezTo>
                  <a:cubicBezTo>
                    <a:pt x="65297" y="146585"/>
                    <a:pt x="61376" y="161043"/>
                    <a:pt x="40791" y="162268"/>
                  </a:cubicBezTo>
                  <a:cubicBezTo>
                    <a:pt x="24224" y="165650"/>
                    <a:pt x="8026" y="154966"/>
                    <a:pt x="4644" y="138399"/>
                  </a:cubicBezTo>
                  <a:cubicBezTo>
                    <a:pt x="4595" y="138179"/>
                    <a:pt x="4570" y="137983"/>
                    <a:pt x="4521" y="137762"/>
                  </a:cubicBezTo>
                  <a:cubicBezTo>
                    <a:pt x="-1507" y="102154"/>
                    <a:pt x="-1507" y="65788"/>
                    <a:pt x="4521" y="30180"/>
                  </a:cubicBezTo>
                  <a:cubicBezTo>
                    <a:pt x="6237" y="17682"/>
                    <a:pt x="16775" y="-943"/>
                    <a:pt x="33194" y="37"/>
                  </a:cubicBezTo>
                  <a:cubicBezTo>
                    <a:pt x="50201" y="2439"/>
                    <a:pt x="63214" y="16457"/>
                    <a:pt x="64317" y="33611"/>
                  </a:cubicBezTo>
                  <a:cubicBezTo>
                    <a:pt x="65689" y="51648"/>
                    <a:pt x="65689" y="69733"/>
                    <a:pt x="64317" y="87770"/>
                  </a:cubicBezTo>
                  <a:close/>
                </a:path>
              </a:pathLst>
            </a:custGeom>
            <a:solidFill>
              <a:srgbClr val="F3EACF"/>
            </a:solidFill>
            <a:ln w="2449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A9089ED-F362-4CA4-A61F-149745853D77}"/>
                </a:ext>
              </a:extLst>
            </p:cNvPr>
            <p:cNvSpPr/>
            <p:nvPr/>
          </p:nvSpPr>
          <p:spPr>
            <a:xfrm>
              <a:off x="1052521" y="3379613"/>
              <a:ext cx="49012" cy="147037"/>
            </a:xfrm>
            <a:custGeom>
              <a:avLst/>
              <a:gdLst>
                <a:gd name="connsiteX0" fmla="*/ 67147 w 49012"/>
                <a:gd name="connsiteY0" fmla="*/ 75973 h 147037"/>
                <a:gd name="connsiteX1" fmla="*/ 67147 w 49012"/>
                <a:gd name="connsiteY1" fmla="*/ 124985 h 147037"/>
                <a:gd name="connsiteX2" fmla="*/ 43401 w 49012"/>
                <a:gd name="connsiteY2" fmla="*/ 155251 h 147037"/>
                <a:gd name="connsiteX3" fmla="*/ 36024 w 49012"/>
                <a:gd name="connsiteY3" fmla="*/ 155128 h 147037"/>
                <a:gd name="connsiteX4" fmla="*/ 2206 w 49012"/>
                <a:gd name="connsiteY4" fmla="*/ 125966 h 147037"/>
                <a:gd name="connsiteX5" fmla="*/ 0 w 49012"/>
                <a:gd name="connsiteY5" fmla="*/ 30881 h 147037"/>
                <a:gd name="connsiteX6" fmla="*/ 29162 w 49012"/>
                <a:gd name="connsiteY6" fmla="*/ 4 h 147037"/>
                <a:gd name="connsiteX7" fmla="*/ 65922 w 49012"/>
                <a:gd name="connsiteY7" fmla="*/ 29656 h 147037"/>
                <a:gd name="connsiteX8" fmla="*/ 65922 w 49012"/>
                <a:gd name="connsiteY8" fmla="*/ 74993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47037">
                  <a:moveTo>
                    <a:pt x="67147" y="75973"/>
                  </a:moveTo>
                  <a:cubicBezTo>
                    <a:pt x="67147" y="92638"/>
                    <a:pt x="67147" y="109302"/>
                    <a:pt x="67147" y="124985"/>
                  </a:cubicBezTo>
                  <a:cubicBezTo>
                    <a:pt x="68936" y="139910"/>
                    <a:pt x="58300" y="153437"/>
                    <a:pt x="43401" y="155251"/>
                  </a:cubicBezTo>
                  <a:cubicBezTo>
                    <a:pt x="40950" y="155545"/>
                    <a:pt x="38475" y="155496"/>
                    <a:pt x="36024" y="155128"/>
                  </a:cubicBezTo>
                  <a:cubicBezTo>
                    <a:pt x="18135" y="155128"/>
                    <a:pt x="3186" y="146796"/>
                    <a:pt x="2206" y="125966"/>
                  </a:cubicBezTo>
                  <a:cubicBezTo>
                    <a:pt x="980" y="94352"/>
                    <a:pt x="735" y="62495"/>
                    <a:pt x="0" y="30881"/>
                  </a:cubicBezTo>
                  <a:cubicBezTo>
                    <a:pt x="0" y="10787"/>
                    <a:pt x="7597" y="-241"/>
                    <a:pt x="29162" y="4"/>
                  </a:cubicBezTo>
                  <a:cubicBezTo>
                    <a:pt x="50728" y="249"/>
                    <a:pt x="65187" y="5640"/>
                    <a:pt x="65922" y="29656"/>
                  </a:cubicBezTo>
                  <a:cubicBezTo>
                    <a:pt x="65922" y="44850"/>
                    <a:pt x="65922" y="59799"/>
                    <a:pt x="65922" y="74993"/>
                  </a:cubicBezTo>
                  <a:close/>
                </a:path>
              </a:pathLst>
            </a:custGeom>
            <a:solidFill>
              <a:srgbClr val="F5EDD1"/>
            </a:solidFill>
            <a:ln w="2449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430A632-7E40-4699-A13E-C221F5167988}"/>
                </a:ext>
              </a:extLst>
            </p:cNvPr>
            <p:cNvSpPr/>
            <p:nvPr/>
          </p:nvSpPr>
          <p:spPr>
            <a:xfrm>
              <a:off x="1615612" y="3633076"/>
              <a:ext cx="73519" cy="122531"/>
            </a:xfrm>
            <a:custGeom>
              <a:avLst/>
              <a:gdLst>
                <a:gd name="connsiteX0" fmla="*/ 2022 w 73518"/>
                <a:gd name="connsiteY0" fmla="*/ 13904 h 122531"/>
                <a:gd name="connsiteX1" fmla="*/ 75541 w 73518"/>
                <a:gd name="connsiteY1" fmla="*/ 11698 h 122531"/>
                <a:gd name="connsiteX2" fmla="*/ 65739 w 73518"/>
                <a:gd name="connsiteY2" fmla="*/ 122956 h 122531"/>
                <a:gd name="connsiteX3" fmla="*/ 18197 w 73518"/>
                <a:gd name="connsiteY3" fmla="*/ 122956 h 122531"/>
                <a:gd name="connsiteX4" fmla="*/ 2022 w 73518"/>
                <a:gd name="connsiteY4" fmla="*/ 63161 h 122531"/>
                <a:gd name="connsiteX5" fmla="*/ 2022 w 73518"/>
                <a:gd name="connsiteY5" fmla="*/ 13904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122531">
                  <a:moveTo>
                    <a:pt x="2022" y="13904"/>
                  </a:moveTo>
                  <a:cubicBezTo>
                    <a:pt x="23049" y="-3765"/>
                    <a:pt x="53486" y="-4696"/>
                    <a:pt x="75541" y="11698"/>
                  </a:cubicBezTo>
                  <a:cubicBezTo>
                    <a:pt x="91715" y="23706"/>
                    <a:pt x="82893" y="99676"/>
                    <a:pt x="65739" y="122956"/>
                  </a:cubicBezTo>
                  <a:cubicBezTo>
                    <a:pt x="51819" y="134009"/>
                    <a:pt x="32116" y="134009"/>
                    <a:pt x="18197" y="122956"/>
                  </a:cubicBezTo>
                  <a:cubicBezTo>
                    <a:pt x="-11701" y="109723"/>
                    <a:pt x="4963" y="83502"/>
                    <a:pt x="2022" y="63161"/>
                  </a:cubicBezTo>
                  <a:cubicBezTo>
                    <a:pt x="846" y="46766"/>
                    <a:pt x="846" y="30298"/>
                    <a:pt x="2022" y="13904"/>
                  </a:cubicBezTo>
                  <a:close/>
                </a:path>
              </a:pathLst>
            </a:custGeom>
            <a:solidFill>
              <a:srgbClr val="F3EBCF"/>
            </a:solidFill>
            <a:ln w="2449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0D20C61-4F45-493E-B9F3-AF45FAB5CC53}"/>
                </a:ext>
              </a:extLst>
            </p:cNvPr>
            <p:cNvSpPr/>
            <p:nvPr/>
          </p:nvSpPr>
          <p:spPr>
            <a:xfrm>
              <a:off x="1018417" y="1910924"/>
              <a:ext cx="73519" cy="147037"/>
            </a:xfrm>
            <a:custGeom>
              <a:avLst/>
              <a:gdLst>
                <a:gd name="connsiteX0" fmla="*/ 7637 w 73518"/>
                <a:gd name="connsiteY0" fmla="*/ 17924 h 147037"/>
                <a:gd name="connsiteX1" fmla="*/ 56650 w 73518"/>
                <a:gd name="connsiteY1" fmla="*/ 4200 h 147037"/>
                <a:gd name="connsiteX2" fmla="*/ 74049 w 73518"/>
                <a:gd name="connsiteY2" fmla="*/ 46106 h 147037"/>
                <a:gd name="connsiteX3" fmla="*/ 74049 w 73518"/>
                <a:gd name="connsiteY3" fmla="*/ 113743 h 147037"/>
                <a:gd name="connsiteX4" fmla="*/ 49543 w 73518"/>
                <a:gd name="connsiteY4" fmla="*/ 155404 h 147037"/>
                <a:gd name="connsiteX5" fmla="*/ 9500 w 73518"/>
                <a:gd name="connsiteY5" fmla="*/ 131216 h 147037"/>
                <a:gd name="connsiteX6" fmla="*/ 9108 w 73518"/>
                <a:gd name="connsiteY6" fmla="*/ 129427 h 147037"/>
                <a:gd name="connsiteX7" fmla="*/ 7637 w 73518"/>
                <a:gd name="connsiteY7" fmla="*/ 17924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18" h="147037">
                  <a:moveTo>
                    <a:pt x="7637" y="17924"/>
                  </a:moveTo>
                  <a:cubicBezTo>
                    <a:pt x="17807" y="1162"/>
                    <a:pt x="39250" y="-4842"/>
                    <a:pt x="56650" y="4200"/>
                  </a:cubicBezTo>
                  <a:cubicBezTo>
                    <a:pt x="76990" y="11062"/>
                    <a:pt x="74049" y="28707"/>
                    <a:pt x="74049" y="46106"/>
                  </a:cubicBezTo>
                  <a:cubicBezTo>
                    <a:pt x="74049" y="68652"/>
                    <a:pt x="74049" y="91198"/>
                    <a:pt x="74049" y="113743"/>
                  </a:cubicBezTo>
                  <a:cubicBezTo>
                    <a:pt x="74049" y="131633"/>
                    <a:pt x="74049" y="150748"/>
                    <a:pt x="49543" y="155404"/>
                  </a:cubicBezTo>
                  <a:cubicBezTo>
                    <a:pt x="31800" y="159790"/>
                    <a:pt x="13886" y="148959"/>
                    <a:pt x="9500" y="131216"/>
                  </a:cubicBezTo>
                  <a:cubicBezTo>
                    <a:pt x="9353" y="130628"/>
                    <a:pt x="9230" y="130015"/>
                    <a:pt x="9108" y="129427"/>
                  </a:cubicBezTo>
                  <a:cubicBezTo>
                    <a:pt x="8863" y="92423"/>
                    <a:pt x="-10252" y="55173"/>
                    <a:pt x="7637" y="17924"/>
                  </a:cubicBezTo>
                  <a:close/>
                </a:path>
              </a:pathLst>
            </a:custGeom>
            <a:solidFill>
              <a:srgbClr val="F5EDD1"/>
            </a:solidFill>
            <a:ln w="2449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B9C9D0C-1E68-4F1F-AF95-B72BE65C21AF}"/>
                </a:ext>
              </a:extLst>
            </p:cNvPr>
            <p:cNvSpPr/>
            <p:nvPr/>
          </p:nvSpPr>
          <p:spPr>
            <a:xfrm>
              <a:off x="1027570" y="2482680"/>
              <a:ext cx="49012" cy="122531"/>
            </a:xfrm>
            <a:custGeom>
              <a:avLst/>
              <a:gdLst>
                <a:gd name="connsiteX0" fmla="*/ 71757 w 49012"/>
                <a:gd name="connsiteY0" fmla="*/ 67156 h 122531"/>
                <a:gd name="connsiteX1" fmla="*/ 71757 w 49012"/>
                <a:gd name="connsiteY1" fmla="*/ 98769 h 122531"/>
                <a:gd name="connsiteX2" fmla="*/ 39409 w 49012"/>
                <a:gd name="connsiteY2" fmla="*/ 138224 h 122531"/>
                <a:gd name="connsiteX3" fmla="*/ 2405 w 49012"/>
                <a:gd name="connsiteY3" fmla="*/ 102690 h 122531"/>
                <a:gd name="connsiteX4" fmla="*/ 199 w 49012"/>
                <a:gd name="connsiteY4" fmla="*/ 44120 h 122531"/>
                <a:gd name="connsiteX5" fmla="*/ 36714 w 49012"/>
                <a:gd name="connsiteY5" fmla="*/ 9 h 122531"/>
                <a:gd name="connsiteX6" fmla="*/ 72248 w 49012"/>
                <a:gd name="connsiteY6" fmla="*/ 44365 h 122531"/>
                <a:gd name="connsiteX7" fmla="*/ 71757 w 49012"/>
                <a:gd name="connsiteY7" fmla="*/ 67156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22531">
                  <a:moveTo>
                    <a:pt x="71757" y="67156"/>
                  </a:moveTo>
                  <a:cubicBezTo>
                    <a:pt x="71757" y="77693"/>
                    <a:pt x="71757" y="88232"/>
                    <a:pt x="71757" y="98769"/>
                  </a:cubicBezTo>
                  <a:cubicBezTo>
                    <a:pt x="70532" y="119354"/>
                    <a:pt x="66856" y="136509"/>
                    <a:pt x="39409" y="138224"/>
                  </a:cubicBezTo>
                  <a:cubicBezTo>
                    <a:pt x="11962" y="139939"/>
                    <a:pt x="5591" y="121560"/>
                    <a:pt x="2405" y="102690"/>
                  </a:cubicBezTo>
                  <a:cubicBezTo>
                    <a:pt x="567" y="83232"/>
                    <a:pt x="-168" y="63676"/>
                    <a:pt x="199" y="44120"/>
                  </a:cubicBezTo>
                  <a:cubicBezTo>
                    <a:pt x="-1271" y="17653"/>
                    <a:pt x="4855" y="499"/>
                    <a:pt x="36714" y="9"/>
                  </a:cubicBezTo>
                  <a:cubicBezTo>
                    <a:pt x="68572" y="-481"/>
                    <a:pt x="73473" y="19124"/>
                    <a:pt x="72248" y="44365"/>
                  </a:cubicBezTo>
                  <a:cubicBezTo>
                    <a:pt x="71512" y="52207"/>
                    <a:pt x="72003" y="59804"/>
                    <a:pt x="71757" y="67156"/>
                  </a:cubicBezTo>
                  <a:close/>
                </a:path>
              </a:pathLst>
            </a:custGeom>
            <a:solidFill>
              <a:srgbClr val="F4ECD1"/>
            </a:solidFill>
            <a:ln w="2449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C4748896-91D2-445F-BCDC-53DF113434E0}"/>
                </a:ext>
              </a:extLst>
            </p:cNvPr>
            <p:cNvSpPr/>
            <p:nvPr/>
          </p:nvSpPr>
          <p:spPr>
            <a:xfrm>
              <a:off x="1181079" y="1911365"/>
              <a:ext cx="49012" cy="147037"/>
            </a:xfrm>
            <a:custGeom>
              <a:avLst/>
              <a:gdLst>
                <a:gd name="connsiteX0" fmla="*/ 65531 w 49012"/>
                <a:gd name="connsiteY0" fmla="*/ 78748 h 147037"/>
                <a:gd name="connsiteX1" fmla="*/ 65531 w 49012"/>
                <a:gd name="connsiteY1" fmla="*/ 127761 h 147037"/>
                <a:gd name="connsiteX2" fmla="*/ 42985 w 49012"/>
                <a:gd name="connsiteY2" fmla="*/ 155207 h 147037"/>
                <a:gd name="connsiteX3" fmla="*/ 8187 w 49012"/>
                <a:gd name="connsiteY3" fmla="*/ 136338 h 147037"/>
                <a:gd name="connsiteX4" fmla="*/ 4021 w 49012"/>
                <a:gd name="connsiteY4" fmla="*/ 25570 h 147037"/>
                <a:gd name="connsiteX5" fmla="*/ 38378 w 49012"/>
                <a:gd name="connsiteY5" fmla="*/ 353 h 147037"/>
                <a:gd name="connsiteX6" fmla="*/ 41760 w 49012"/>
                <a:gd name="connsiteY6" fmla="*/ 1063 h 147037"/>
                <a:gd name="connsiteX7" fmla="*/ 66266 w 49012"/>
                <a:gd name="connsiteY7" fmla="*/ 32922 h 147037"/>
                <a:gd name="connsiteX8" fmla="*/ 66266 w 49012"/>
                <a:gd name="connsiteY8" fmla="*/ 77768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47037">
                  <a:moveTo>
                    <a:pt x="65531" y="78748"/>
                  </a:moveTo>
                  <a:cubicBezTo>
                    <a:pt x="65531" y="95167"/>
                    <a:pt x="65531" y="111586"/>
                    <a:pt x="65531" y="127761"/>
                  </a:cubicBezTo>
                  <a:cubicBezTo>
                    <a:pt x="65531" y="143935"/>
                    <a:pt x="61855" y="154718"/>
                    <a:pt x="42985" y="155207"/>
                  </a:cubicBezTo>
                  <a:cubicBezTo>
                    <a:pt x="24116" y="155698"/>
                    <a:pt x="14068" y="155207"/>
                    <a:pt x="8187" y="136338"/>
                  </a:cubicBezTo>
                  <a:cubicBezTo>
                    <a:pt x="-1077" y="100142"/>
                    <a:pt x="-2498" y="62378"/>
                    <a:pt x="4021" y="25570"/>
                  </a:cubicBezTo>
                  <a:cubicBezTo>
                    <a:pt x="6545" y="9126"/>
                    <a:pt x="21935" y="-2171"/>
                    <a:pt x="38378" y="353"/>
                  </a:cubicBezTo>
                  <a:cubicBezTo>
                    <a:pt x="39530" y="524"/>
                    <a:pt x="40657" y="770"/>
                    <a:pt x="41760" y="1063"/>
                  </a:cubicBezTo>
                  <a:cubicBezTo>
                    <a:pt x="59650" y="3514"/>
                    <a:pt x="66266" y="16012"/>
                    <a:pt x="66266" y="32922"/>
                  </a:cubicBezTo>
                  <a:cubicBezTo>
                    <a:pt x="66266" y="49831"/>
                    <a:pt x="66266" y="62819"/>
                    <a:pt x="66266" y="77768"/>
                  </a:cubicBezTo>
                  <a:close/>
                </a:path>
              </a:pathLst>
            </a:custGeom>
            <a:solidFill>
              <a:srgbClr val="F4EBD0"/>
            </a:solidFill>
            <a:ln w="2449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CC17FB7-6F83-4DE9-BD3C-2477EBBEABBD}"/>
                </a:ext>
              </a:extLst>
            </p:cNvPr>
            <p:cNvSpPr/>
            <p:nvPr/>
          </p:nvSpPr>
          <p:spPr>
            <a:xfrm>
              <a:off x="970723" y="3310614"/>
              <a:ext cx="49012" cy="147037"/>
            </a:xfrm>
            <a:custGeom>
              <a:avLst/>
              <a:gdLst>
                <a:gd name="connsiteX0" fmla="*/ 56311 w 49012"/>
                <a:gd name="connsiteY0" fmla="*/ 8473 h 147037"/>
                <a:gd name="connsiteX1" fmla="*/ 65624 w 49012"/>
                <a:gd name="connsiteY1" fmla="*/ 135170 h 147037"/>
                <a:gd name="connsiteX2" fmla="*/ 41117 w 49012"/>
                <a:gd name="connsiteY2" fmla="*/ 155510 h 147037"/>
                <a:gd name="connsiteX3" fmla="*/ 7054 w 49012"/>
                <a:gd name="connsiteY3" fmla="*/ 134680 h 147037"/>
                <a:gd name="connsiteX4" fmla="*/ 10975 w 49012"/>
                <a:gd name="connsiteY4" fmla="*/ 8473 h 147037"/>
                <a:gd name="connsiteX5" fmla="*/ 56311 w 49012"/>
                <a:gd name="connsiteY5" fmla="*/ 8473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47037">
                  <a:moveTo>
                    <a:pt x="56311" y="8473"/>
                  </a:moveTo>
                  <a:cubicBezTo>
                    <a:pt x="75426" y="49643"/>
                    <a:pt x="66359" y="92774"/>
                    <a:pt x="65624" y="135170"/>
                  </a:cubicBezTo>
                  <a:cubicBezTo>
                    <a:pt x="65624" y="149874"/>
                    <a:pt x="55086" y="155020"/>
                    <a:pt x="41117" y="155510"/>
                  </a:cubicBezTo>
                  <a:cubicBezTo>
                    <a:pt x="27149" y="156000"/>
                    <a:pt x="9504" y="153060"/>
                    <a:pt x="7054" y="134680"/>
                  </a:cubicBezTo>
                  <a:cubicBezTo>
                    <a:pt x="1662" y="92529"/>
                    <a:pt x="-7405" y="49889"/>
                    <a:pt x="10975" y="8473"/>
                  </a:cubicBezTo>
                  <a:cubicBezTo>
                    <a:pt x="23963" y="-2824"/>
                    <a:pt x="43323" y="-2824"/>
                    <a:pt x="56311" y="8473"/>
                  </a:cubicBezTo>
                  <a:close/>
                </a:path>
              </a:pathLst>
            </a:custGeom>
            <a:solidFill>
              <a:srgbClr val="F3EACF"/>
            </a:solidFill>
            <a:ln w="2449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B0EF070-B16F-4DB2-86DA-04040F652D6A}"/>
                </a:ext>
              </a:extLst>
            </p:cNvPr>
            <p:cNvSpPr/>
            <p:nvPr/>
          </p:nvSpPr>
          <p:spPr>
            <a:xfrm>
              <a:off x="1690218" y="4235787"/>
              <a:ext cx="73519" cy="98025"/>
            </a:xfrm>
            <a:custGeom>
              <a:avLst/>
              <a:gdLst>
                <a:gd name="connsiteX0" fmla="*/ 81316 w 73518"/>
                <a:gd name="connsiteY0" fmla="*/ 58647 h 98024"/>
                <a:gd name="connsiteX1" fmla="*/ 38430 w 73518"/>
                <a:gd name="connsiteY1" fmla="*/ 119423 h 98024"/>
                <a:gd name="connsiteX2" fmla="*/ 936 w 73518"/>
                <a:gd name="connsiteY2" fmla="*/ 64284 h 98024"/>
                <a:gd name="connsiteX3" fmla="*/ 48233 w 73518"/>
                <a:gd name="connsiteY3" fmla="*/ 78 h 98024"/>
                <a:gd name="connsiteX4" fmla="*/ 81316 w 73518"/>
                <a:gd name="connsiteY4" fmla="*/ 58647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98024">
                  <a:moveTo>
                    <a:pt x="81316" y="58647"/>
                  </a:moveTo>
                  <a:cubicBezTo>
                    <a:pt x="81316" y="89280"/>
                    <a:pt x="85972" y="119913"/>
                    <a:pt x="38430" y="119423"/>
                  </a:cubicBezTo>
                  <a:cubicBezTo>
                    <a:pt x="-4701" y="119423"/>
                    <a:pt x="-780" y="90996"/>
                    <a:pt x="936" y="64284"/>
                  </a:cubicBezTo>
                  <a:cubicBezTo>
                    <a:pt x="2896" y="33651"/>
                    <a:pt x="-535" y="-1883"/>
                    <a:pt x="48233" y="78"/>
                  </a:cubicBezTo>
                  <a:cubicBezTo>
                    <a:pt x="92834" y="1303"/>
                    <a:pt x="79846" y="33896"/>
                    <a:pt x="81316" y="58647"/>
                  </a:cubicBezTo>
                  <a:close/>
                </a:path>
              </a:pathLst>
            </a:custGeom>
            <a:solidFill>
              <a:srgbClr val="F4EBD0"/>
            </a:solidFill>
            <a:ln w="2449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FBBBDFF-A74B-49A8-9787-7CD4AD7E0554}"/>
                </a:ext>
              </a:extLst>
            </p:cNvPr>
            <p:cNvSpPr/>
            <p:nvPr/>
          </p:nvSpPr>
          <p:spPr>
            <a:xfrm>
              <a:off x="1190309" y="3018603"/>
              <a:ext cx="49012" cy="147037"/>
            </a:xfrm>
            <a:custGeom>
              <a:avLst/>
              <a:gdLst>
                <a:gd name="connsiteX0" fmla="*/ 62918 w 49012"/>
                <a:gd name="connsiteY0" fmla="*/ 81888 h 147037"/>
                <a:gd name="connsiteX1" fmla="*/ 62918 w 49012"/>
                <a:gd name="connsiteY1" fmla="*/ 136047 h 147037"/>
                <a:gd name="connsiteX2" fmla="*/ 32285 w 49012"/>
                <a:gd name="connsiteY2" fmla="*/ 155407 h 147037"/>
                <a:gd name="connsiteX3" fmla="*/ 8048 w 49012"/>
                <a:gd name="connsiteY3" fmla="*/ 138056 h 147037"/>
                <a:gd name="connsiteX4" fmla="*/ 7779 w 49012"/>
                <a:gd name="connsiteY4" fmla="*/ 134332 h 147037"/>
                <a:gd name="connsiteX5" fmla="*/ 182 w 49012"/>
                <a:gd name="connsiteY5" fmla="*/ 39983 h 147037"/>
                <a:gd name="connsiteX6" fmla="*/ 30814 w 49012"/>
                <a:gd name="connsiteY6" fmla="*/ 37 h 147037"/>
                <a:gd name="connsiteX7" fmla="*/ 64143 w 49012"/>
                <a:gd name="connsiteY7" fmla="*/ 41208 h 147037"/>
                <a:gd name="connsiteX8" fmla="*/ 64143 w 49012"/>
                <a:gd name="connsiteY8" fmla="*/ 81888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47037">
                  <a:moveTo>
                    <a:pt x="62918" y="81888"/>
                  </a:moveTo>
                  <a:cubicBezTo>
                    <a:pt x="63898" y="99925"/>
                    <a:pt x="63898" y="118010"/>
                    <a:pt x="62918" y="136047"/>
                  </a:cubicBezTo>
                  <a:cubicBezTo>
                    <a:pt x="60957" y="153201"/>
                    <a:pt x="46743" y="155652"/>
                    <a:pt x="32285" y="155407"/>
                  </a:cubicBezTo>
                  <a:cubicBezTo>
                    <a:pt x="20791" y="157294"/>
                    <a:pt x="9960" y="149526"/>
                    <a:pt x="8048" y="138056"/>
                  </a:cubicBezTo>
                  <a:cubicBezTo>
                    <a:pt x="7852" y="136807"/>
                    <a:pt x="7754" y="135582"/>
                    <a:pt x="7779" y="134332"/>
                  </a:cubicBezTo>
                  <a:cubicBezTo>
                    <a:pt x="5328" y="102964"/>
                    <a:pt x="2142" y="71351"/>
                    <a:pt x="182" y="39983"/>
                  </a:cubicBezTo>
                  <a:cubicBezTo>
                    <a:pt x="-1044" y="18662"/>
                    <a:pt x="3367" y="1018"/>
                    <a:pt x="30814" y="37"/>
                  </a:cubicBezTo>
                  <a:cubicBezTo>
                    <a:pt x="58261" y="-943"/>
                    <a:pt x="65123" y="17437"/>
                    <a:pt x="64143" y="41208"/>
                  </a:cubicBezTo>
                  <a:cubicBezTo>
                    <a:pt x="64143" y="54687"/>
                    <a:pt x="64143" y="68410"/>
                    <a:pt x="64143" y="81888"/>
                  </a:cubicBezTo>
                  <a:close/>
                </a:path>
              </a:pathLst>
            </a:custGeom>
            <a:solidFill>
              <a:srgbClr val="F3E9CE"/>
            </a:solidFill>
            <a:ln w="2449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553A5AB-9BF6-4CBF-84C9-7E4A7933151C}"/>
                </a:ext>
              </a:extLst>
            </p:cNvPr>
            <p:cNvSpPr/>
            <p:nvPr/>
          </p:nvSpPr>
          <p:spPr>
            <a:xfrm>
              <a:off x="1563169" y="3183322"/>
              <a:ext cx="49012" cy="171544"/>
            </a:xfrm>
            <a:custGeom>
              <a:avLst/>
              <a:gdLst>
                <a:gd name="connsiteX0" fmla="*/ 54710 w 49012"/>
                <a:gd name="connsiteY0" fmla="*/ 144832 h 171543"/>
                <a:gd name="connsiteX1" fmla="*/ 53240 w 49012"/>
                <a:gd name="connsiteY1" fmla="*/ 161251 h 171543"/>
                <a:gd name="connsiteX2" fmla="*/ 18196 w 49012"/>
                <a:gd name="connsiteY2" fmla="*/ 180856 h 171543"/>
                <a:gd name="connsiteX3" fmla="*/ 551 w 49012"/>
                <a:gd name="connsiteY3" fmla="*/ 147037 h 171543"/>
                <a:gd name="connsiteX4" fmla="*/ 7168 w 49012"/>
                <a:gd name="connsiteY4" fmla="*/ 24506 h 171543"/>
                <a:gd name="connsiteX5" fmla="*/ 34370 w 49012"/>
                <a:gd name="connsiteY5" fmla="*/ 0 h 171543"/>
                <a:gd name="connsiteX6" fmla="*/ 49319 w 49012"/>
                <a:gd name="connsiteY6" fmla="*/ 25977 h 171543"/>
                <a:gd name="connsiteX7" fmla="*/ 54710 w 49012"/>
                <a:gd name="connsiteY7" fmla="*/ 144832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71543">
                  <a:moveTo>
                    <a:pt x="54710" y="144832"/>
                  </a:moveTo>
                  <a:lnTo>
                    <a:pt x="53240" y="161251"/>
                  </a:lnTo>
                  <a:cubicBezTo>
                    <a:pt x="43192" y="170808"/>
                    <a:pt x="37801" y="189678"/>
                    <a:pt x="18196" y="180856"/>
                  </a:cubicBezTo>
                  <a:cubicBezTo>
                    <a:pt x="5747" y="174460"/>
                    <a:pt x="-1311" y="160908"/>
                    <a:pt x="551" y="147037"/>
                  </a:cubicBezTo>
                  <a:cubicBezTo>
                    <a:pt x="2022" y="106602"/>
                    <a:pt x="-4595" y="65922"/>
                    <a:pt x="7168" y="24506"/>
                  </a:cubicBezTo>
                  <a:cubicBezTo>
                    <a:pt x="11579" y="9558"/>
                    <a:pt x="17461" y="0"/>
                    <a:pt x="34370" y="0"/>
                  </a:cubicBezTo>
                  <a:cubicBezTo>
                    <a:pt x="51279" y="0"/>
                    <a:pt x="46378" y="14459"/>
                    <a:pt x="49319" y="25977"/>
                  </a:cubicBezTo>
                  <a:cubicBezTo>
                    <a:pt x="59121" y="66657"/>
                    <a:pt x="48584" y="106112"/>
                    <a:pt x="54710" y="144832"/>
                  </a:cubicBezTo>
                  <a:close/>
                </a:path>
              </a:pathLst>
            </a:custGeom>
            <a:solidFill>
              <a:srgbClr val="F4EBCF"/>
            </a:solidFill>
            <a:ln w="2449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A353A5EE-192E-4E0A-80CF-0972D2DA3553}"/>
                </a:ext>
              </a:extLst>
            </p:cNvPr>
            <p:cNvSpPr/>
            <p:nvPr/>
          </p:nvSpPr>
          <p:spPr>
            <a:xfrm>
              <a:off x="1562986" y="3018669"/>
              <a:ext cx="49012" cy="147037"/>
            </a:xfrm>
            <a:custGeom>
              <a:avLst/>
              <a:gdLst>
                <a:gd name="connsiteX0" fmla="*/ 0 w 49012"/>
                <a:gd name="connsiteY0" fmla="*/ 118826 h 147037"/>
                <a:gd name="connsiteX1" fmla="*/ 1470 w 49012"/>
                <a:gd name="connsiteY1" fmla="*/ 20802 h 147037"/>
                <a:gd name="connsiteX2" fmla="*/ 46072 w 49012"/>
                <a:gd name="connsiteY2" fmla="*/ 2422 h 147037"/>
                <a:gd name="connsiteX3" fmla="*/ 63226 w 49012"/>
                <a:gd name="connsiteY3" fmla="*/ 43837 h 147037"/>
                <a:gd name="connsiteX4" fmla="*/ 54159 w 49012"/>
                <a:gd name="connsiteY4" fmla="*/ 154360 h 147037"/>
                <a:gd name="connsiteX5" fmla="*/ 0 w 49012"/>
                <a:gd name="connsiteY5" fmla="*/ 118826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47037">
                  <a:moveTo>
                    <a:pt x="0" y="118826"/>
                  </a:moveTo>
                  <a:lnTo>
                    <a:pt x="1470" y="20802"/>
                  </a:lnTo>
                  <a:cubicBezTo>
                    <a:pt x="8994" y="3696"/>
                    <a:pt x="28672" y="-4415"/>
                    <a:pt x="46072" y="2422"/>
                  </a:cubicBezTo>
                  <a:cubicBezTo>
                    <a:pt x="65432" y="9773"/>
                    <a:pt x="64206" y="26928"/>
                    <a:pt x="63226" y="43837"/>
                  </a:cubicBezTo>
                  <a:cubicBezTo>
                    <a:pt x="60775" y="80597"/>
                    <a:pt x="57100" y="117356"/>
                    <a:pt x="54159" y="154360"/>
                  </a:cubicBezTo>
                  <a:cubicBezTo>
                    <a:pt x="22546" y="162693"/>
                    <a:pt x="6127" y="148479"/>
                    <a:pt x="0" y="118826"/>
                  </a:cubicBezTo>
                  <a:close/>
                </a:path>
              </a:pathLst>
            </a:custGeom>
            <a:solidFill>
              <a:srgbClr val="F0E6CA"/>
            </a:solidFill>
            <a:ln w="2449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4F0831E-3FBB-40C8-BE3A-6C368B12AAE2}"/>
                </a:ext>
              </a:extLst>
            </p:cNvPr>
            <p:cNvSpPr/>
            <p:nvPr/>
          </p:nvSpPr>
          <p:spPr>
            <a:xfrm>
              <a:off x="1131000" y="4299688"/>
              <a:ext cx="98025" cy="171544"/>
            </a:xfrm>
            <a:custGeom>
              <a:avLst/>
              <a:gdLst>
                <a:gd name="connsiteX0" fmla="*/ 14155 w 98024"/>
                <a:gd name="connsiteY0" fmla="*/ 90566 h 171543"/>
                <a:gd name="connsiteX1" fmla="*/ 23712 w 98024"/>
                <a:gd name="connsiteY1" fmla="*/ 41553 h 171543"/>
                <a:gd name="connsiteX2" fmla="*/ 54100 w 98024"/>
                <a:gd name="connsiteY2" fmla="*/ 138 h 171543"/>
                <a:gd name="connsiteX3" fmla="*/ 88409 w 98024"/>
                <a:gd name="connsiteY3" fmla="*/ 33467 h 171543"/>
                <a:gd name="connsiteX4" fmla="*/ 104828 w 98024"/>
                <a:gd name="connsiteY4" fmla="*/ 90811 h 171543"/>
                <a:gd name="connsiteX5" fmla="*/ 105784 w 98024"/>
                <a:gd name="connsiteY5" fmla="*/ 118527 h 171543"/>
                <a:gd name="connsiteX6" fmla="*/ 104828 w 98024"/>
                <a:gd name="connsiteY6" fmla="*/ 119483 h 171543"/>
                <a:gd name="connsiteX7" fmla="*/ 90124 w 98024"/>
                <a:gd name="connsiteY7" fmla="*/ 107965 h 171543"/>
                <a:gd name="connsiteX8" fmla="*/ 25918 w 98024"/>
                <a:gd name="connsiteY8" fmla="*/ 104779 h 171543"/>
                <a:gd name="connsiteX9" fmla="*/ 14890 w 98024"/>
                <a:gd name="connsiteY9" fmla="*/ 180994 h 171543"/>
                <a:gd name="connsiteX10" fmla="*/ 14155 w 98024"/>
                <a:gd name="connsiteY10" fmla="*/ 90566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024" h="171543">
                  <a:moveTo>
                    <a:pt x="14155" y="90566"/>
                  </a:moveTo>
                  <a:cubicBezTo>
                    <a:pt x="32535" y="77088"/>
                    <a:pt x="20772" y="57727"/>
                    <a:pt x="23712" y="41553"/>
                  </a:cubicBezTo>
                  <a:cubicBezTo>
                    <a:pt x="26653" y="25379"/>
                    <a:pt x="27388" y="2099"/>
                    <a:pt x="54100" y="138"/>
                  </a:cubicBezTo>
                  <a:cubicBezTo>
                    <a:pt x="80812" y="-1822"/>
                    <a:pt x="80812" y="17537"/>
                    <a:pt x="88409" y="33467"/>
                  </a:cubicBezTo>
                  <a:cubicBezTo>
                    <a:pt x="96006" y="49395"/>
                    <a:pt x="84978" y="75862"/>
                    <a:pt x="104828" y="90811"/>
                  </a:cubicBezTo>
                  <a:cubicBezTo>
                    <a:pt x="112743" y="98187"/>
                    <a:pt x="113185" y="110612"/>
                    <a:pt x="105784" y="118527"/>
                  </a:cubicBezTo>
                  <a:cubicBezTo>
                    <a:pt x="105490" y="118846"/>
                    <a:pt x="105171" y="119164"/>
                    <a:pt x="104828" y="119483"/>
                  </a:cubicBezTo>
                  <a:cubicBezTo>
                    <a:pt x="98947" y="116297"/>
                    <a:pt x="94780" y="101349"/>
                    <a:pt x="90124" y="107965"/>
                  </a:cubicBezTo>
                  <a:cubicBezTo>
                    <a:pt x="66843" y="140559"/>
                    <a:pt x="46258" y="128550"/>
                    <a:pt x="25918" y="104779"/>
                  </a:cubicBezTo>
                  <a:cubicBezTo>
                    <a:pt x="15380" y="131246"/>
                    <a:pt x="35230" y="158938"/>
                    <a:pt x="14890" y="180994"/>
                  </a:cubicBezTo>
                  <a:cubicBezTo>
                    <a:pt x="-4690" y="154110"/>
                    <a:pt x="-4984" y="117767"/>
                    <a:pt x="14155" y="90566"/>
                  </a:cubicBezTo>
                  <a:close/>
                </a:path>
              </a:pathLst>
            </a:custGeom>
            <a:solidFill>
              <a:srgbClr val="EDE2C6"/>
            </a:solidFill>
            <a:ln w="2449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03E8689E-34EF-4943-B01B-AE01282147EC}"/>
                </a:ext>
              </a:extLst>
            </p:cNvPr>
            <p:cNvSpPr/>
            <p:nvPr/>
          </p:nvSpPr>
          <p:spPr>
            <a:xfrm>
              <a:off x="973391" y="3480067"/>
              <a:ext cx="49012" cy="122531"/>
            </a:xfrm>
            <a:custGeom>
              <a:avLst/>
              <a:gdLst>
                <a:gd name="connsiteX0" fmla="*/ 71778 w 49012"/>
                <a:gd name="connsiteY0" fmla="*/ 69623 h 122531"/>
                <a:gd name="connsiteX1" fmla="*/ 71778 w 49012"/>
                <a:gd name="connsiteY1" fmla="*/ 92168 h 122531"/>
                <a:gd name="connsiteX2" fmla="*/ 39674 w 49012"/>
                <a:gd name="connsiteY2" fmla="*/ 141181 h 122531"/>
                <a:gd name="connsiteX3" fmla="*/ 6346 w 49012"/>
                <a:gd name="connsiteY3" fmla="*/ 95109 h 122531"/>
                <a:gd name="connsiteX4" fmla="*/ 2425 w 49012"/>
                <a:gd name="connsiteY4" fmla="*/ 54919 h 122531"/>
                <a:gd name="connsiteX5" fmla="*/ 29627 w 49012"/>
                <a:gd name="connsiteY5" fmla="*/ 761 h 122531"/>
                <a:gd name="connsiteX6" fmla="*/ 71533 w 49012"/>
                <a:gd name="connsiteY6" fmla="*/ 47567 h 122531"/>
                <a:gd name="connsiteX7" fmla="*/ 71533 w 49012"/>
                <a:gd name="connsiteY7" fmla="*/ 70113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22531">
                  <a:moveTo>
                    <a:pt x="71778" y="69623"/>
                  </a:moveTo>
                  <a:cubicBezTo>
                    <a:pt x="71778" y="77220"/>
                    <a:pt x="71778" y="84571"/>
                    <a:pt x="71778" y="92168"/>
                  </a:cubicBezTo>
                  <a:cubicBezTo>
                    <a:pt x="71778" y="114714"/>
                    <a:pt x="73003" y="139221"/>
                    <a:pt x="39674" y="141181"/>
                  </a:cubicBezTo>
                  <a:cubicBezTo>
                    <a:pt x="6346" y="143142"/>
                    <a:pt x="8062" y="116675"/>
                    <a:pt x="6346" y="95109"/>
                  </a:cubicBezTo>
                  <a:cubicBezTo>
                    <a:pt x="6346" y="81631"/>
                    <a:pt x="4141" y="68397"/>
                    <a:pt x="2425" y="54919"/>
                  </a:cubicBezTo>
                  <a:cubicBezTo>
                    <a:pt x="-516" y="30413"/>
                    <a:pt x="-7132" y="5907"/>
                    <a:pt x="29627" y="761"/>
                  </a:cubicBezTo>
                  <a:cubicBezTo>
                    <a:pt x="66386" y="-4386"/>
                    <a:pt x="73983" y="17179"/>
                    <a:pt x="71533" y="47567"/>
                  </a:cubicBezTo>
                  <a:cubicBezTo>
                    <a:pt x="71533" y="54919"/>
                    <a:pt x="71533" y="62516"/>
                    <a:pt x="71533" y="70113"/>
                  </a:cubicBezTo>
                  <a:close/>
                </a:path>
              </a:pathLst>
            </a:custGeom>
            <a:solidFill>
              <a:srgbClr val="F1E8CC"/>
            </a:solidFill>
            <a:ln w="2449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423FD66-F402-452F-B658-89756ED8FCFC}"/>
                </a:ext>
              </a:extLst>
            </p:cNvPr>
            <p:cNvSpPr/>
            <p:nvPr/>
          </p:nvSpPr>
          <p:spPr>
            <a:xfrm>
              <a:off x="1611806" y="3898188"/>
              <a:ext cx="73519" cy="122531"/>
            </a:xfrm>
            <a:custGeom>
              <a:avLst/>
              <a:gdLst>
                <a:gd name="connsiteX0" fmla="*/ 81063 w 73518"/>
                <a:gd name="connsiteY0" fmla="*/ 28898 h 122531"/>
                <a:gd name="connsiteX1" fmla="*/ 78367 w 73518"/>
                <a:gd name="connsiteY1" fmla="*/ 119816 h 122531"/>
                <a:gd name="connsiteX2" fmla="*/ 6564 w 73518"/>
                <a:gd name="connsiteY2" fmla="*/ 117121 h 122531"/>
                <a:gd name="connsiteX3" fmla="*/ 19307 w 73518"/>
                <a:gd name="connsiteY3" fmla="*/ 6352 h 122531"/>
                <a:gd name="connsiteX4" fmla="*/ 76725 w 73518"/>
                <a:gd name="connsiteY4" fmla="*/ 19561 h 122531"/>
                <a:gd name="connsiteX5" fmla="*/ 81063 w 73518"/>
                <a:gd name="connsiteY5" fmla="*/ 28898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122531">
                  <a:moveTo>
                    <a:pt x="81063" y="28898"/>
                  </a:moveTo>
                  <a:lnTo>
                    <a:pt x="78367" y="119816"/>
                  </a:lnTo>
                  <a:cubicBezTo>
                    <a:pt x="53861" y="133785"/>
                    <a:pt x="27149" y="141872"/>
                    <a:pt x="6564" y="117121"/>
                  </a:cubicBezTo>
                  <a:cubicBezTo>
                    <a:pt x="-7895" y="99721"/>
                    <a:pt x="3868" y="12724"/>
                    <a:pt x="19307" y="6352"/>
                  </a:cubicBezTo>
                  <a:cubicBezTo>
                    <a:pt x="38814" y="-5852"/>
                    <a:pt x="64521" y="54"/>
                    <a:pt x="76725" y="19561"/>
                  </a:cubicBezTo>
                  <a:cubicBezTo>
                    <a:pt x="78539" y="22478"/>
                    <a:pt x="80009" y="25614"/>
                    <a:pt x="81063" y="28898"/>
                  </a:cubicBezTo>
                  <a:close/>
                </a:path>
              </a:pathLst>
            </a:custGeom>
            <a:solidFill>
              <a:srgbClr val="F1E8CC"/>
            </a:solidFill>
            <a:ln w="2449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6FDCDD5-CD2E-4010-8066-80C9603D4573}"/>
                </a:ext>
              </a:extLst>
            </p:cNvPr>
            <p:cNvSpPr/>
            <p:nvPr/>
          </p:nvSpPr>
          <p:spPr>
            <a:xfrm>
              <a:off x="1668202" y="4372114"/>
              <a:ext cx="73519" cy="98025"/>
            </a:xfrm>
            <a:custGeom>
              <a:avLst/>
              <a:gdLst>
                <a:gd name="connsiteX0" fmla="*/ 3592 w 73518"/>
                <a:gd name="connsiteY0" fmla="*/ 81121 h 98024"/>
                <a:gd name="connsiteX1" fmla="*/ 20256 w 73518"/>
                <a:gd name="connsiteY1" fmla="*/ 37990 h 98024"/>
                <a:gd name="connsiteX2" fmla="*/ 63877 w 73518"/>
                <a:gd name="connsiteY2" fmla="*/ 6 h 98024"/>
                <a:gd name="connsiteX3" fmla="*/ 97451 w 73518"/>
                <a:gd name="connsiteY3" fmla="*/ 45342 h 98024"/>
                <a:gd name="connsiteX4" fmla="*/ 4082 w 73518"/>
                <a:gd name="connsiteY4" fmla="*/ 100726 h 98024"/>
                <a:gd name="connsiteX5" fmla="*/ 3592 w 73518"/>
                <a:gd name="connsiteY5" fmla="*/ 81121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98024">
                  <a:moveTo>
                    <a:pt x="3592" y="81121"/>
                  </a:moveTo>
                  <a:cubicBezTo>
                    <a:pt x="21971" y="71809"/>
                    <a:pt x="20501" y="54164"/>
                    <a:pt x="20256" y="37990"/>
                  </a:cubicBezTo>
                  <a:cubicBezTo>
                    <a:pt x="20256" y="7357"/>
                    <a:pt x="38146" y="-240"/>
                    <a:pt x="63877" y="6"/>
                  </a:cubicBezTo>
                  <a:cubicBezTo>
                    <a:pt x="95245" y="6"/>
                    <a:pt x="96470" y="19365"/>
                    <a:pt x="97451" y="45342"/>
                  </a:cubicBezTo>
                  <a:cubicBezTo>
                    <a:pt x="100636" y="128418"/>
                    <a:pt x="71229" y="134055"/>
                    <a:pt x="4082" y="100726"/>
                  </a:cubicBezTo>
                  <a:cubicBezTo>
                    <a:pt x="-1162" y="95310"/>
                    <a:pt x="-1383" y="86782"/>
                    <a:pt x="3592" y="81121"/>
                  </a:cubicBezTo>
                  <a:close/>
                </a:path>
              </a:pathLst>
            </a:custGeom>
            <a:solidFill>
              <a:srgbClr val="F0E6CB"/>
            </a:solidFill>
            <a:ln w="2449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96D9DAE-ACF8-40CA-A6EF-9D148D87365B}"/>
                </a:ext>
              </a:extLst>
            </p:cNvPr>
            <p:cNvSpPr/>
            <p:nvPr/>
          </p:nvSpPr>
          <p:spPr>
            <a:xfrm>
              <a:off x="935136" y="5285711"/>
              <a:ext cx="98025" cy="147037"/>
            </a:xfrm>
            <a:custGeom>
              <a:avLst/>
              <a:gdLst>
                <a:gd name="connsiteX0" fmla="*/ 70088 w 98024"/>
                <a:gd name="connsiteY0" fmla="*/ 164926 h 147037"/>
                <a:gd name="connsiteX1" fmla="*/ 49012 w 98024"/>
                <a:gd name="connsiteY1" fmla="*/ 149488 h 147037"/>
                <a:gd name="connsiteX2" fmla="*/ 0 w 98024"/>
                <a:gd name="connsiteY2" fmla="*/ 0 h 147037"/>
                <a:gd name="connsiteX3" fmla="*/ 35534 w 98024"/>
                <a:gd name="connsiteY3" fmla="*/ 12988 h 147037"/>
                <a:gd name="connsiteX4" fmla="*/ 98515 w 98024"/>
                <a:gd name="connsiteY4" fmla="*/ 132579 h 147037"/>
                <a:gd name="connsiteX5" fmla="*/ 70088 w 98024"/>
                <a:gd name="connsiteY5" fmla="*/ 164926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024" h="147037">
                  <a:moveTo>
                    <a:pt x="70088" y="164926"/>
                  </a:moveTo>
                  <a:lnTo>
                    <a:pt x="49012" y="149488"/>
                  </a:lnTo>
                  <a:cubicBezTo>
                    <a:pt x="28917" y="101946"/>
                    <a:pt x="3186" y="55874"/>
                    <a:pt x="0" y="0"/>
                  </a:cubicBezTo>
                  <a:lnTo>
                    <a:pt x="35534" y="12988"/>
                  </a:lnTo>
                  <a:cubicBezTo>
                    <a:pt x="60040" y="51218"/>
                    <a:pt x="92634" y="84301"/>
                    <a:pt x="98515" y="132579"/>
                  </a:cubicBezTo>
                  <a:cubicBezTo>
                    <a:pt x="102436" y="156350"/>
                    <a:pt x="97535" y="170318"/>
                    <a:pt x="70088" y="164926"/>
                  </a:cubicBezTo>
                  <a:close/>
                </a:path>
              </a:pathLst>
            </a:custGeom>
            <a:solidFill>
              <a:srgbClr val="E6CA9F"/>
            </a:solidFill>
            <a:ln w="24493"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696EF7E-4AB9-4F52-B3D6-C7378C1F9107}"/>
                </a:ext>
              </a:extLst>
            </p:cNvPr>
            <p:cNvSpPr/>
            <p:nvPr/>
          </p:nvSpPr>
          <p:spPr>
            <a:xfrm>
              <a:off x="1605468" y="4171637"/>
              <a:ext cx="73519" cy="98025"/>
            </a:xfrm>
            <a:custGeom>
              <a:avLst/>
              <a:gdLst>
                <a:gd name="connsiteX0" fmla="*/ 80784 w 73518"/>
                <a:gd name="connsiteY0" fmla="*/ 43397 h 98024"/>
                <a:gd name="connsiteX1" fmla="*/ 37898 w 73518"/>
                <a:gd name="connsiteY1" fmla="*/ 116916 h 98024"/>
                <a:gd name="connsiteX2" fmla="*/ 3834 w 73518"/>
                <a:gd name="connsiteY2" fmla="*/ 36290 h 98024"/>
                <a:gd name="connsiteX3" fmla="*/ 46720 w 73518"/>
                <a:gd name="connsiteY3" fmla="*/ 21 h 98024"/>
                <a:gd name="connsiteX4" fmla="*/ 80784 w 73518"/>
                <a:gd name="connsiteY4" fmla="*/ 43397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98024">
                  <a:moveTo>
                    <a:pt x="80784" y="43397"/>
                  </a:moveTo>
                  <a:cubicBezTo>
                    <a:pt x="66570" y="67903"/>
                    <a:pt x="98918" y="121082"/>
                    <a:pt x="37898" y="116916"/>
                  </a:cubicBezTo>
                  <a:cubicBezTo>
                    <a:pt x="-23123" y="112750"/>
                    <a:pt x="9226" y="64963"/>
                    <a:pt x="3834" y="36290"/>
                  </a:cubicBezTo>
                  <a:cubicBezTo>
                    <a:pt x="-1557" y="7618"/>
                    <a:pt x="20744" y="-469"/>
                    <a:pt x="46720" y="21"/>
                  </a:cubicBezTo>
                  <a:cubicBezTo>
                    <a:pt x="72697" y="511"/>
                    <a:pt x="84215" y="16440"/>
                    <a:pt x="80784" y="43397"/>
                  </a:cubicBezTo>
                  <a:close/>
                </a:path>
              </a:pathLst>
            </a:custGeom>
            <a:solidFill>
              <a:srgbClr val="F5ECD1"/>
            </a:solidFill>
            <a:ln w="24493"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F8027264-B2E6-4957-A80F-127F3BD3A3A8}"/>
                </a:ext>
              </a:extLst>
            </p:cNvPr>
            <p:cNvSpPr/>
            <p:nvPr/>
          </p:nvSpPr>
          <p:spPr>
            <a:xfrm>
              <a:off x="899602" y="2818396"/>
              <a:ext cx="49012" cy="171544"/>
            </a:xfrm>
            <a:custGeom>
              <a:avLst/>
              <a:gdLst>
                <a:gd name="connsiteX0" fmla="*/ 0 w 49012"/>
                <a:gd name="connsiteY0" fmla="*/ 87760 h 171543"/>
                <a:gd name="connsiteX1" fmla="*/ 0 w 49012"/>
                <a:gd name="connsiteY1" fmla="*/ 24534 h 171543"/>
                <a:gd name="connsiteX2" fmla="*/ 24506 w 49012"/>
                <a:gd name="connsiteY2" fmla="*/ 27 h 171543"/>
                <a:gd name="connsiteX3" fmla="*/ 46635 w 49012"/>
                <a:gd name="connsiteY3" fmla="*/ 20000 h 171543"/>
                <a:gd name="connsiteX4" fmla="*/ 46562 w 49012"/>
                <a:gd name="connsiteY4" fmla="*/ 23063 h 171543"/>
                <a:gd name="connsiteX5" fmla="*/ 52198 w 49012"/>
                <a:gd name="connsiteY5" fmla="*/ 145594 h 171543"/>
                <a:gd name="connsiteX6" fmla="*/ 25241 w 49012"/>
                <a:gd name="connsiteY6" fmla="*/ 179658 h 171543"/>
                <a:gd name="connsiteX7" fmla="*/ 735 w 49012"/>
                <a:gd name="connsiteY7" fmla="*/ 142899 h 171543"/>
                <a:gd name="connsiteX8" fmla="*/ 735 w 49012"/>
                <a:gd name="connsiteY8" fmla="*/ 88741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71543">
                  <a:moveTo>
                    <a:pt x="0" y="87760"/>
                  </a:moveTo>
                  <a:cubicBezTo>
                    <a:pt x="0" y="66684"/>
                    <a:pt x="0" y="45609"/>
                    <a:pt x="0" y="24534"/>
                  </a:cubicBezTo>
                  <a:cubicBezTo>
                    <a:pt x="0" y="8115"/>
                    <a:pt x="7842" y="27"/>
                    <a:pt x="24506" y="27"/>
                  </a:cubicBezTo>
                  <a:cubicBezTo>
                    <a:pt x="36122" y="-560"/>
                    <a:pt x="46047" y="8384"/>
                    <a:pt x="46635" y="20000"/>
                  </a:cubicBezTo>
                  <a:cubicBezTo>
                    <a:pt x="46684" y="21030"/>
                    <a:pt x="46660" y="22034"/>
                    <a:pt x="46562" y="23063"/>
                  </a:cubicBezTo>
                  <a:cubicBezTo>
                    <a:pt x="48522" y="63499"/>
                    <a:pt x="50973" y="104179"/>
                    <a:pt x="52198" y="145594"/>
                  </a:cubicBezTo>
                  <a:cubicBezTo>
                    <a:pt x="52198" y="163730"/>
                    <a:pt x="45336" y="181129"/>
                    <a:pt x="25241" y="179658"/>
                  </a:cubicBezTo>
                  <a:cubicBezTo>
                    <a:pt x="5146" y="178188"/>
                    <a:pt x="-490" y="162014"/>
                    <a:pt x="735" y="142899"/>
                  </a:cubicBezTo>
                  <a:cubicBezTo>
                    <a:pt x="1961" y="123784"/>
                    <a:pt x="735" y="106875"/>
                    <a:pt x="735" y="88741"/>
                  </a:cubicBezTo>
                  <a:close/>
                </a:path>
              </a:pathLst>
            </a:custGeom>
            <a:solidFill>
              <a:srgbClr val="F0E6CB"/>
            </a:solidFill>
            <a:ln w="24493"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FFFCC40-3173-4853-8870-9183EBABA739}"/>
                </a:ext>
              </a:extLst>
            </p:cNvPr>
            <p:cNvSpPr/>
            <p:nvPr/>
          </p:nvSpPr>
          <p:spPr>
            <a:xfrm>
              <a:off x="1133536" y="3480462"/>
              <a:ext cx="49012" cy="122531"/>
            </a:xfrm>
            <a:custGeom>
              <a:avLst/>
              <a:gdLst>
                <a:gd name="connsiteX0" fmla="*/ 100 w 49012"/>
                <a:gd name="connsiteY0" fmla="*/ 62366 h 122531"/>
                <a:gd name="connsiteX1" fmla="*/ 39065 w 49012"/>
                <a:gd name="connsiteY1" fmla="*/ 610 h 122531"/>
                <a:gd name="connsiteX2" fmla="*/ 63572 w 49012"/>
                <a:gd name="connsiteY2" fmla="*/ 49623 h 122531"/>
                <a:gd name="connsiteX3" fmla="*/ 39065 w 49012"/>
                <a:gd name="connsiteY3" fmla="*/ 139805 h 122531"/>
                <a:gd name="connsiteX4" fmla="*/ 5075 w 49012"/>
                <a:gd name="connsiteY4" fmla="*/ 132993 h 122531"/>
                <a:gd name="connsiteX5" fmla="*/ 1326 w 49012"/>
                <a:gd name="connsiteY5" fmla="*/ 115299 h 122531"/>
                <a:gd name="connsiteX6" fmla="*/ 100 w 49012"/>
                <a:gd name="connsiteY6" fmla="*/ 62366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22531">
                  <a:moveTo>
                    <a:pt x="100" y="62366"/>
                  </a:moveTo>
                  <a:cubicBezTo>
                    <a:pt x="6717" y="39331"/>
                    <a:pt x="-18769" y="-5761"/>
                    <a:pt x="39065" y="610"/>
                  </a:cubicBezTo>
                  <a:cubicBezTo>
                    <a:pt x="68963" y="4042"/>
                    <a:pt x="67493" y="28302"/>
                    <a:pt x="63572" y="49623"/>
                  </a:cubicBezTo>
                  <a:cubicBezTo>
                    <a:pt x="59160" y="80746"/>
                    <a:pt x="83422" y="121671"/>
                    <a:pt x="39065" y="139805"/>
                  </a:cubicBezTo>
                  <a:cubicBezTo>
                    <a:pt x="27792" y="147304"/>
                    <a:pt x="12574" y="144241"/>
                    <a:pt x="5075" y="132993"/>
                  </a:cubicBezTo>
                  <a:cubicBezTo>
                    <a:pt x="1620" y="127773"/>
                    <a:pt x="272" y="121450"/>
                    <a:pt x="1326" y="115299"/>
                  </a:cubicBezTo>
                  <a:cubicBezTo>
                    <a:pt x="1816" y="97655"/>
                    <a:pt x="1081" y="81236"/>
                    <a:pt x="100" y="62366"/>
                  </a:cubicBezTo>
                  <a:close/>
                </a:path>
              </a:pathLst>
            </a:custGeom>
            <a:solidFill>
              <a:srgbClr val="F1E8CC"/>
            </a:solidFill>
            <a:ln w="24493"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048677D-E235-4FD8-A281-1DAE19899528}"/>
                </a:ext>
              </a:extLst>
            </p:cNvPr>
            <p:cNvSpPr/>
            <p:nvPr/>
          </p:nvSpPr>
          <p:spPr>
            <a:xfrm>
              <a:off x="1178754" y="2482181"/>
              <a:ext cx="73519" cy="122531"/>
            </a:xfrm>
            <a:custGeom>
              <a:avLst/>
              <a:gdLst>
                <a:gd name="connsiteX0" fmla="*/ 10512 w 73518"/>
                <a:gd name="connsiteY0" fmla="*/ 18398 h 122531"/>
                <a:gd name="connsiteX1" fmla="*/ 59524 w 73518"/>
                <a:gd name="connsiteY1" fmla="*/ 4184 h 122531"/>
                <a:gd name="connsiteX2" fmla="*/ 74718 w 73518"/>
                <a:gd name="connsiteY2" fmla="*/ 42168 h 122531"/>
                <a:gd name="connsiteX3" fmla="*/ 74718 w 73518"/>
                <a:gd name="connsiteY3" fmla="*/ 117893 h 122531"/>
                <a:gd name="connsiteX4" fmla="*/ 35999 w 73518"/>
                <a:gd name="connsiteY4" fmla="*/ 142399 h 122531"/>
                <a:gd name="connsiteX5" fmla="*/ 8307 w 73518"/>
                <a:gd name="connsiteY5" fmla="*/ 113481 h 122531"/>
                <a:gd name="connsiteX6" fmla="*/ 1935 w 73518"/>
                <a:gd name="connsiteY6" fmla="*/ 64469 h 122531"/>
                <a:gd name="connsiteX7" fmla="*/ 10512 w 73518"/>
                <a:gd name="connsiteY7" fmla="*/ 18398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18" h="122531">
                  <a:moveTo>
                    <a:pt x="10512" y="18398"/>
                  </a:moveTo>
                  <a:cubicBezTo>
                    <a:pt x="21050" y="-6109"/>
                    <a:pt x="42370" y="-718"/>
                    <a:pt x="59524" y="4184"/>
                  </a:cubicBezTo>
                  <a:cubicBezTo>
                    <a:pt x="76679" y="9085"/>
                    <a:pt x="74718" y="27465"/>
                    <a:pt x="74718" y="42168"/>
                  </a:cubicBezTo>
                  <a:cubicBezTo>
                    <a:pt x="74718" y="66674"/>
                    <a:pt x="74718" y="92652"/>
                    <a:pt x="74718" y="117893"/>
                  </a:cubicBezTo>
                  <a:cubicBezTo>
                    <a:pt x="74718" y="143134"/>
                    <a:pt x="55604" y="142399"/>
                    <a:pt x="35999" y="142399"/>
                  </a:cubicBezTo>
                  <a:cubicBezTo>
                    <a:pt x="16393" y="142399"/>
                    <a:pt x="11492" y="127695"/>
                    <a:pt x="8307" y="113481"/>
                  </a:cubicBezTo>
                  <a:cubicBezTo>
                    <a:pt x="3895" y="97528"/>
                    <a:pt x="1763" y="81036"/>
                    <a:pt x="1935" y="64469"/>
                  </a:cubicBezTo>
                  <a:cubicBezTo>
                    <a:pt x="-2452" y="48613"/>
                    <a:pt x="710" y="31606"/>
                    <a:pt x="10512" y="18398"/>
                  </a:cubicBezTo>
                  <a:close/>
                </a:path>
              </a:pathLst>
            </a:custGeom>
            <a:solidFill>
              <a:srgbClr val="F5EDD2"/>
            </a:solidFill>
            <a:ln w="24493"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5802BB7-C480-4BD2-B194-60E081A0F787}"/>
                </a:ext>
              </a:extLst>
            </p:cNvPr>
            <p:cNvSpPr/>
            <p:nvPr/>
          </p:nvSpPr>
          <p:spPr>
            <a:xfrm>
              <a:off x="1605627" y="4299807"/>
              <a:ext cx="73519" cy="122531"/>
            </a:xfrm>
            <a:custGeom>
              <a:avLst/>
              <a:gdLst>
                <a:gd name="connsiteX0" fmla="*/ 0 w 73518"/>
                <a:gd name="connsiteY0" fmla="*/ 68391 h 122531"/>
                <a:gd name="connsiteX1" fmla="*/ 40680 w 73518"/>
                <a:gd name="connsiteY1" fmla="*/ 18 h 122531"/>
                <a:gd name="connsiteX2" fmla="*/ 74009 w 73518"/>
                <a:gd name="connsiteY2" fmla="*/ 55157 h 122531"/>
                <a:gd name="connsiteX3" fmla="*/ 32103 w 73518"/>
                <a:gd name="connsiteY3" fmla="*/ 125490 h 122531"/>
                <a:gd name="connsiteX4" fmla="*/ 0 w 73518"/>
                <a:gd name="connsiteY4" fmla="*/ 68391 h 12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122531">
                  <a:moveTo>
                    <a:pt x="0" y="68391"/>
                  </a:moveTo>
                  <a:cubicBezTo>
                    <a:pt x="5146" y="37268"/>
                    <a:pt x="-8577" y="-962"/>
                    <a:pt x="40680" y="18"/>
                  </a:cubicBezTo>
                  <a:cubicBezTo>
                    <a:pt x="80135" y="18"/>
                    <a:pt x="76704" y="31141"/>
                    <a:pt x="74009" y="55157"/>
                  </a:cubicBezTo>
                  <a:cubicBezTo>
                    <a:pt x="70578" y="83585"/>
                    <a:pt x="77685" y="124511"/>
                    <a:pt x="32103" y="125490"/>
                  </a:cubicBezTo>
                  <a:cubicBezTo>
                    <a:pt x="-13478" y="126471"/>
                    <a:pt x="6371" y="87506"/>
                    <a:pt x="0" y="68391"/>
                  </a:cubicBezTo>
                  <a:close/>
                </a:path>
              </a:pathLst>
            </a:custGeom>
            <a:solidFill>
              <a:srgbClr val="F1E8CD"/>
            </a:solidFill>
            <a:ln w="24493"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D03C1857-B364-4963-98F1-4B2D6F812A38}"/>
                </a:ext>
              </a:extLst>
            </p:cNvPr>
            <p:cNvSpPr/>
            <p:nvPr/>
          </p:nvSpPr>
          <p:spPr>
            <a:xfrm>
              <a:off x="1062051" y="3699420"/>
              <a:ext cx="49012" cy="122531"/>
            </a:xfrm>
            <a:custGeom>
              <a:avLst/>
              <a:gdLst>
                <a:gd name="connsiteX0" fmla="*/ 65949 w 49012"/>
                <a:gd name="connsiteY0" fmla="*/ 77443 h 122531"/>
                <a:gd name="connsiteX1" fmla="*/ 65949 w 49012"/>
                <a:gd name="connsiteY1" fmla="*/ 99989 h 122531"/>
                <a:gd name="connsiteX2" fmla="*/ 36296 w 49012"/>
                <a:gd name="connsiteY2" fmla="*/ 136013 h 122531"/>
                <a:gd name="connsiteX3" fmla="*/ 615 w 49012"/>
                <a:gd name="connsiteY3" fmla="*/ 107928 h 122531"/>
                <a:gd name="connsiteX4" fmla="*/ 762 w 49012"/>
                <a:gd name="connsiteY4" fmla="*/ 99253 h 122531"/>
                <a:gd name="connsiteX5" fmla="*/ 762 w 49012"/>
                <a:gd name="connsiteY5" fmla="*/ 36027 h 122531"/>
                <a:gd name="connsiteX6" fmla="*/ 29925 w 49012"/>
                <a:gd name="connsiteY6" fmla="*/ 3 h 122531"/>
                <a:gd name="connsiteX7" fmla="*/ 64969 w 49012"/>
                <a:gd name="connsiteY7" fmla="*/ 32352 h 122531"/>
                <a:gd name="connsiteX8" fmla="*/ 64969 w 49012"/>
                <a:gd name="connsiteY8" fmla="*/ 77443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22531">
                  <a:moveTo>
                    <a:pt x="65949" y="77443"/>
                  </a:moveTo>
                  <a:cubicBezTo>
                    <a:pt x="65949" y="85040"/>
                    <a:pt x="65949" y="92637"/>
                    <a:pt x="65949" y="99989"/>
                  </a:cubicBezTo>
                  <a:cubicBezTo>
                    <a:pt x="67174" y="121309"/>
                    <a:pt x="59822" y="136258"/>
                    <a:pt x="36296" y="136013"/>
                  </a:cubicBezTo>
                  <a:cubicBezTo>
                    <a:pt x="18701" y="138121"/>
                    <a:pt x="2723" y="125549"/>
                    <a:pt x="615" y="107928"/>
                  </a:cubicBezTo>
                  <a:cubicBezTo>
                    <a:pt x="272" y="105061"/>
                    <a:pt x="321" y="102121"/>
                    <a:pt x="762" y="99253"/>
                  </a:cubicBezTo>
                  <a:cubicBezTo>
                    <a:pt x="762" y="78178"/>
                    <a:pt x="-953" y="57103"/>
                    <a:pt x="762" y="36027"/>
                  </a:cubicBezTo>
                  <a:cubicBezTo>
                    <a:pt x="2478" y="14952"/>
                    <a:pt x="3458" y="249"/>
                    <a:pt x="29925" y="3"/>
                  </a:cubicBezTo>
                  <a:cubicBezTo>
                    <a:pt x="56391" y="-242"/>
                    <a:pt x="62273" y="13481"/>
                    <a:pt x="64969" y="32352"/>
                  </a:cubicBezTo>
                  <a:cubicBezTo>
                    <a:pt x="66047" y="47374"/>
                    <a:pt x="66047" y="62421"/>
                    <a:pt x="64969" y="77443"/>
                  </a:cubicBezTo>
                  <a:close/>
                </a:path>
              </a:pathLst>
            </a:custGeom>
            <a:solidFill>
              <a:srgbClr val="F4ECD1"/>
            </a:solidFill>
            <a:ln w="24493"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C654E65-96B7-4F03-938C-C1B6D07003D1}"/>
                </a:ext>
              </a:extLst>
            </p:cNvPr>
            <p:cNvSpPr/>
            <p:nvPr/>
          </p:nvSpPr>
          <p:spPr>
            <a:xfrm>
              <a:off x="1608422" y="4042755"/>
              <a:ext cx="73519" cy="98025"/>
            </a:xfrm>
            <a:custGeom>
              <a:avLst/>
              <a:gdLst>
                <a:gd name="connsiteX0" fmla="*/ 636 w 73518"/>
                <a:gd name="connsiteY0" fmla="*/ 49012 h 98024"/>
                <a:gd name="connsiteX1" fmla="*/ 43276 w 73518"/>
                <a:gd name="connsiteY1" fmla="*/ 0 h 98024"/>
                <a:gd name="connsiteX2" fmla="*/ 81261 w 73518"/>
                <a:gd name="connsiteY2" fmla="*/ 55384 h 98024"/>
                <a:gd name="connsiteX3" fmla="*/ 41316 w 73518"/>
                <a:gd name="connsiteY3" fmla="*/ 111503 h 98024"/>
                <a:gd name="connsiteX4" fmla="*/ 636 w 73518"/>
                <a:gd name="connsiteY4" fmla="*/ 49012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98024">
                  <a:moveTo>
                    <a:pt x="636" y="49012"/>
                  </a:moveTo>
                  <a:cubicBezTo>
                    <a:pt x="-2305" y="20340"/>
                    <a:pt x="3821" y="0"/>
                    <a:pt x="43276" y="0"/>
                  </a:cubicBezTo>
                  <a:cubicBezTo>
                    <a:pt x="87143" y="0"/>
                    <a:pt x="81016" y="28427"/>
                    <a:pt x="81261" y="55384"/>
                  </a:cubicBezTo>
                  <a:cubicBezTo>
                    <a:pt x="81506" y="82341"/>
                    <a:pt x="81261" y="111258"/>
                    <a:pt x="41316" y="111503"/>
                  </a:cubicBezTo>
                  <a:cubicBezTo>
                    <a:pt x="-2795" y="111748"/>
                    <a:pt x="390" y="80870"/>
                    <a:pt x="636" y="49012"/>
                  </a:cubicBezTo>
                  <a:close/>
                </a:path>
              </a:pathLst>
            </a:custGeom>
            <a:solidFill>
              <a:srgbClr val="F3EACE"/>
            </a:solidFill>
            <a:ln w="24493"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A99D90B-7F58-4175-B1C6-305445FD79E0}"/>
                </a:ext>
              </a:extLst>
            </p:cNvPr>
            <p:cNvSpPr/>
            <p:nvPr/>
          </p:nvSpPr>
          <p:spPr>
            <a:xfrm>
              <a:off x="1697508" y="4116342"/>
              <a:ext cx="73519" cy="98025"/>
            </a:xfrm>
            <a:custGeom>
              <a:avLst/>
              <a:gdLst>
                <a:gd name="connsiteX0" fmla="*/ 81623 w 73518"/>
                <a:gd name="connsiteY0" fmla="*/ 48700 h 98024"/>
                <a:gd name="connsiteX1" fmla="*/ 37756 w 73518"/>
                <a:gd name="connsiteY1" fmla="*/ 111436 h 98024"/>
                <a:gd name="connsiteX2" fmla="*/ 752 w 73518"/>
                <a:gd name="connsiteY2" fmla="*/ 47229 h 98024"/>
                <a:gd name="connsiteX3" fmla="*/ 46824 w 73518"/>
                <a:gd name="connsiteY3" fmla="*/ 177 h 98024"/>
                <a:gd name="connsiteX4" fmla="*/ 81623 w 73518"/>
                <a:gd name="connsiteY4" fmla="*/ 48700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98024">
                  <a:moveTo>
                    <a:pt x="81623" y="48700"/>
                  </a:moveTo>
                  <a:cubicBezTo>
                    <a:pt x="70595" y="68304"/>
                    <a:pt x="90445" y="111926"/>
                    <a:pt x="37756" y="111436"/>
                  </a:cubicBezTo>
                  <a:cubicBezTo>
                    <a:pt x="-14932" y="110946"/>
                    <a:pt x="4183" y="73451"/>
                    <a:pt x="752" y="47229"/>
                  </a:cubicBezTo>
                  <a:cubicBezTo>
                    <a:pt x="-3659" y="12430"/>
                    <a:pt x="11290" y="-1783"/>
                    <a:pt x="46824" y="177"/>
                  </a:cubicBezTo>
                  <a:cubicBezTo>
                    <a:pt x="82358" y="2138"/>
                    <a:pt x="83583" y="18802"/>
                    <a:pt x="81623" y="48700"/>
                  </a:cubicBezTo>
                  <a:close/>
                </a:path>
              </a:pathLst>
            </a:custGeom>
            <a:solidFill>
              <a:srgbClr val="F3EACF"/>
            </a:solidFill>
            <a:ln w="24493"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22E567C-70A5-487D-8668-90A33749A402}"/>
                </a:ext>
              </a:extLst>
            </p:cNvPr>
            <p:cNvSpPr/>
            <p:nvPr/>
          </p:nvSpPr>
          <p:spPr>
            <a:xfrm>
              <a:off x="1612386" y="3771768"/>
              <a:ext cx="73519" cy="98025"/>
            </a:xfrm>
            <a:custGeom>
              <a:avLst/>
              <a:gdLst>
                <a:gd name="connsiteX0" fmla="*/ 69210 w 73518"/>
                <a:gd name="connsiteY0" fmla="*/ 9015 h 98024"/>
                <a:gd name="connsiteX1" fmla="*/ 77297 w 73518"/>
                <a:gd name="connsiteY1" fmla="*/ 109981 h 98024"/>
                <a:gd name="connsiteX2" fmla="*/ 10640 w 73518"/>
                <a:gd name="connsiteY2" fmla="*/ 105570 h 98024"/>
                <a:gd name="connsiteX3" fmla="*/ 21913 w 73518"/>
                <a:gd name="connsiteY3" fmla="*/ 7545 h 98024"/>
                <a:gd name="connsiteX4" fmla="*/ 69210 w 73518"/>
                <a:gd name="connsiteY4" fmla="*/ 9015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98024">
                  <a:moveTo>
                    <a:pt x="69210" y="9015"/>
                  </a:moveTo>
                  <a:cubicBezTo>
                    <a:pt x="105724" y="39894"/>
                    <a:pt x="70925" y="76653"/>
                    <a:pt x="77297" y="109981"/>
                  </a:cubicBezTo>
                  <a:cubicBezTo>
                    <a:pt x="52791" y="120764"/>
                    <a:pt x="19952" y="130811"/>
                    <a:pt x="10640" y="105570"/>
                  </a:cubicBezTo>
                  <a:cubicBezTo>
                    <a:pt x="1328" y="80329"/>
                    <a:pt x="-12151" y="37197"/>
                    <a:pt x="21913" y="7545"/>
                  </a:cubicBezTo>
                  <a:cubicBezTo>
                    <a:pt x="36102" y="-3042"/>
                    <a:pt x="55707" y="-2429"/>
                    <a:pt x="69210" y="9015"/>
                  </a:cubicBezTo>
                  <a:close/>
                </a:path>
              </a:pathLst>
            </a:custGeom>
            <a:solidFill>
              <a:srgbClr val="F5ECD1"/>
            </a:solidFill>
            <a:ln w="24493"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B2B2662-3244-4342-ABD9-B0E66911F391}"/>
                </a:ext>
              </a:extLst>
            </p:cNvPr>
            <p:cNvSpPr/>
            <p:nvPr/>
          </p:nvSpPr>
          <p:spPr>
            <a:xfrm>
              <a:off x="1668783" y="5483917"/>
              <a:ext cx="98025" cy="171544"/>
            </a:xfrm>
            <a:custGeom>
              <a:avLst/>
              <a:gdLst>
                <a:gd name="connsiteX0" fmla="*/ 84861 w 98024"/>
                <a:gd name="connsiteY0" fmla="*/ 86067 h 171543"/>
                <a:gd name="connsiteX1" fmla="*/ 65991 w 98024"/>
                <a:gd name="connsiteY1" fmla="*/ 101996 h 171543"/>
                <a:gd name="connsiteX2" fmla="*/ 54228 w 98024"/>
                <a:gd name="connsiteY2" fmla="*/ 145372 h 171543"/>
                <a:gd name="connsiteX3" fmla="*/ 11587 w 98024"/>
                <a:gd name="connsiteY3" fmla="*/ 189238 h 171543"/>
                <a:gd name="connsiteX4" fmla="*/ 13547 w 98024"/>
                <a:gd name="connsiteY4" fmla="*/ 137529 h 171543"/>
                <a:gd name="connsiteX5" fmla="*/ 48101 w 98024"/>
                <a:gd name="connsiteY5" fmla="*/ 42201 h 171543"/>
                <a:gd name="connsiteX6" fmla="*/ 121620 w 98024"/>
                <a:gd name="connsiteY6" fmla="*/ 4706 h 171543"/>
                <a:gd name="connsiteX7" fmla="*/ 120150 w 98024"/>
                <a:gd name="connsiteY7" fmla="*/ 10587 h 171543"/>
                <a:gd name="connsiteX8" fmla="*/ 90497 w 98024"/>
                <a:gd name="connsiteY8" fmla="*/ 82146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024" h="171543">
                  <a:moveTo>
                    <a:pt x="84861" y="86067"/>
                  </a:moveTo>
                  <a:cubicBezTo>
                    <a:pt x="75524" y="86067"/>
                    <a:pt x="67535" y="92781"/>
                    <a:pt x="65991" y="101996"/>
                  </a:cubicBezTo>
                  <a:cubicBezTo>
                    <a:pt x="63859" y="116871"/>
                    <a:pt x="59889" y="131452"/>
                    <a:pt x="54228" y="145372"/>
                  </a:cubicBezTo>
                  <a:cubicBezTo>
                    <a:pt x="44670" y="164486"/>
                    <a:pt x="36829" y="197815"/>
                    <a:pt x="11587" y="189238"/>
                  </a:cubicBezTo>
                  <a:cubicBezTo>
                    <a:pt x="-13654" y="180661"/>
                    <a:pt x="9627" y="154194"/>
                    <a:pt x="13547" y="137529"/>
                  </a:cubicBezTo>
                  <a:cubicBezTo>
                    <a:pt x="21708" y="104643"/>
                    <a:pt x="33275" y="72686"/>
                    <a:pt x="48101" y="42201"/>
                  </a:cubicBezTo>
                  <a:cubicBezTo>
                    <a:pt x="62070" y="13528"/>
                    <a:pt x="82410" y="-10488"/>
                    <a:pt x="121620" y="4706"/>
                  </a:cubicBezTo>
                  <a:lnTo>
                    <a:pt x="120150" y="10587"/>
                  </a:lnTo>
                  <a:cubicBezTo>
                    <a:pt x="101280" y="30683"/>
                    <a:pt x="105446" y="59600"/>
                    <a:pt x="90497" y="82146"/>
                  </a:cubicBezTo>
                  <a:close/>
                </a:path>
              </a:pathLst>
            </a:custGeom>
            <a:solidFill>
              <a:srgbClr val="D5C0A1"/>
            </a:solidFill>
            <a:ln w="24493"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644C4F8-71DC-4AA8-B903-272C142FDD79}"/>
                </a:ext>
              </a:extLst>
            </p:cNvPr>
            <p:cNvSpPr/>
            <p:nvPr/>
          </p:nvSpPr>
          <p:spPr>
            <a:xfrm>
              <a:off x="1206577" y="3380463"/>
              <a:ext cx="49012" cy="147037"/>
            </a:xfrm>
            <a:custGeom>
              <a:avLst/>
              <a:gdLst>
                <a:gd name="connsiteX0" fmla="*/ 57188 w 49012"/>
                <a:gd name="connsiteY0" fmla="*/ 65566 h 147037"/>
                <a:gd name="connsiteX1" fmla="*/ 54982 w 49012"/>
                <a:gd name="connsiteY1" fmla="*/ 124135 h 147037"/>
                <a:gd name="connsiteX2" fmla="*/ 27045 w 49012"/>
                <a:gd name="connsiteY2" fmla="*/ 153298 h 147037"/>
                <a:gd name="connsiteX3" fmla="*/ 995 w 49012"/>
                <a:gd name="connsiteY3" fmla="*/ 126440 h 147037"/>
                <a:gd name="connsiteX4" fmla="*/ 1313 w 49012"/>
                <a:gd name="connsiteY4" fmla="*/ 122665 h 147037"/>
                <a:gd name="connsiteX5" fmla="*/ 88 w 49012"/>
                <a:gd name="connsiteY5" fmla="*/ 41305 h 147037"/>
                <a:gd name="connsiteX6" fmla="*/ 54982 w 49012"/>
                <a:gd name="connsiteY6" fmla="*/ 13367 h 147037"/>
                <a:gd name="connsiteX7" fmla="*/ 59491 w 49012"/>
                <a:gd name="connsiteY7" fmla="*/ 63066 h 147037"/>
                <a:gd name="connsiteX8" fmla="*/ 57188 w 49012"/>
                <a:gd name="connsiteY8" fmla="*/ 65566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47037">
                  <a:moveTo>
                    <a:pt x="57188" y="65566"/>
                  </a:moveTo>
                  <a:cubicBezTo>
                    <a:pt x="57188" y="85171"/>
                    <a:pt x="57188" y="104776"/>
                    <a:pt x="54982" y="124135"/>
                  </a:cubicBezTo>
                  <a:cubicBezTo>
                    <a:pt x="52776" y="143495"/>
                    <a:pt x="44444" y="154278"/>
                    <a:pt x="27045" y="153298"/>
                  </a:cubicBezTo>
                  <a:cubicBezTo>
                    <a:pt x="12439" y="153077"/>
                    <a:pt x="774" y="141045"/>
                    <a:pt x="995" y="126440"/>
                  </a:cubicBezTo>
                  <a:cubicBezTo>
                    <a:pt x="995" y="125165"/>
                    <a:pt x="1117" y="123915"/>
                    <a:pt x="1313" y="122665"/>
                  </a:cubicBezTo>
                  <a:cubicBezTo>
                    <a:pt x="1313" y="95463"/>
                    <a:pt x="-402" y="68506"/>
                    <a:pt x="88" y="41305"/>
                  </a:cubicBezTo>
                  <a:cubicBezTo>
                    <a:pt x="88" y="-4522"/>
                    <a:pt x="11116" y="-9668"/>
                    <a:pt x="54982" y="13367"/>
                  </a:cubicBezTo>
                  <a:cubicBezTo>
                    <a:pt x="69955" y="25841"/>
                    <a:pt x="71965" y="48093"/>
                    <a:pt x="59491" y="63066"/>
                  </a:cubicBezTo>
                  <a:cubicBezTo>
                    <a:pt x="58756" y="63948"/>
                    <a:pt x="57996" y="64781"/>
                    <a:pt x="57188" y="65566"/>
                  </a:cubicBezTo>
                  <a:close/>
                </a:path>
              </a:pathLst>
            </a:custGeom>
            <a:solidFill>
              <a:srgbClr val="F1E7CB"/>
            </a:solidFill>
            <a:ln w="24493"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E55F4B9-A6BC-4BC4-A1E8-B93BFEC470AB}"/>
                </a:ext>
              </a:extLst>
            </p:cNvPr>
            <p:cNvSpPr/>
            <p:nvPr/>
          </p:nvSpPr>
          <p:spPr>
            <a:xfrm>
              <a:off x="1003972" y="4298838"/>
              <a:ext cx="49012" cy="122531"/>
            </a:xfrm>
            <a:custGeom>
              <a:avLst/>
              <a:gdLst>
                <a:gd name="connsiteX0" fmla="*/ 68399 w 49012"/>
                <a:gd name="connsiteY0" fmla="*/ 67154 h 122531"/>
                <a:gd name="connsiteX1" fmla="*/ 68399 w 49012"/>
                <a:gd name="connsiteY1" fmla="*/ 103423 h 122531"/>
                <a:gd name="connsiteX2" fmla="*/ 36541 w 49012"/>
                <a:gd name="connsiteY2" fmla="*/ 127929 h 122531"/>
                <a:gd name="connsiteX3" fmla="*/ 4683 w 49012"/>
                <a:gd name="connsiteY3" fmla="*/ 103423 h 122531"/>
                <a:gd name="connsiteX4" fmla="*/ 762 w 49012"/>
                <a:gd name="connsiteY4" fmla="*/ 49265 h 122531"/>
                <a:gd name="connsiteX5" fmla="*/ 30414 w 49012"/>
                <a:gd name="connsiteY5" fmla="*/ 252 h 122531"/>
                <a:gd name="connsiteX6" fmla="*/ 68399 w 49012"/>
                <a:gd name="connsiteY6" fmla="*/ 44118 h 122531"/>
                <a:gd name="connsiteX7" fmla="*/ 68399 w 49012"/>
                <a:gd name="connsiteY7" fmla="*/ 67154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22531">
                  <a:moveTo>
                    <a:pt x="68399" y="67154"/>
                  </a:moveTo>
                  <a:cubicBezTo>
                    <a:pt x="68399" y="79162"/>
                    <a:pt x="68399" y="91661"/>
                    <a:pt x="68399" y="103423"/>
                  </a:cubicBezTo>
                  <a:cubicBezTo>
                    <a:pt x="67174" y="123518"/>
                    <a:pt x="52715" y="127929"/>
                    <a:pt x="36541" y="127929"/>
                  </a:cubicBezTo>
                  <a:cubicBezTo>
                    <a:pt x="20367" y="127929"/>
                    <a:pt x="6398" y="123764"/>
                    <a:pt x="4683" y="103423"/>
                  </a:cubicBezTo>
                  <a:cubicBezTo>
                    <a:pt x="2967" y="83083"/>
                    <a:pt x="2232" y="67399"/>
                    <a:pt x="762" y="49265"/>
                  </a:cubicBezTo>
                  <a:cubicBezTo>
                    <a:pt x="-954" y="25983"/>
                    <a:pt x="-2669" y="3193"/>
                    <a:pt x="30414" y="252"/>
                  </a:cubicBezTo>
                  <a:cubicBezTo>
                    <a:pt x="63498" y="-2689"/>
                    <a:pt x="66193" y="20592"/>
                    <a:pt x="68399" y="44118"/>
                  </a:cubicBezTo>
                  <a:cubicBezTo>
                    <a:pt x="68889" y="52205"/>
                    <a:pt x="68399" y="60783"/>
                    <a:pt x="68399" y="67154"/>
                  </a:cubicBezTo>
                  <a:close/>
                </a:path>
              </a:pathLst>
            </a:custGeom>
            <a:solidFill>
              <a:srgbClr val="F3EACF"/>
            </a:solidFill>
            <a:ln w="24493"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995ADD4F-B842-449F-A25D-25B2090F201B}"/>
                </a:ext>
              </a:extLst>
            </p:cNvPr>
            <p:cNvSpPr/>
            <p:nvPr/>
          </p:nvSpPr>
          <p:spPr>
            <a:xfrm>
              <a:off x="989023" y="3899682"/>
              <a:ext cx="49012" cy="122531"/>
            </a:xfrm>
            <a:custGeom>
              <a:avLst/>
              <a:gdLst>
                <a:gd name="connsiteX0" fmla="*/ 43648 w 49012"/>
                <a:gd name="connsiteY0" fmla="*/ 129105 h 122531"/>
                <a:gd name="connsiteX1" fmla="*/ 762 w 49012"/>
                <a:gd name="connsiteY1" fmla="*/ 96756 h 122531"/>
                <a:gd name="connsiteX2" fmla="*/ 762 w 49012"/>
                <a:gd name="connsiteY2" fmla="*/ 33285 h 122531"/>
                <a:gd name="connsiteX3" fmla="*/ 29925 w 49012"/>
                <a:gd name="connsiteY3" fmla="*/ 202 h 122531"/>
                <a:gd name="connsiteX4" fmla="*/ 63302 w 49012"/>
                <a:gd name="connsiteY4" fmla="*/ 26718 h 122531"/>
                <a:gd name="connsiteX5" fmla="*/ 63498 w 49012"/>
                <a:gd name="connsiteY5" fmla="*/ 29364 h 122531"/>
                <a:gd name="connsiteX6" fmla="*/ 71585 w 49012"/>
                <a:gd name="connsiteY6" fmla="*/ 110235 h 122531"/>
                <a:gd name="connsiteX7" fmla="*/ 43648 w 49012"/>
                <a:gd name="connsiteY7" fmla="*/ 129105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22531">
                  <a:moveTo>
                    <a:pt x="43648" y="129105"/>
                  </a:moveTo>
                  <a:cubicBezTo>
                    <a:pt x="15956" y="130330"/>
                    <a:pt x="272" y="123224"/>
                    <a:pt x="762" y="96756"/>
                  </a:cubicBezTo>
                  <a:cubicBezTo>
                    <a:pt x="762" y="75681"/>
                    <a:pt x="-953" y="54361"/>
                    <a:pt x="762" y="33285"/>
                  </a:cubicBezTo>
                  <a:cubicBezTo>
                    <a:pt x="2233" y="16621"/>
                    <a:pt x="7134" y="1428"/>
                    <a:pt x="29925" y="202"/>
                  </a:cubicBezTo>
                  <a:cubicBezTo>
                    <a:pt x="46466" y="-1710"/>
                    <a:pt x="61415" y="10176"/>
                    <a:pt x="63302" y="26718"/>
                  </a:cubicBezTo>
                  <a:cubicBezTo>
                    <a:pt x="63425" y="27600"/>
                    <a:pt x="63474" y="28483"/>
                    <a:pt x="63498" y="29364"/>
                  </a:cubicBezTo>
                  <a:cubicBezTo>
                    <a:pt x="67958" y="56125"/>
                    <a:pt x="70654" y="83131"/>
                    <a:pt x="71585" y="110235"/>
                  </a:cubicBezTo>
                  <a:cubicBezTo>
                    <a:pt x="73791" y="134496"/>
                    <a:pt x="53696" y="127389"/>
                    <a:pt x="43648" y="129105"/>
                  </a:cubicBezTo>
                  <a:close/>
                </a:path>
              </a:pathLst>
            </a:custGeom>
            <a:solidFill>
              <a:srgbClr val="F2EACE"/>
            </a:solidFill>
            <a:ln w="24493"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6744964-50B8-4B6D-AF85-E1B4E0A35373}"/>
                </a:ext>
              </a:extLst>
            </p:cNvPr>
            <p:cNvSpPr/>
            <p:nvPr/>
          </p:nvSpPr>
          <p:spPr>
            <a:xfrm>
              <a:off x="909759" y="3382508"/>
              <a:ext cx="49012" cy="147037"/>
            </a:xfrm>
            <a:custGeom>
              <a:avLst/>
              <a:gdLst>
                <a:gd name="connsiteX0" fmla="*/ 54295 w 49012"/>
                <a:gd name="connsiteY0" fmla="*/ 76999 h 147037"/>
                <a:gd name="connsiteX1" fmla="*/ 54295 w 49012"/>
                <a:gd name="connsiteY1" fmla="*/ 122336 h 147037"/>
                <a:gd name="connsiteX2" fmla="*/ 34347 w 49012"/>
                <a:gd name="connsiteY2" fmla="*/ 150690 h 147037"/>
                <a:gd name="connsiteX3" fmla="*/ 31504 w 49012"/>
                <a:gd name="connsiteY3" fmla="*/ 151008 h 147037"/>
                <a:gd name="connsiteX4" fmla="*/ 1165 w 49012"/>
                <a:gd name="connsiteY4" fmla="*/ 128512 h 147037"/>
                <a:gd name="connsiteX5" fmla="*/ 871 w 49012"/>
                <a:gd name="connsiteY5" fmla="*/ 124541 h 147037"/>
                <a:gd name="connsiteX6" fmla="*/ 871 w 49012"/>
                <a:gd name="connsiteY6" fmla="*/ 24802 h 147037"/>
                <a:gd name="connsiteX7" fmla="*/ 25377 w 49012"/>
                <a:gd name="connsiteY7" fmla="*/ 295 h 147037"/>
                <a:gd name="connsiteX8" fmla="*/ 53339 w 49012"/>
                <a:gd name="connsiteY8" fmla="*/ 20758 h 147037"/>
                <a:gd name="connsiteX9" fmla="*/ 53315 w 49012"/>
                <a:gd name="connsiteY9" fmla="*/ 28477 h 147037"/>
                <a:gd name="connsiteX10" fmla="*/ 53315 w 49012"/>
                <a:gd name="connsiteY10" fmla="*/ 77490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12" h="147037">
                  <a:moveTo>
                    <a:pt x="54295" y="76999"/>
                  </a:moveTo>
                  <a:cubicBezTo>
                    <a:pt x="54295" y="92194"/>
                    <a:pt x="54295" y="107387"/>
                    <a:pt x="54295" y="122336"/>
                  </a:cubicBezTo>
                  <a:cubicBezTo>
                    <a:pt x="56623" y="135667"/>
                    <a:pt x="47678" y="148362"/>
                    <a:pt x="34347" y="150690"/>
                  </a:cubicBezTo>
                  <a:cubicBezTo>
                    <a:pt x="33416" y="150836"/>
                    <a:pt x="32460" y="150959"/>
                    <a:pt x="31504" y="151008"/>
                  </a:cubicBezTo>
                  <a:cubicBezTo>
                    <a:pt x="16923" y="153165"/>
                    <a:pt x="3322" y="143093"/>
                    <a:pt x="1165" y="128512"/>
                  </a:cubicBezTo>
                  <a:cubicBezTo>
                    <a:pt x="969" y="127188"/>
                    <a:pt x="871" y="125865"/>
                    <a:pt x="871" y="124541"/>
                  </a:cubicBezTo>
                  <a:cubicBezTo>
                    <a:pt x="-1089" y="91458"/>
                    <a:pt x="871" y="58130"/>
                    <a:pt x="871" y="24802"/>
                  </a:cubicBezTo>
                  <a:cubicBezTo>
                    <a:pt x="871" y="11274"/>
                    <a:pt x="11850" y="295"/>
                    <a:pt x="25377" y="295"/>
                  </a:cubicBezTo>
                  <a:cubicBezTo>
                    <a:pt x="38758" y="-1788"/>
                    <a:pt x="51281" y="7377"/>
                    <a:pt x="53339" y="20758"/>
                  </a:cubicBezTo>
                  <a:cubicBezTo>
                    <a:pt x="53756" y="23307"/>
                    <a:pt x="53731" y="25929"/>
                    <a:pt x="53315" y="28477"/>
                  </a:cubicBezTo>
                  <a:cubicBezTo>
                    <a:pt x="53315" y="45141"/>
                    <a:pt x="53315" y="61805"/>
                    <a:pt x="53315" y="77490"/>
                  </a:cubicBezTo>
                  <a:close/>
                </a:path>
              </a:pathLst>
            </a:custGeom>
            <a:solidFill>
              <a:srgbClr val="F4ECD0"/>
            </a:solidFill>
            <a:ln w="24493"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5EE6787-F961-478D-9210-28A1141AA0BD}"/>
                </a:ext>
              </a:extLst>
            </p:cNvPr>
            <p:cNvSpPr/>
            <p:nvPr/>
          </p:nvSpPr>
          <p:spPr>
            <a:xfrm>
              <a:off x="1108081" y="2411825"/>
              <a:ext cx="49012" cy="122531"/>
            </a:xfrm>
            <a:custGeom>
              <a:avLst/>
              <a:gdLst>
                <a:gd name="connsiteX0" fmla="*/ 54718 w 49012"/>
                <a:gd name="connsiteY0" fmla="*/ 134335 h 122531"/>
                <a:gd name="connsiteX1" fmla="*/ 1539 w 49012"/>
                <a:gd name="connsiteY1" fmla="*/ 80666 h 122531"/>
                <a:gd name="connsiteX2" fmla="*/ 17958 w 49012"/>
                <a:gd name="connsiteY2" fmla="*/ 5922 h 122531"/>
                <a:gd name="connsiteX3" fmla="*/ 69176 w 49012"/>
                <a:gd name="connsiteY3" fmla="*/ 40476 h 122531"/>
                <a:gd name="connsiteX4" fmla="*/ 71627 w 49012"/>
                <a:gd name="connsiteY4" fmla="*/ 109829 h 122531"/>
                <a:gd name="connsiteX5" fmla="*/ 54718 w 49012"/>
                <a:gd name="connsiteY5" fmla="*/ 134335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22531">
                  <a:moveTo>
                    <a:pt x="54718" y="134335"/>
                  </a:moveTo>
                  <a:cubicBezTo>
                    <a:pt x="12567" y="140707"/>
                    <a:pt x="-5322" y="122082"/>
                    <a:pt x="1539" y="80666"/>
                  </a:cubicBezTo>
                  <a:cubicBezTo>
                    <a:pt x="5705" y="56160"/>
                    <a:pt x="-12184" y="25282"/>
                    <a:pt x="17958" y="5922"/>
                  </a:cubicBezTo>
                  <a:cubicBezTo>
                    <a:pt x="63295" y="-6576"/>
                    <a:pt x="71627" y="-1185"/>
                    <a:pt x="69176" y="40476"/>
                  </a:cubicBezTo>
                  <a:cubicBezTo>
                    <a:pt x="67976" y="63610"/>
                    <a:pt x="68784" y="86817"/>
                    <a:pt x="71627" y="109829"/>
                  </a:cubicBezTo>
                  <a:cubicBezTo>
                    <a:pt x="71554" y="120685"/>
                    <a:pt x="64839" y="130414"/>
                    <a:pt x="54718" y="134335"/>
                  </a:cubicBezTo>
                  <a:close/>
                </a:path>
              </a:pathLst>
            </a:custGeom>
            <a:solidFill>
              <a:srgbClr val="F5EDD1"/>
            </a:solidFill>
            <a:ln w="24493"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E07879D-9E1B-4CD5-9EB9-2D7DD9F0182C}"/>
                </a:ext>
              </a:extLst>
            </p:cNvPr>
            <p:cNvSpPr/>
            <p:nvPr/>
          </p:nvSpPr>
          <p:spPr>
            <a:xfrm>
              <a:off x="1705903" y="3844003"/>
              <a:ext cx="73519" cy="98025"/>
            </a:xfrm>
            <a:custGeom>
              <a:avLst/>
              <a:gdLst>
                <a:gd name="connsiteX0" fmla="*/ 2895 w 73518"/>
                <a:gd name="connsiteY0" fmla="*/ 108570 h 98024"/>
                <a:gd name="connsiteX1" fmla="*/ 444 w 73518"/>
                <a:gd name="connsiteY1" fmla="*/ 50245 h 98024"/>
                <a:gd name="connsiteX2" fmla="*/ 35978 w 73518"/>
                <a:gd name="connsiteY2" fmla="*/ 7 h 98024"/>
                <a:gd name="connsiteX3" fmla="*/ 75433 w 73518"/>
                <a:gd name="connsiteY3" fmla="*/ 47794 h 98024"/>
                <a:gd name="connsiteX4" fmla="*/ 76659 w 73518"/>
                <a:gd name="connsiteY4" fmla="*/ 92640 h 98024"/>
                <a:gd name="connsiteX5" fmla="*/ 2895 w 73518"/>
                <a:gd name="connsiteY5" fmla="*/ 108570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98024">
                  <a:moveTo>
                    <a:pt x="2895" y="108570"/>
                  </a:moveTo>
                  <a:cubicBezTo>
                    <a:pt x="2895" y="89210"/>
                    <a:pt x="689" y="69604"/>
                    <a:pt x="444" y="50245"/>
                  </a:cubicBezTo>
                  <a:cubicBezTo>
                    <a:pt x="444" y="25739"/>
                    <a:pt x="-6663" y="-483"/>
                    <a:pt x="35978" y="7"/>
                  </a:cubicBezTo>
                  <a:cubicBezTo>
                    <a:pt x="74208" y="7"/>
                    <a:pt x="77394" y="18632"/>
                    <a:pt x="75433" y="47794"/>
                  </a:cubicBezTo>
                  <a:cubicBezTo>
                    <a:pt x="75433" y="62743"/>
                    <a:pt x="75433" y="77692"/>
                    <a:pt x="76659" y="92640"/>
                  </a:cubicBezTo>
                  <a:cubicBezTo>
                    <a:pt x="57544" y="123518"/>
                    <a:pt x="28381" y="108079"/>
                    <a:pt x="2895" y="108570"/>
                  </a:cubicBezTo>
                  <a:close/>
                </a:path>
              </a:pathLst>
            </a:custGeom>
            <a:solidFill>
              <a:srgbClr val="F5EDD2"/>
            </a:solidFill>
            <a:ln w="24493"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F18B57C-86A5-4F10-9D55-38F903589F63}"/>
                </a:ext>
              </a:extLst>
            </p:cNvPr>
            <p:cNvSpPr/>
            <p:nvPr/>
          </p:nvSpPr>
          <p:spPr>
            <a:xfrm>
              <a:off x="908118" y="3185717"/>
              <a:ext cx="49012" cy="171544"/>
            </a:xfrm>
            <a:custGeom>
              <a:avLst/>
              <a:gdLst>
                <a:gd name="connsiteX0" fmla="*/ 46868 w 49012"/>
                <a:gd name="connsiteY0" fmla="*/ 161797 h 171543"/>
                <a:gd name="connsiteX1" fmla="*/ 22362 w 49012"/>
                <a:gd name="connsiteY1" fmla="*/ 179441 h 171543"/>
                <a:gd name="connsiteX2" fmla="*/ 3492 w 49012"/>
                <a:gd name="connsiteY2" fmla="*/ 156650 h 171543"/>
                <a:gd name="connsiteX3" fmla="*/ 3492 w 49012"/>
                <a:gd name="connsiteY3" fmla="*/ 16474 h 171543"/>
                <a:gd name="connsiteX4" fmla="*/ 20842 w 49012"/>
                <a:gd name="connsiteY4" fmla="*/ 6 h 171543"/>
                <a:gd name="connsiteX5" fmla="*/ 21627 w 49012"/>
                <a:gd name="connsiteY5" fmla="*/ 55 h 171543"/>
                <a:gd name="connsiteX6" fmla="*/ 42947 w 49012"/>
                <a:gd name="connsiteY6" fmla="*/ 14269 h 171543"/>
                <a:gd name="connsiteX7" fmla="*/ 47603 w 49012"/>
                <a:gd name="connsiteY7" fmla="*/ 58625 h 171543"/>
                <a:gd name="connsiteX8" fmla="*/ 46868 w 49012"/>
                <a:gd name="connsiteY8" fmla="*/ 161797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71543">
                  <a:moveTo>
                    <a:pt x="46868" y="161797"/>
                  </a:moveTo>
                  <a:cubicBezTo>
                    <a:pt x="46868" y="178950"/>
                    <a:pt x="35595" y="181156"/>
                    <a:pt x="22362" y="179441"/>
                  </a:cubicBezTo>
                  <a:cubicBezTo>
                    <a:pt x="11677" y="176916"/>
                    <a:pt x="3958" y="167605"/>
                    <a:pt x="3492" y="156650"/>
                  </a:cubicBezTo>
                  <a:cubicBezTo>
                    <a:pt x="-1164" y="110039"/>
                    <a:pt x="-1164" y="63085"/>
                    <a:pt x="3492" y="16474"/>
                  </a:cubicBezTo>
                  <a:cubicBezTo>
                    <a:pt x="3737" y="7138"/>
                    <a:pt x="11506" y="-239"/>
                    <a:pt x="20842" y="6"/>
                  </a:cubicBezTo>
                  <a:cubicBezTo>
                    <a:pt x="21112" y="31"/>
                    <a:pt x="21357" y="31"/>
                    <a:pt x="21627" y="55"/>
                  </a:cubicBezTo>
                  <a:cubicBezTo>
                    <a:pt x="31135" y="-557"/>
                    <a:pt x="39859" y="5251"/>
                    <a:pt x="42947" y="14269"/>
                  </a:cubicBezTo>
                  <a:cubicBezTo>
                    <a:pt x="45496" y="28924"/>
                    <a:pt x="47040" y="43750"/>
                    <a:pt x="47603" y="58625"/>
                  </a:cubicBezTo>
                  <a:cubicBezTo>
                    <a:pt x="53583" y="92787"/>
                    <a:pt x="53338" y="127733"/>
                    <a:pt x="46868" y="161797"/>
                  </a:cubicBezTo>
                  <a:close/>
                </a:path>
              </a:pathLst>
            </a:custGeom>
            <a:solidFill>
              <a:srgbClr val="F4ECD0"/>
            </a:solidFill>
            <a:ln w="24493"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1339548-FCAC-418C-BE8F-DFD2F1DBBB00}"/>
                </a:ext>
              </a:extLst>
            </p:cNvPr>
            <p:cNvSpPr/>
            <p:nvPr/>
          </p:nvSpPr>
          <p:spPr>
            <a:xfrm>
              <a:off x="953230" y="2412776"/>
              <a:ext cx="49012" cy="122531"/>
            </a:xfrm>
            <a:custGeom>
              <a:avLst/>
              <a:gdLst>
                <a:gd name="connsiteX0" fmla="*/ 40 w 49012"/>
                <a:gd name="connsiteY0" fmla="*/ 116720 h 122531"/>
                <a:gd name="connsiteX1" fmla="*/ 10578 w 49012"/>
                <a:gd name="connsiteY1" fmla="*/ 7913 h 122531"/>
                <a:gd name="connsiteX2" fmla="*/ 47827 w 49012"/>
                <a:gd name="connsiteY2" fmla="*/ 5952 h 122531"/>
                <a:gd name="connsiteX3" fmla="*/ 60081 w 49012"/>
                <a:gd name="connsiteY3" fmla="*/ 118681 h 122531"/>
                <a:gd name="connsiteX4" fmla="*/ 40 w 49012"/>
                <a:gd name="connsiteY4" fmla="*/ 116720 h 12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122531">
                  <a:moveTo>
                    <a:pt x="40" y="116720"/>
                  </a:moveTo>
                  <a:cubicBezTo>
                    <a:pt x="6412" y="80696"/>
                    <a:pt x="-9517" y="43202"/>
                    <a:pt x="10578" y="7913"/>
                  </a:cubicBezTo>
                  <a:cubicBezTo>
                    <a:pt x="20822" y="-1841"/>
                    <a:pt x="36628" y="-2674"/>
                    <a:pt x="47827" y="5952"/>
                  </a:cubicBezTo>
                  <a:cubicBezTo>
                    <a:pt x="81156" y="40016"/>
                    <a:pt x="69883" y="83882"/>
                    <a:pt x="60081" y="118681"/>
                  </a:cubicBezTo>
                  <a:cubicBezTo>
                    <a:pt x="51993" y="146863"/>
                    <a:pt x="19890" y="140491"/>
                    <a:pt x="40" y="116720"/>
                  </a:cubicBezTo>
                  <a:close/>
                </a:path>
              </a:pathLst>
            </a:custGeom>
            <a:solidFill>
              <a:srgbClr val="F5EDD2"/>
            </a:solidFill>
            <a:ln w="24493"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723A9FFD-F0D5-48B9-A71A-2FF9821A7ADE}"/>
                </a:ext>
              </a:extLst>
            </p:cNvPr>
            <p:cNvSpPr/>
            <p:nvPr/>
          </p:nvSpPr>
          <p:spPr>
            <a:xfrm>
              <a:off x="1680045" y="4499791"/>
              <a:ext cx="73519" cy="98025"/>
            </a:xfrm>
            <a:custGeom>
              <a:avLst/>
              <a:gdLst>
                <a:gd name="connsiteX0" fmla="*/ 77275 w 73518"/>
                <a:gd name="connsiteY0" fmla="*/ 41421 h 98024"/>
                <a:gd name="connsiteX1" fmla="*/ 32674 w 73518"/>
                <a:gd name="connsiteY1" fmla="*/ 116165 h 98024"/>
                <a:gd name="connsiteX2" fmla="*/ 326 w 73518"/>
                <a:gd name="connsiteY2" fmla="*/ 59556 h 98024"/>
                <a:gd name="connsiteX3" fmla="*/ 44437 w 73518"/>
                <a:gd name="connsiteY3" fmla="*/ 6 h 98024"/>
                <a:gd name="connsiteX4" fmla="*/ 77275 w 73518"/>
                <a:gd name="connsiteY4" fmla="*/ 41421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98024">
                  <a:moveTo>
                    <a:pt x="77275" y="41421"/>
                  </a:moveTo>
                  <a:cubicBezTo>
                    <a:pt x="70168" y="73279"/>
                    <a:pt x="84872" y="116900"/>
                    <a:pt x="32674" y="116165"/>
                  </a:cubicBezTo>
                  <a:cubicBezTo>
                    <a:pt x="-5556" y="116165"/>
                    <a:pt x="326" y="84062"/>
                    <a:pt x="326" y="59556"/>
                  </a:cubicBezTo>
                  <a:cubicBezTo>
                    <a:pt x="326" y="29658"/>
                    <a:pt x="5227" y="-484"/>
                    <a:pt x="44437" y="6"/>
                  </a:cubicBezTo>
                  <a:cubicBezTo>
                    <a:pt x="70659" y="496"/>
                    <a:pt x="77765" y="20591"/>
                    <a:pt x="77275" y="41421"/>
                  </a:cubicBezTo>
                  <a:close/>
                </a:path>
              </a:pathLst>
            </a:custGeom>
            <a:solidFill>
              <a:srgbClr val="F3EACF"/>
            </a:solidFill>
            <a:ln w="24493"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907822D6-73A8-4C97-8122-69F189F1BC30}"/>
                </a:ext>
              </a:extLst>
            </p:cNvPr>
            <p:cNvSpPr/>
            <p:nvPr/>
          </p:nvSpPr>
          <p:spPr>
            <a:xfrm>
              <a:off x="900178" y="3019620"/>
              <a:ext cx="49012" cy="147037"/>
            </a:xfrm>
            <a:custGeom>
              <a:avLst/>
              <a:gdLst>
                <a:gd name="connsiteX0" fmla="*/ 53093 w 49012"/>
                <a:gd name="connsiteY0" fmla="*/ 77930 h 147037"/>
                <a:gd name="connsiteX1" fmla="*/ 53093 w 49012"/>
                <a:gd name="connsiteY1" fmla="*/ 131844 h 147037"/>
                <a:gd name="connsiteX2" fmla="*/ 32336 w 49012"/>
                <a:gd name="connsiteY2" fmla="*/ 154193 h 147037"/>
                <a:gd name="connsiteX3" fmla="*/ 29812 w 49012"/>
                <a:gd name="connsiteY3" fmla="*/ 154144 h 147037"/>
                <a:gd name="connsiteX4" fmla="*/ 7266 w 49012"/>
                <a:gd name="connsiteY4" fmla="*/ 132088 h 147037"/>
                <a:gd name="connsiteX5" fmla="*/ 650 w 49012"/>
                <a:gd name="connsiteY5" fmla="*/ 29652 h 147037"/>
                <a:gd name="connsiteX6" fmla="*/ 26381 w 49012"/>
                <a:gd name="connsiteY6" fmla="*/ 0 h 147037"/>
                <a:gd name="connsiteX7" fmla="*/ 53828 w 49012"/>
                <a:gd name="connsiteY7" fmla="*/ 28672 h 147037"/>
                <a:gd name="connsiteX8" fmla="*/ 53828 w 49012"/>
                <a:gd name="connsiteY8" fmla="*/ 77684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47037">
                  <a:moveTo>
                    <a:pt x="53093" y="77930"/>
                  </a:moveTo>
                  <a:cubicBezTo>
                    <a:pt x="53093" y="95819"/>
                    <a:pt x="53093" y="113954"/>
                    <a:pt x="53093" y="131844"/>
                  </a:cubicBezTo>
                  <a:cubicBezTo>
                    <a:pt x="53534" y="143753"/>
                    <a:pt x="44246" y="153752"/>
                    <a:pt x="32336" y="154193"/>
                  </a:cubicBezTo>
                  <a:cubicBezTo>
                    <a:pt x="31503" y="154242"/>
                    <a:pt x="30645" y="154218"/>
                    <a:pt x="29812" y="154144"/>
                  </a:cubicBezTo>
                  <a:cubicBezTo>
                    <a:pt x="14863" y="154144"/>
                    <a:pt x="9962" y="145812"/>
                    <a:pt x="7266" y="132088"/>
                  </a:cubicBezTo>
                  <a:cubicBezTo>
                    <a:pt x="993" y="98319"/>
                    <a:pt x="-1237" y="63936"/>
                    <a:pt x="650" y="29652"/>
                  </a:cubicBezTo>
                  <a:cubicBezTo>
                    <a:pt x="650" y="12743"/>
                    <a:pt x="7021" y="0"/>
                    <a:pt x="26381" y="0"/>
                  </a:cubicBezTo>
                  <a:cubicBezTo>
                    <a:pt x="45741" y="0"/>
                    <a:pt x="53093" y="11763"/>
                    <a:pt x="53828" y="28672"/>
                  </a:cubicBezTo>
                  <a:cubicBezTo>
                    <a:pt x="54563" y="45581"/>
                    <a:pt x="53828" y="61510"/>
                    <a:pt x="53828" y="77684"/>
                  </a:cubicBezTo>
                  <a:close/>
                </a:path>
              </a:pathLst>
            </a:custGeom>
            <a:solidFill>
              <a:srgbClr val="F3EACF"/>
            </a:solidFill>
            <a:ln w="24493"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6E577BE-9A78-4C30-B5C4-F8138C375A1B}"/>
                </a:ext>
              </a:extLst>
            </p:cNvPr>
            <p:cNvSpPr/>
            <p:nvPr/>
          </p:nvSpPr>
          <p:spPr>
            <a:xfrm>
              <a:off x="1143163" y="3900041"/>
              <a:ext cx="73519" cy="122531"/>
            </a:xfrm>
            <a:custGeom>
              <a:avLst/>
              <a:gdLst>
                <a:gd name="connsiteX0" fmla="*/ 19391 w 73518"/>
                <a:gd name="connsiteY0" fmla="*/ 128500 h 122531"/>
                <a:gd name="connsiteX1" fmla="*/ 9098 w 73518"/>
                <a:gd name="connsiteY1" fmla="*/ 14546 h 122531"/>
                <a:gd name="connsiteX2" fmla="*/ 38261 w 73518"/>
                <a:gd name="connsiteY2" fmla="*/ 823 h 122531"/>
                <a:gd name="connsiteX3" fmla="*/ 66933 w 73518"/>
                <a:gd name="connsiteY3" fmla="*/ 44934 h 122531"/>
                <a:gd name="connsiteX4" fmla="*/ 73794 w 73518"/>
                <a:gd name="connsiteY4" fmla="*/ 88065 h 122531"/>
                <a:gd name="connsiteX5" fmla="*/ 19391 w 73518"/>
                <a:gd name="connsiteY5" fmla="*/ 128500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122531">
                  <a:moveTo>
                    <a:pt x="19391" y="128500"/>
                  </a:moveTo>
                  <a:cubicBezTo>
                    <a:pt x="-9772" y="92721"/>
                    <a:pt x="276" y="53511"/>
                    <a:pt x="9098" y="14546"/>
                  </a:cubicBezTo>
                  <a:cubicBezTo>
                    <a:pt x="12774" y="-1383"/>
                    <a:pt x="26253" y="-893"/>
                    <a:pt x="38261" y="823"/>
                  </a:cubicBezTo>
                  <a:cubicBezTo>
                    <a:pt x="64237" y="4254"/>
                    <a:pt x="62767" y="25329"/>
                    <a:pt x="66933" y="44934"/>
                  </a:cubicBezTo>
                  <a:cubicBezTo>
                    <a:pt x="72422" y="58609"/>
                    <a:pt x="74775" y="73361"/>
                    <a:pt x="73794" y="88065"/>
                  </a:cubicBezTo>
                  <a:cubicBezTo>
                    <a:pt x="78451" y="131441"/>
                    <a:pt x="63992" y="140999"/>
                    <a:pt x="19391" y="128500"/>
                  </a:cubicBezTo>
                  <a:close/>
                </a:path>
              </a:pathLst>
            </a:custGeom>
            <a:solidFill>
              <a:srgbClr val="F5EDD1"/>
            </a:solidFill>
            <a:ln w="24493"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2598BCF-19F2-4923-BA28-61869E3F5FA5}"/>
                </a:ext>
              </a:extLst>
            </p:cNvPr>
            <p:cNvSpPr/>
            <p:nvPr/>
          </p:nvSpPr>
          <p:spPr>
            <a:xfrm>
              <a:off x="1072126" y="3973398"/>
              <a:ext cx="49012" cy="122531"/>
            </a:xfrm>
            <a:custGeom>
              <a:avLst/>
              <a:gdLst>
                <a:gd name="connsiteX0" fmla="*/ 63226 w 49012"/>
                <a:gd name="connsiteY0" fmla="*/ 66172 h 122531"/>
                <a:gd name="connsiteX1" fmla="*/ 63226 w 49012"/>
                <a:gd name="connsiteY1" fmla="*/ 106362 h 122531"/>
                <a:gd name="connsiteX2" fmla="*/ 34481 w 49012"/>
                <a:gd name="connsiteY2" fmla="*/ 125722 h 122531"/>
                <a:gd name="connsiteX3" fmla="*/ 31613 w 49012"/>
                <a:gd name="connsiteY3" fmla="*/ 124986 h 122531"/>
                <a:gd name="connsiteX4" fmla="*/ 1961 w 49012"/>
                <a:gd name="connsiteY4" fmla="*/ 96315 h 122531"/>
                <a:gd name="connsiteX5" fmla="*/ 245 w 49012"/>
                <a:gd name="connsiteY5" fmla="*/ 33333 h 122531"/>
                <a:gd name="connsiteX6" fmla="*/ 26957 w 49012"/>
                <a:gd name="connsiteY6" fmla="*/ 5 h 122531"/>
                <a:gd name="connsiteX7" fmla="*/ 63962 w 49012"/>
                <a:gd name="connsiteY7" fmla="*/ 34558 h 122531"/>
                <a:gd name="connsiteX8" fmla="*/ 63962 w 49012"/>
                <a:gd name="connsiteY8" fmla="*/ 65926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22531">
                  <a:moveTo>
                    <a:pt x="63226" y="66172"/>
                  </a:moveTo>
                  <a:cubicBezTo>
                    <a:pt x="64623" y="79527"/>
                    <a:pt x="64623" y="93006"/>
                    <a:pt x="63226" y="106362"/>
                  </a:cubicBezTo>
                  <a:cubicBezTo>
                    <a:pt x="60629" y="119644"/>
                    <a:pt x="47763" y="128320"/>
                    <a:pt x="34481" y="125722"/>
                  </a:cubicBezTo>
                  <a:cubicBezTo>
                    <a:pt x="33525" y="125550"/>
                    <a:pt x="32545" y="125280"/>
                    <a:pt x="31613" y="124986"/>
                  </a:cubicBezTo>
                  <a:cubicBezTo>
                    <a:pt x="15856" y="124399"/>
                    <a:pt x="3088" y="112048"/>
                    <a:pt x="1961" y="96315"/>
                  </a:cubicBezTo>
                  <a:cubicBezTo>
                    <a:pt x="245" y="75484"/>
                    <a:pt x="1961" y="54408"/>
                    <a:pt x="245" y="33333"/>
                  </a:cubicBezTo>
                  <a:cubicBezTo>
                    <a:pt x="-1470" y="12258"/>
                    <a:pt x="5637" y="250"/>
                    <a:pt x="26957" y="5"/>
                  </a:cubicBezTo>
                  <a:cubicBezTo>
                    <a:pt x="48278" y="-240"/>
                    <a:pt x="64452" y="9317"/>
                    <a:pt x="63962" y="34558"/>
                  </a:cubicBezTo>
                  <a:cubicBezTo>
                    <a:pt x="63962" y="45096"/>
                    <a:pt x="63962" y="55634"/>
                    <a:pt x="63962" y="65926"/>
                  </a:cubicBezTo>
                  <a:close/>
                </a:path>
              </a:pathLst>
            </a:custGeom>
            <a:solidFill>
              <a:srgbClr val="F4ECD1"/>
            </a:solidFill>
            <a:ln w="24493"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0D9D150-D189-41E9-8416-E027EDDCE178}"/>
                </a:ext>
              </a:extLst>
            </p:cNvPr>
            <p:cNvSpPr/>
            <p:nvPr/>
          </p:nvSpPr>
          <p:spPr>
            <a:xfrm>
              <a:off x="999694" y="4172638"/>
              <a:ext cx="49012" cy="98025"/>
            </a:xfrm>
            <a:custGeom>
              <a:avLst/>
              <a:gdLst>
                <a:gd name="connsiteX0" fmla="*/ 628 w 49012"/>
                <a:gd name="connsiteY0" fmla="*/ 50483 h 98024"/>
                <a:gd name="connsiteX1" fmla="*/ 30036 w 49012"/>
                <a:gd name="connsiteY1" fmla="*/ 0 h 98024"/>
                <a:gd name="connsiteX2" fmla="*/ 65815 w 49012"/>
                <a:gd name="connsiteY2" fmla="*/ 29652 h 98024"/>
                <a:gd name="connsiteX3" fmla="*/ 69001 w 49012"/>
                <a:gd name="connsiteY3" fmla="*/ 69843 h 98024"/>
                <a:gd name="connsiteX4" fmla="*/ 38368 w 49012"/>
                <a:gd name="connsiteY4" fmla="*/ 116895 h 98024"/>
                <a:gd name="connsiteX5" fmla="*/ 874 w 49012"/>
                <a:gd name="connsiteY5" fmla="*/ 74744 h 98024"/>
                <a:gd name="connsiteX6" fmla="*/ 628 w 49012"/>
                <a:gd name="connsiteY6" fmla="*/ 50483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628" y="50483"/>
                  </a:moveTo>
                  <a:cubicBezTo>
                    <a:pt x="4304" y="34799"/>
                    <a:pt x="-13585" y="1470"/>
                    <a:pt x="30036" y="0"/>
                  </a:cubicBezTo>
                  <a:cubicBezTo>
                    <a:pt x="51601" y="0"/>
                    <a:pt x="64835" y="6372"/>
                    <a:pt x="65815" y="29652"/>
                  </a:cubicBezTo>
                  <a:cubicBezTo>
                    <a:pt x="65619" y="43131"/>
                    <a:pt x="66697" y="56585"/>
                    <a:pt x="69001" y="69843"/>
                  </a:cubicBezTo>
                  <a:cubicBezTo>
                    <a:pt x="75617" y="97290"/>
                    <a:pt x="67531" y="114444"/>
                    <a:pt x="38368" y="116895"/>
                  </a:cubicBezTo>
                  <a:cubicBezTo>
                    <a:pt x="9206" y="119345"/>
                    <a:pt x="-597" y="101211"/>
                    <a:pt x="874" y="74744"/>
                  </a:cubicBezTo>
                  <a:cubicBezTo>
                    <a:pt x="874" y="68618"/>
                    <a:pt x="628" y="62736"/>
                    <a:pt x="628" y="50483"/>
                  </a:cubicBezTo>
                  <a:close/>
                </a:path>
              </a:pathLst>
            </a:custGeom>
            <a:solidFill>
              <a:srgbClr val="F5EDD2"/>
            </a:solidFill>
            <a:ln w="24493"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251D486-AA73-4BBA-B7E8-B572073A2219}"/>
                </a:ext>
              </a:extLst>
            </p:cNvPr>
            <p:cNvSpPr/>
            <p:nvPr/>
          </p:nvSpPr>
          <p:spPr>
            <a:xfrm>
              <a:off x="979224" y="3634826"/>
              <a:ext cx="49012" cy="122531"/>
            </a:xfrm>
            <a:custGeom>
              <a:avLst/>
              <a:gdLst>
                <a:gd name="connsiteX0" fmla="*/ 19873 w 49012"/>
                <a:gd name="connsiteY0" fmla="*/ 120961 h 122531"/>
                <a:gd name="connsiteX1" fmla="*/ 5904 w 49012"/>
                <a:gd name="connsiteY1" fmla="*/ 11419 h 122531"/>
                <a:gd name="connsiteX2" fmla="*/ 36782 w 49012"/>
                <a:gd name="connsiteY2" fmla="*/ 145 h 122531"/>
                <a:gd name="connsiteX3" fmla="*/ 64719 w 49012"/>
                <a:gd name="connsiteY3" fmla="*/ 16320 h 122531"/>
                <a:gd name="connsiteX4" fmla="*/ 57613 w 49012"/>
                <a:gd name="connsiteY4" fmla="*/ 120716 h 122531"/>
                <a:gd name="connsiteX5" fmla="*/ 19873 w 49012"/>
                <a:gd name="connsiteY5" fmla="*/ 120961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22531">
                  <a:moveTo>
                    <a:pt x="19873" y="120961"/>
                  </a:moveTo>
                  <a:cubicBezTo>
                    <a:pt x="-12720" y="88123"/>
                    <a:pt x="4189" y="47442"/>
                    <a:pt x="5904" y="11419"/>
                  </a:cubicBezTo>
                  <a:cubicBezTo>
                    <a:pt x="5904" y="-1325"/>
                    <a:pt x="24774" y="-99"/>
                    <a:pt x="36782" y="145"/>
                  </a:cubicBezTo>
                  <a:cubicBezTo>
                    <a:pt x="48790" y="391"/>
                    <a:pt x="64229" y="145"/>
                    <a:pt x="64719" y="16320"/>
                  </a:cubicBezTo>
                  <a:cubicBezTo>
                    <a:pt x="64719" y="51119"/>
                    <a:pt x="78933" y="87143"/>
                    <a:pt x="57613" y="120716"/>
                  </a:cubicBezTo>
                  <a:cubicBezTo>
                    <a:pt x="46683" y="129734"/>
                    <a:pt x="30925" y="129832"/>
                    <a:pt x="19873" y="120961"/>
                  </a:cubicBezTo>
                  <a:close/>
                </a:path>
              </a:pathLst>
            </a:custGeom>
            <a:solidFill>
              <a:srgbClr val="F5EDD2"/>
            </a:solidFill>
            <a:ln w="24493"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4820F12F-650B-42BB-9236-FA33CE17E404}"/>
                </a:ext>
              </a:extLst>
            </p:cNvPr>
            <p:cNvSpPr/>
            <p:nvPr/>
          </p:nvSpPr>
          <p:spPr>
            <a:xfrm>
              <a:off x="991132" y="4042695"/>
              <a:ext cx="49012" cy="98025"/>
            </a:xfrm>
            <a:custGeom>
              <a:avLst/>
              <a:gdLst>
                <a:gd name="connsiteX0" fmla="*/ 71682 w 49012"/>
                <a:gd name="connsiteY0" fmla="*/ 54465 h 98024"/>
                <a:gd name="connsiteX1" fmla="*/ 39089 w 49012"/>
                <a:gd name="connsiteY1" fmla="*/ 110829 h 98024"/>
                <a:gd name="connsiteX2" fmla="*/ 614 w 49012"/>
                <a:gd name="connsiteY2" fmla="*/ 46868 h 98024"/>
                <a:gd name="connsiteX3" fmla="*/ 33452 w 49012"/>
                <a:gd name="connsiteY3" fmla="*/ 61 h 98024"/>
                <a:gd name="connsiteX4" fmla="*/ 71682 w 49012"/>
                <a:gd name="connsiteY4" fmla="*/ 54465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98024">
                  <a:moveTo>
                    <a:pt x="71682" y="54465"/>
                  </a:moveTo>
                  <a:cubicBezTo>
                    <a:pt x="71682" y="84607"/>
                    <a:pt x="77318" y="112790"/>
                    <a:pt x="39089" y="110829"/>
                  </a:cubicBezTo>
                  <a:cubicBezTo>
                    <a:pt x="-4288" y="108623"/>
                    <a:pt x="2819" y="74559"/>
                    <a:pt x="614" y="46868"/>
                  </a:cubicBezTo>
                  <a:cubicBezTo>
                    <a:pt x="-1592" y="19176"/>
                    <a:pt x="614" y="1040"/>
                    <a:pt x="33452" y="61"/>
                  </a:cubicBezTo>
                  <a:cubicBezTo>
                    <a:pt x="81239" y="-1655"/>
                    <a:pt x="70211" y="33389"/>
                    <a:pt x="71682" y="54465"/>
                  </a:cubicBezTo>
                  <a:close/>
                </a:path>
              </a:pathLst>
            </a:custGeom>
            <a:solidFill>
              <a:srgbClr val="F4EBD0"/>
            </a:solidFill>
            <a:ln w="24493"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E86C14B-04CE-4DAF-9FE9-C38B4DC851B7}"/>
                </a:ext>
              </a:extLst>
            </p:cNvPr>
            <p:cNvSpPr/>
            <p:nvPr/>
          </p:nvSpPr>
          <p:spPr>
            <a:xfrm>
              <a:off x="1671212" y="4626003"/>
              <a:ext cx="73519" cy="98025"/>
            </a:xfrm>
            <a:custGeom>
              <a:avLst/>
              <a:gdLst>
                <a:gd name="connsiteX0" fmla="*/ 73855 w 73518"/>
                <a:gd name="connsiteY0" fmla="*/ 46317 h 98024"/>
                <a:gd name="connsiteX1" fmla="*/ 31949 w 73518"/>
                <a:gd name="connsiteY1" fmla="*/ 107583 h 98024"/>
                <a:gd name="connsiteX2" fmla="*/ 336 w 73518"/>
                <a:gd name="connsiteY2" fmla="*/ 49012 h 98024"/>
                <a:gd name="connsiteX3" fmla="*/ 43467 w 73518"/>
                <a:gd name="connsiteY3" fmla="*/ 0 h 98024"/>
                <a:gd name="connsiteX4" fmla="*/ 73855 w 73518"/>
                <a:gd name="connsiteY4" fmla="*/ 46317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98024">
                  <a:moveTo>
                    <a:pt x="73855" y="46317"/>
                  </a:moveTo>
                  <a:cubicBezTo>
                    <a:pt x="73855" y="76459"/>
                    <a:pt x="72139" y="109053"/>
                    <a:pt x="31949" y="107583"/>
                  </a:cubicBezTo>
                  <a:cubicBezTo>
                    <a:pt x="-8241" y="106112"/>
                    <a:pt x="1316" y="74254"/>
                    <a:pt x="336" y="49012"/>
                  </a:cubicBezTo>
                  <a:cubicBezTo>
                    <a:pt x="336" y="18625"/>
                    <a:pt x="8423" y="0"/>
                    <a:pt x="43467" y="0"/>
                  </a:cubicBezTo>
                  <a:cubicBezTo>
                    <a:pt x="78511" y="0"/>
                    <a:pt x="74590" y="24016"/>
                    <a:pt x="73855" y="46317"/>
                  </a:cubicBezTo>
                  <a:close/>
                </a:path>
              </a:pathLst>
            </a:custGeom>
            <a:solidFill>
              <a:srgbClr val="F4ECD1"/>
            </a:solidFill>
            <a:ln w="24493"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93B78B03-FE41-4CA5-AB1C-50A9441504BC}"/>
                </a:ext>
              </a:extLst>
            </p:cNvPr>
            <p:cNvSpPr/>
            <p:nvPr/>
          </p:nvSpPr>
          <p:spPr>
            <a:xfrm>
              <a:off x="1134426" y="3634727"/>
              <a:ext cx="49012" cy="122531"/>
            </a:xfrm>
            <a:custGeom>
              <a:avLst/>
              <a:gdLst>
                <a:gd name="connsiteX0" fmla="*/ 19061 w 49012"/>
                <a:gd name="connsiteY0" fmla="*/ 121060 h 122531"/>
                <a:gd name="connsiteX1" fmla="*/ 5092 w 49012"/>
                <a:gd name="connsiteY1" fmla="*/ 15194 h 122531"/>
                <a:gd name="connsiteX2" fmla="*/ 34010 w 49012"/>
                <a:gd name="connsiteY2" fmla="*/ 0 h 122531"/>
                <a:gd name="connsiteX3" fmla="*/ 62437 w 49012"/>
                <a:gd name="connsiteY3" fmla="*/ 16173 h 122531"/>
                <a:gd name="connsiteX4" fmla="*/ 56801 w 49012"/>
                <a:gd name="connsiteY4" fmla="*/ 120570 h 122531"/>
                <a:gd name="connsiteX5" fmla="*/ 19061 w 49012"/>
                <a:gd name="connsiteY5" fmla="*/ 121060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22531">
                  <a:moveTo>
                    <a:pt x="19061" y="121060"/>
                  </a:moveTo>
                  <a:cubicBezTo>
                    <a:pt x="-12797" y="89448"/>
                    <a:pt x="4847" y="50973"/>
                    <a:pt x="5092" y="15194"/>
                  </a:cubicBezTo>
                  <a:cubicBezTo>
                    <a:pt x="5092" y="1715"/>
                    <a:pt x="21512" y="0"/>
                    <a:pt x="34010" y="0"/>
                  </a:cubicBezTo>
                  <a:cubicBezTo>
                    <a:pt x="46508" y="0"/>
                    <a:pt x="61947" y="1960"/>
                    <a:pt x="62437" y="16173"/>
                  </a:cubicBezTo>
                  <a:cubicBezTo>
                    <a:pt x="63662" y="50973"/>
                    <a:pt x="78366" y="86997"/>
                    <a:pt x="56801" y="120570"/>
                  </a:cubicBezTo>
                  <a:cubicBezTo>
                    <a:pt x="45969" y="129760"/>
                    <a:pt x="30138" y="129956"/>
                    <a:pt x="19061" y="121060"/>
                  </a:cubicBezTo>
                  <a:close/>
                </a:path>
              </a:pathLst>
            </a:custGeom>
            <a:solidFill>
              <a:srgbClr val="F5EDD2"/>
            </a:solidFill>
            <a:ln w="24493"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DF5DF26-930A-40B3-B9DD-076348933BD4}"/>
                </a:ext>
              </a:extLst>
            </p:cNvPr>
            <p:cNvSpPr/>
            <p:nvPr/>
          </p:nvSpPr>
          <p:spPr>
            <a:xfrm>
              <a:off x="1599200" y="4433006"/>
              <a:ext cx="49012" cy="98025"/>
            </a:xfrm>
            <a:custGeom>
              <a:avLst/>
              <a:gdLst>
                <a:gd name="connsiteX0" fmla="*/ 72593 w 49012"/>
                <a:gd name="connsiteY0" fmla="*/ 20228 h 98024"/>
                <a:gd name="connsiteX1" fmla="*/ 72593 w 49012"/>
                <a:gd name="connsiteY1" fmla="*/ 39833 h 98024"/>
                <a:gd name="connsiteX2" fmla="*/ 72593 w 49012"/>
                <a:gd name="connsiteY2" fmla="*/ 80513 h 98024"/>
                <a:gd name="connsiteX3" fmla="*/ 36863 w 49012"/>
                <a:gd name="connsiteY3" fmla="*/ 110705 h 98024"/>
                <a:gd name="connsiteX4" fmla="*/ 34363 w 49012"/>
                <a:gd name="connsiteY4" fmla="*/ 110411 h 98024"/>
                <a:gd name="connsiteX5" fmla="*/ 1035 w 49012"/>
                <a:gd name="connsiteY5" fmla="*/ 76592 h 98024"/>
                <a:gd name="connsiteX6" fmla="*/ 18434 w 49012"/>
                <a:gd name="connsiteY6" fmla="*/ 6505 h 98024"/>
                <a:gd name="connsiteX7" fmla="*/ 70216 w 49012"/>
                <a:gd name="connsiteY7" fmla="*/ 16234 h 98024"/>
                <a:gd name="connsiteX8" fmla="*/ 72593 w 49012"/>
                <a:gd name="connsiteY8" fmla="*/ 20228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98024">
                  <a:moveTo>
                    <a:pt x="72593" y="20228"/>
                  </a:moveTo>
                  <a:lnTo>
                    <a:pt x="72593" y="39833"/>
                  </a:lnTo>
                  <a:cubicBezTo>
                    <a:pt x="73451" y="53385"/>
                    <a:pt x="73451" y="66961"/>
                    <a:pt x="72593" y="80513"/>
                  </a:cubicBezTo>
                  <a:cubicBezTo>
                    <a:pt x="71074" y="98722"/>
                    <a:pt x="55071" y="112249"/>
                    <a:pt x="36863" y="110705"/>
                  </a:cubicBezTo>
                  <a:cubicBezTo>
                    <a:pt x="36030" y="110656"/>
                    <a:pt x="35196" y="110534"/>
                    <a:pt x="34363" y="110411"/>
                  </a:cubicBezTo>
                  <a:cubicBezTo>
                    <a:pt x="14023" y="110411"/>
                    <a:pt x="-1171" y="99874"/>
                    <a:pt x="1035" y="76592"/>
                  </a:cubicBezTo>
                  <a:cubicBezTo>
                    <a:pt x="3240" y="53312"/>
                    <a:pt x="-9503" y="21208"/>
                    <a:pt x="18434" y="6505"/>
                  </a:cubicBezTo>
                  <a:cubicBezTo>
                    <a:pt x="35417" y="-5111"/>
                    <a:pt x="58600" y="-749"/>
                    <a:pt x="70216" y="16234"/>
                  </a:cubicBezTo>
                  <a:cubicBezTo>
                    <a:pt x="71074" y="17508"/>
                    <a:pt x="71882" y="18856"/>
                    <a:pt x="72593" y="20228"/>
                  </a:cubicBezTo>
                  <a:close/>
                </a:path>
              </a:pathLst>
            </a:custGeom>
            <a:solidFill>
              <a:srgbClr val="F4ECD0"/>
            </a:solidFill>
            <a:ln w="24493"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D3F7E2F-7FEA-4B61-8631-1CF1B1AC3A59}"/>
                </a:ext>
              </a:extLst>
            </p:cNvPr>
            <p:cNvSpPr/>
            <p:nvPr/>
          </p:nvSpPr>
          <p:spPr>
            <a:xfrm>
              <a:off x="1070165" y="5101915"/>
              <a:ext cx="73519" cy="196050"/>
            </a:xfrm>
            <a:custGeom>
              <a:avLst/>
              <a:gdLst>
                <a:gd name="connsiteX0" fmla="*/ 30143 w 73518"/>
                <a:gd name="connsiteY0" fmla="*/ 188943 h 196049"/>
                <a:gd name="connsiteX1" fmla="*/ 0 w 73518"/>
                <a:gd name="connsiteY1" fmla="*/ 0 h 196049"/>
                <a:gd name="connsiteX2" fmla="*/ 65922 w 73518"/>
                <a:gd name="connsiteY2" fmla="*/ 147037 h 196049"/>
                <a:gd name="connsiteX3" fmla="*/ 34799 w 73518"/>
                <a:gd name="connsiteY3" fmla="*/ 133069 h 196049"/>
                <a:gd name="connsiteX4" fmla="*/ 74499 w 73518"/>
                <a:gd name="connsiteY4" fmla="*/ 195805 h 196049"/>
                <a:gd name="connsiteX5" fmla="*/ 37985 w 73518"/>
                <a:gd name="connsiteY5" fmla="*/ 195805 h 196049"/>
                <a:gd name="connsiteX6" fmla="*/ 30143 w 73518"/>
                <a:gd name="connsiteY6" fmla="*/ 188943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196049">
                  <a:moveTo>
                    <a:pt x="30143" y="188943"/>
                  </a:moveTo>
                  <a:cubicBezTo>
                    <a:pt x="5637" y="129637"/>
                    <a:pt x="12498" y="66412"/>
                    <a:pt x="0" y="0"/>
                  </a:cubicBezTo>
                  <a:cubicBezTo>
                    <a:pt x="60285" y="36269"/>
                    <a:pt x="50973" y="94839"/>
                    <a:pt x="65922" y="147037"/>
                  </a:cubicBezTo>
                  <a:lnTo>
                    <a:pt x="34799" y="133069"/>
                  </a:lnTo>
                  <a:cubicBezTo>
                    <a:pt x="42396" y="159780"/>
                    <a:pt x="63471" y="175465"/>
                    <a:pt x="74499" y="195805"/>
                  </a:cubicBezTo>
                  <a:cubicBezTo>
                    <a:pt x="59060" y="208793"/>
                    <a:pt x="49993" y="192374"/>
                    <a:pt x="37985" y="195805"/>
                  </a:cubicBezTo>
                  <a:cubicBezTo>
                    <a:pt x="30878" y="197765"/>
                    <a:pt x="27202" y="196540"/>
                    <a:pt x="30143" y="188943"/>
                  </a:cubicBezTo>
                  <a:close/>
                </a:path>
              </a:pathLst>
            </a:custGeom>
            <a:solidFill>
              <a:srgbClr val="CFB99A"/>
            </a:solidFill>
            <a:ln w="24493"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9D19DAB-1F31-4BF1-94F1-6AD009C541E1}"/>
                </a:ext>
              </a:extLst>
            </p:cNvPr>
            <p:cNvSpPr/>
            <p:nvPr/>
          </p:nvSpPr>
          <p:spPr>
            <a:xfrm>
              <a:off x="1208583" y="3546898"/>
              <a:ext cx="49012" cy="122531"/>
            </a:xfrm>
            <a:custGeom>
              <a:avLst/>
              <a:gdLst>
                <a:gd name="connsiteX0" fmla="*/ 54202 w 49012"/>
                <a:gd name="connsiteY0" fmla="*/ 79496 h 122531"/>
                <a:gd name="connsiteX1" fmla="*/ 28225 w 49012"/>
                <a:gd name="connsiteY1" fmla="*/ 140272 h 122531"/>
                <a:gd name="connsiteX2" fmla="*/ 533 w 49012"/>
                <a:gd name="connsiteY2" fmla="*/ 74350 h 122531"/>
                <a:gd name="connsiteX3" fmla="*/ 533 w 49012"/>
                <a:gd name="connsiteY3" fmla="*/ 47148 h 122531"/>
                <a:gd name="connsiteX4" fmla="*/ 27735 w 49012"/>
                <a:gd name="connsiteY4" fmla="*/ 96 h 122531"/>
                <a:gd name="connsiteX5" fmla="*/ 54202 w 49012"/>
                <a:gd name="connsiteY5" fmla="*/ 49109 h 122531"/>
                <a:gd name="connsiteX6" fmla="*/ 54202 w 49012"/>
                <a:gd name="connsiteY6" fmla="*/ 79496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22531">
                  <a:moveTo>
                    <a:pt x="54202" y="79496"/>
                  </a:moveTo>
                  <a:cubicBezTo>
                    <a:pt x="47340" y="98856"/>
                    <a:pt x="70131" y="140762"/>
                    <a:pt x="28225" y="140272"/>
                  </a:cubicBezTo>
                  <a:cubicBezTo>
                    <a:pt x="-9024" y="140272"/>
                    <a:pt x="3719" y="99591"/>
                    <a:pt x="533" y="74350"/>
                  </a:cubicBezTo>
                  <a:cubicBezTo>
                    <a:pt x="-178" y="65307"/>
                    <a:pt x="-178" y="56191"/>
                    <a:pt x="533" y="47148"/>
                  </a:cubicBezTo>
                  <a:cubicBezTo>
                    <a:pt x="533" y="26563"/>
                    <a:pt x="-1918" y="-1864"/>
                    <a:pt x="27735" y="96"/>
                  </a:cubicBezTo>
                  <a:cubicBezTo>
                    <a:pt x="57387" y="2057"/>
                    <a:pt x="52241" y="27788"/>
                    <a:pt x="54202" y="49109"/>
                  </a:cubicBezTo>
                  <a:cubicBezTo>
                    <a:pt x="54447" y="57686"/>
                    <a:pt x="54202" y="66753"/>
                    <a:pt x="54202" y="79496"/>
                  </a:cubicBezTo>
                  <a:close/>
                </a:path>
              </a:pathLst>
            </a:custGeom>
            <a:solidFill>
              <a:srgbClr val="F4ECD0"/>
            </a:solidFill>
            <a:ln w="24493"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B5CA0C3E-95D9-47EC-8A0D-00821F92F2DB}"/>
                </a:ext>
              </a:extLst>
            </p:cNvPr>
            <p:cNvSpPr/>
            <p:nvPr/>
          </p:nvSpPr>
          <p:spPr>
            <a:xfrm>
              <a:off x="909468" y="3545512"/>
              <a:ext cx="49012" cy="122531"/>
            </a:xfrm>
            <a:custGeom>
              <a:avLst/>
              <a:gdLst>
                <a:gd name="connsiteX0" fmla="*/ 672 w 49012"/>
                <a:gd name="connsiteY0" fmla="*/ 66424 h 122531"/>
                <a:gd name="connsiteX1" fmla="*/ 7779 w 49012"/>
                <a:gd name="connsiteY1" fmla="*/ 13736 h 122531"/>
                <a:gd name="connsiteX2" fmla="*/ 32285 w 49012"/>
                <a:gd name="connsiteY2" fmla="*/ 258 h 122531"/>
                <a:gd name="connsiteX3" fmla="*/ 51890 w 49012"/>
                <a:gd name="connsiteY3" fmla="*/ 14716 h 122531"/>
                <a:gd name="connsiteX4" fmla="*/ 51890 w 49012"/>
                <a:gd name="connsiteY4" fmla="*/ 129405 h 122531"/>
                <a:gd name="connsiteX5" fmla="*/ 27384 w 49012"/>
                <a:gd name="connsiteY5" fmla="*/ 144109 h 122531"/>
                <a:gd name="connsiteX6" fmla="*/ 6308 w 49012"/>
                <a:gd name="connsiteY6" fmla="*/ 124014 h 122531"/>
                <a:gd name="connsiteX7" fmla="*/ 672 w 49012"/>
                <a:gd name="connsiteY7" fmla="*/ 66424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22531">
                  <a:moveTo>
                    <a:pt x="672" y="66424"/>
                  </a:moveTo>
                  <a:cubicBezTo>
                    <a:pt x="-1313" y="48535"/>
                    <a:pt x="1113" y="30449"/>
                    <a:pt x="7779" y="13736"/>
                  </a:cubicBezTo>
                  <a:cubicBezTo>
                    <a:pt x="11969" y="4227"/>
                    <a:pt x="22017" y="-1287"/>
                    <a:pt x="32285" y="258"/>
                  </a:cubicBezTo>
                  <a:cubicBezTo>
                    <a:pt x="41524" y="-576"/>
                    <a:pt x="49954" y="5624"/>
                    <a:pt x="51890" y="14716"/>
                  </a:cubicBezTo>
                  <a:cubicBezTo>
                    <a:pt x="62673" y="52946"/>
                    <a:pt x="53605" y="91175"/>
                    <a:pt x="51890" y="129405"/>
                  </a:cubicBezTo>
                  <a:cubicBezTo>
                    <a:pt x="51890" y="140433"/>
                    <a:pt x="39882" y="146069"/>
                    <a:pt x="27384" y="144109"/>
                  </a:cubicBezTo>
                  <a:cubicBezTo>
                    <a:pt x="16478" y="143251"/>
                    <a:pt x="7681" y="134870"/>
                    <a:pt x="6308" y="124014"/>
                  </a:cubicBezTo>
                  <a:cubicBezTo>
                    <a:pt x="4593" y="101468"/>
                    <a:pt x="1897" y="78922"/>
                    <a:pt x="672" y="66424"/>
                  </a:cubicBezTo>
                  <a:close/>
                </a:path>
              </a:pathLst>
            </a:custGeom>
            <a:solidFill>
              <a:srgbClr val="F3EACF"/>
            </a:solidFill>
            <a:ln w="24493"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0CEECA9-BF33-45B8-8F2E-EA7A9564E317}"/>
                </a:ext>
              </a:extLst>
            </p:cNvPr>
            <p:cNvSpPr/>
            <p:nvPr/>
          </p:nvSpPr>
          <p:spPr>
            <a:xfrm>
              <a:off x="1154392" y="4172638"/>
              <a:ext cx="49012" cy="98025"/>
            </a:xfrm>
            <a:custGeom>
              <a:avLst/>
              <a:gdLst>
                <a:gd name="connsiteX0" fmla="*/ 62811 w 49012"/>
                <a:gd name="connsiteY0" fmla="*/ 62246 h 98024"/>
                <a:gd name="connsiteX1" fmla="*/ 62811 w 49012"/>
                <a:gd name="connsiteY1" fmla="*/ 93859 h 98024"/>
                <a:gd name="connsiteX2" fmla="*/ 34874 w 49012"/>
                <a:gd name="connsiteY2" fmla="*/ 117140 h 98024"/>
                <a:gd name="connsiteX3" fmla="*/ 2771 w 49012"/>
                <a:gd name="connsiteY3" fmla="*/ 99005 h 98024"/>
                <a:gd name="connsiteX4" fmla="*/ 1300 w 49012"/>
                <a:gd name="connsiteY4" fmla="*/ 18134 h 98024"/>
                <a:gd name="connsiteX5" fmla="*/ 32668 w 49012"/>
                <a:gd name="connsiteY5" fmla="*/ 0 h 98024"/>
                <a:gd name="connsiteX6" fmla="*/ 62076 w 49012"/>
                <a:gd name="connsiteY6" fmla="*/ 21811 h 98024"/>
                <a:gd name="connsiteX7" fmla="*/ 62076 w 49012"/>
                <a:gd name="connsiteY7" fmla="*/ 62246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98024">
                  <a:moveTo>
                    <a:pt x="62811" y="62246"/>
                  </a:moveTo>
                  <a:cubicBezTo>
                    <a:pt x="62811" y="72784"/>
                    <a:pt x="62811" y="83321"/>
                    <a:pt x="62811" y="93859"/>
                  </a:cubicBezTo>
                  <a:cubicBezTo>
                    <a:pt x="61340" y="110278"/>
                    <a:pt x="50068" y="116405"/>
                    <a:pt x="34874" y="117140"/>
                  </a:cubicBezTo>
                  <a:cubicBezTo>
                    <a:pt x="19680" y="117875"/>
                    <a:pt x="4731" y="113954"/>
                    <a:pt x="2771" y="99005"/>
                  </a:cubicBezTo>
                  <a:cubicBezTo>
                    <a:pt x="-342" y="72171"/>
                    <a:pt x="-832" y="45067"/>
                    <a:pt x="1300" y="18134"/>
                  </a:cubicBezTo>
                  <a:cubicBezTo>
                    <a:pt x="2525" y="1226"/>
                    <a:pt x="18455" y="0"/>
                    <a:pt x="32668" y="0"/>
                  </a:cubicBezTo>
                  <a:cubicBezTo>
                    <a:pt x="46882" y="0"/>
                    <a:pt x="59870" y="5881"/>
                    <a:pt x="62076" y="21811"/>
                  </a:cubicBezTo>
                  <a:cubicBezTo>
                    <a:pt x="62982" y="35264"/>
                    <a:pt x="62982" y="48792"/>
                    <a:pt x="62076" y="62246"/>
                  </a:cubicBezTo>
                  <a:close/>
                </a:path>
              </a:pathLst>
            </a:custGeom>
            <a:solidFill>
              <a:srgbClr val="F5ECD1"/>
            </a:solidFill>
            <a:ln w="24493"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F1B1CAE-B175-4015-8AFF-53ADEBB46576}"/>
                </a:ext>
              </a:extLst>
            </p:cNvPr>
            <p:cNvSpPr/>
            <p:nvPr/>
          </p:nvSpPr>
          <p:spPr>
            <a:xfrm>
              <a:off x="886035" y="2631233"/>
              <a:ext cx="49012" cy="147037"/>
            </a:xfrm>
            <a:custGeom>
              <a:avLst/>
              <a:gdLst>
                <a:gd name="connsiteX0" fmla="*/ 12832 w 49012"/>
                <a:gd name="connsiteY0" fmla="*/ 14912 h 147037"/>
                <a:gd name="connsiteX1" fmla="*/ 58414 w 49012"/>
                <a:gd name="connsiteY1" fmla="*/ 32802 h 147037"/>
                <a:gd name="connsiteX2" fmla="*/ 59884 w 49012"/>
                <a:gd name="connsiteY2" fmla="*/ 130827 h 147037"/>
                <a:gd name="connsiteX3" fmla="*/ 40279 w 49012"/>
                <a:gd name="connsiteY3" fmla="*/ 160724 h 147037"/>
                <a:gd name="connsiteX4" fmla="*/ 12587 w 49012"/>
                <a:gd name="connsiteY4" fmla="*/ 134502 h 147037"/>
                <a:gd name="connsiteX5" fmla="*/ 12832 w 49012"/>
                <a:gd name="connsiteY5" fmla="*/ 14912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47037">
                  <a:moveTo>
                    <a:pt x="12832" y="14912"/>
                  </a:moveTo>
                  <a:cubicBezTo>
                    <a:pt x="40769" y="-12044"/>
                    <a:pt x="55718" y="-282"/>
                    <a:pt x="58414" y="32802"/>
                  </a:cubicBezTo>
                  <a:cubicBezTo>
                    <a:pt x="61110" y="65885"/>
                    <a:pt x="59639" y="98969"/>
                    <a:pt x="59884" y="130827"/>
                  </a:cubicBezTo>
                  <a:cubicBezTo>
                    <a:pt x="59884" y="145041"/>
                    <a:pt x="58659" y="158764"/>
                    <a:pt x="40279" y="160724"/>
                  </a:cubicBezTo>
                  <a:cubicBezTo>
                    <a:pt x="21900" y="162684"/>
                    <a:pt x="12832" y="152882"/>
                    <a:pt x="12587" y="134502"/>
                  </a:cubicBezTo>
                  <a:cubicBezTo>
                    <a:pt x="-4273" y="96395"/>
                    <a:pt x="-4199" y="52946"/>
                    <a:pt x="12832" y="14912"/>
                  </a:cubicBezTo>
                  <a:close/>
                </a:path>
              </a:pathLst>
            </a:custGeom>
            <a:solidFill>
              <a:srgbClr val="F4ECD1"/>
            </a:solidFill>
            <a:ln w="24493"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3F84913-EDD4-40CC-9CB6-A2148A76C21A}"/>
                </a:ext>
              </a:extLst>
            </p:cNvPr>
            <p:cNvSpPr/>
            <p:nvPr/>
          </p:nvSpPr>
          <p:spPr>
            <a:xfrm>
              <a:off x="980256" y="3774169"/>
              <a:ext cx="73519" cy="98025"/>
            </a:xfrm>
            <a:custGeom>
              <a:avLst/>
              <a:gdLst>
                <a:gd name="connsiteX0" fmla="*/ 56826 w 73518"/>
                <a:gd name="connsiteY0" fmla="*/ 6860 h 98024"/>
                <a:gd name="connsiteX1" fmla="*/ 70795 w 73518"/>
                <a:gd name="connsiteY1" fmla="*/ 99248 h 98024"/>
                <a:gd name="connsiteX2" fmla="*/ 15901 w 73518"/>
                <a:gd name="connsiteY2" fmla="*/ 106110 h 98024"/>
                <a:gd name="connsiteX3" fmla="*/ 18841 w 73518"/>
                <a:gd name="connsiteY3" fmla="*/ 6615 h 98024"/>
                <a:gd name="connsiteX4" fmla="*/ 56826 w 73518"/>
                <a:gd name="connsiteY4" fmla="*/ 6860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98024">
                  <a:moveTo>
                    <a:pt x="56826" y="6860"/>
                  </a:moveTo>
                  <a:cubicBezTo>
                    <a:pt x="87949" y="33326"/>
                    <a:pt x="73490" y="68370"/>
                    <a:pt x="70795" y="99248"/>
                  </a:cubicBezTo>
                  <a:cubicBezTo>
                    <a:pt x="69079" y="119833"/>
                    <a:pt x="21782" y="125714"/>
                    <a:pt x="15901" y="106110"/>
                  </a:cubicBezTo>
                  <a:cubicBezTo>
                    <a:pt x="4873" y="74252"/>
                    <a:pt x="-14977" y="38472"/>
                    <a:pt x="18841" y="6615"/>
                  </a:cubicBezTo>
                  <a:cubicBezTo>
                    <a:pt x="29967" y="-2306"/>
                    <a:pt x="45823" y="-2183"/>
                    <a:pt x="56826" y="6860"/>
                  </a:cubicBezTo>
                  <a:close/>
                </a:path>
              </a:pathLst>
            </a:custGeom>
            <a:solidFill>
              <a:srgbClr val="F4EBD0"/>
            </a:solidFill>
            <a:ln w="24493"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9DAE218-98EC-4BA7-9D03-CC1984B2C8CC}"/>
                </a:ext>
              </a:extLst>
            </p:cNvPr>
            <p:cNvSpPr/>
            <p:nvPr/>
          </p:nvSpPr>
          <p:spPr>
            <a:xfrm>
              <a:off x="1080213" y="4235188"/>
              <a:ext cx="49012" cy="98025"/>
            </a:xfrm>
            <a:custGeom>
              <a:avLst/>
              <a:gdLst>
                <a:gd name="connsiteX0" fmla="*/ 0 w 49012"/>
                <a:gd name="connsiteY0" fmla="*/ 61452 h 98024"/>
                <a:gd name="connsiteX1" fmla="*/ 13233 w 49012"/>
                <a:gd name="connsiteY1" fmla="*/ 6068 h 98024"/>
                <a:gd name="connsiteX2" fmla="*/ 54134 w 49012"/>
                <a:gd name="connsiteY2" fmla="*/ 11361 h 98024"/>
                <a:gd name="connsiteX3" fmla="*/ 56609 w 49012"/>
                <a:gd name="connsiteY3" fmla="*/ 15135 h 98024"/>
                <a:gd name="connsiteX4" fmla="*/ 58080 w 49012"/>
                <a:gd name="connsiteY4" fmla="*/ 109729 h 98024"/>
                <a:gd name="connsiteX5" fmla="*/ 13969 w 49012"/>
                <a:gd name="connsiteY5" fmla="*/ 113405 h 98024"/>
                <a:gd name="connsiteX6" fmla="*/ 0 w 49012"/>
                <a:gd name="connsiteY6" fmla="*/ 61452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0" y="61452"/>
                  </a:moveTo>
                  <a:cubicBezTo>
                    <a:pt x="4166" y="41356"/>
                    <a:pt x="-8087" y="19056"/>
                    <a:pt x="13233" y="6068"/>
                  </a:cubicBezTo>
                  <a:cubicBezTo>
                    <a:pt x="25977" y="-3759"/>
                    <a:pt x="44307" y="-1407"/>
                    <a:pt x="54134" y="11361"/>
                  </a:cubicBezTo>
                  <a:cubicBezTo>
                    <a:pt x="55065" y="12537"/>
                    <a:pt x="55874" y="13812"/>
                    <a:pt x="56609" y="15135"/>
                  </a:cubicBezTo>
                  <a:cubicBezTo>
                    <a:pt x="70921" y="44935"/>
                    <a:pt x="71460" y="79513"/>
                    <a:pt x="58080" y="109729"/>
                  </a:cubicBezTo>
                  <a:cubicBezTo>
                    <a:pt x="51218" y="125658"/>
                    <a:pt x="28672" y="122473"/>
                    <a:pt x="13969" y="113405"/>
                  </a:cubicBezTo>
                  <a:cubicBezTo>
                    <a:pt x="-7107" y="99927"/>
                    <a:pt x="6371" y="77136"/>
                    <a:pt x="0" y="61452"/>
                  </a:cubicBezTo>
                  <a:close/>
                </a:path>
              </a:pathLst>
            </a:custGeom>
            <a:solidFill>
              <a:srgbClr val="F5ECD1"/>
            </a:solidFill>
            <a:ln w="24493"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FB93DEE-B33D-4341-A82F-C199C59B9F1B}"/>
                </a:ext>
              </a:extLst>
            </p:cNvPr>
            <p:cNvSpPr/>
            <p:nvPr/>
          </p:nvSpPr>
          <p:spPr>
            <a:xfrm>
              <a:off x="917075" y="3700629"/>
              <a:ext cx="49012" cy="122531"/>
            </a:xfrm>
            <a:custGeom>
              <a:avLst/>
              <a:gdLst>
                <a:gd name="connsiteX0" fmla="*/ 55065 w 49012"/>
                <a:gd name="connsiteY0" fmla="*/ 76724 h 122531"/>
                <a:gd name="connsiteX1" fmla="*/ 30559 w 49012"/>
                <a:gd name="connsiteY1" fmla="*/ 132598 h 122531"/>
                <a:gd name="connsiteX2" fmla="*/ 662 w 49012"/>
                <a:gd name="connsiteY2" fmla="*/ 70843 h 122531"/>
                <a:gd name="connsiteX3" fmla="*/ 662 w 49012"/>
                <a:gd name="connsiteY3" fmla="*/ 39475 h 122531"/>
                <a:gd name="connsiteX4" fmla="*/ 25168 w 49012"/>
                <a:gd name="connsiteY4" fmla="*/ 19 h 122531"/>
                <a:gd name="connsiteX5" fmla="*/ 55065 w 49012"/>
                <a:gd name="connsiteY5" fmla="*/ 37024 h 122531"/>
                <a:gd name="connsiteX6" fmla="*/ 55065 w 49012"/>
                <a:gd name="connsiteY6" fmla="*/ 76724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22531">
                  <a:moveTo>
                    <a:pt x="55065" y="76724"/>
                  </a:moveTo>
                  <a:cubicBezTo>
                    <a:pt x="50654" y="94124"/>
                    <a:pt x="70749" y="131863"/>
                    <a:pt x="30559" y="132598"/>
                  </a:cubicBezTo>
                  <a:cubicBezTo>
                    <a:pt x="-9631" y="133333"/>
                    <a:pt x="2867" y="95349"/>
                    <a:pt x="662" y="70843"/>
                  </a:cubicBezTo>
                  <a:cubicBezTo>
                    <a:pt x="-221" y="60403"/>
                    <a:pt x="-221" y="49914"/>
                    <a:pt x="662" y="39475"/>
                  </a:cubicBezTo>
                  <a:cubicBezTo>
                    <a:pt x="2132" y="22565"/>
                    <a:pt x="-2769" y="755"/>
                    <a:pt x="25168" y="19"/>
                  </a:cubicBezTo>
                  <a:cubicBezTo>
                    <a:pt x="53105" y="-716"/>
                    <a:pt x="52125" y="19625"/>
                    <a:pt x="55065" y="37024"/>
                  </a:cubicBezTo>
                  <a:cubicBezTo>
                    <a:pt x="55972" y="50233"/>
                    <a:pt x="55972" y="63515"/>
                    <a:pt x="55065" y="76724"/>
                  </a:cubicBezTo>
                  <a:close/>
                </a:path>
              </a:pathLst>
            </a:custGeom>
            <a:solidFill>
              <a:srgbClr val="F4ECD1"/>
            </a:solidFill>
            <a:ln w="24493"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668E6B0-94B7-484C-A247-35C105B18CAF}"/>
                </a:ext>
              </a:extLst>
            </p:cNvPr>
            <p:cNvSpPr/>
            <p:nvPr/>
          </p:nvSpPr>
          <p:spPr>
            <a:xfrm>
              <a:off x="891649" y="2484546"/>
              <a:ext cx="49012" cy="122531"/>
            </a:xfrm>
            <a:custGeom>
              <a:avLst/>
              <a:gdLst>
                <a:gd name="connsiteX0" fmla="*/ 111 w 49012"/>
                <a:gd name="connsiteY0" fmla="*/ 116507 h 122531"/>
                <a:gd name="connsiteX1" fmla="*/ 111 w 49012"/>
                <a:gd name="connsiteY1" fmla="*/ 44704 h 122531"/>
                <a:gd name="connsiteX2" fmla="*/ 24618 w 49012"/>
                <a:gd name="connsiteY2" fmla="*/ 103 h 122531"/>
                <a:gd name="connsiteX3" fmla="*/ 54515 w 49012"/>
                <a:gd name="connsiteY3" fmla="*/ 44704 h 122531"/>
                <a:gd name="connsiteX4" fmla="*/ 54515 w 49012"/>
                <a:gd name="connsiteY4" fmla="*/ 98863 h 122531"/>
                <a:gd name="connsiteX5" fmla="*/ 37851 w 49012"/>
                <a:gd name="connsiteY5" fmla="*/ 133662 h 122531"/>
                <a:gd name="connsiteX6" fmla="*/ 111 w 49012"/>
                <a:gd name="connsiteY6" fmla="*/ 116507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22531">
                  <a:moveTo>
                    <a:pt x="111" y="116507"/>
                  </a:moveTo>
                  <a:cubicBezTo>
                    <a:pt x="111" y="92001"/>
                    <a:pt x="111" y="67495"/>
                    <a:pt x="111" y="44704"/>
                  </a:cubicBezTo>
                  <a:cubicBezTo>
                    <a:pt x="111" y="25590"/>
                    <a:pt x="-3074" y="1818"/>
                    <a:pt x="24618" y="103"/>
                  </a:cubicBezTo>
                  <a:cubicBezTo>
                    <a:pt x="55986" y="-1857"/>
                    <a:pt x="52310" y="24609"/>
                    <a:pt x="54515" y="44704"/>
                  </a:cubicBezTo>
                  <a:cubicBezTo>
                    <a:pt x="56721" y="64800"/>
                    <a:pt x="54515" y="80729"/>
                    <a:pt x="54515" y="98863"/>
                  </a:cubicBezTo>
                  <a:cubicBezTo>
                    <a:pt x="55545" y="112611"/>
                    <a:pt x="49197" y="125845"/>
                    <a:pt x="37851" y="133662"/>
                  </a:cubicBezTo>
                  <a:cubicBezTo>
                    <a:pt x="18491" y="143710"/>
                    <a:pt x="11139" y="124839"/>
                    <a:pt x="111" y="116507"/>
                  </a:cubicBezTo>
                  <a:close/>
                </a:path>
              </a:pathLst>
            </a:custGeom>
            <a:solidFill>
              <a:srgbClr val="F3E9CE"/>
            </a:solidFill>
            <a:ln w="24493"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11454DD8-67B8-4B11-AFCE-8A6A0FE00E64}"/>
                </a:ext>
              </a:extLst>
            </p:cNvPr>
            <p:cNvSpPr/>
            <p:nvPr/>
          </p:nvSpPr>
          <p:spPr>
            <a:xfrm>
              <a:off x="1145687" y="4038063"/>
              <a:ext cx="49012" cy="98025"/>
            </a:xfrm>
            <a:custGeom>
              <a:avLst/>
              <a:gdLst>
                <a:gd name="connsiteX0" fmla="*/ 71516 w 49012"/>
                <a:gd name="connsiteY0" fmla="*/ 43412 h 98024"/>
                <a:gd name="connsiteX1" fmla="*/ 35247 w 49012"/>
                <a:gd name="connsiteY1" fmla="*/ 113745 h 98024"/>
                <a:gd name="connsiteX2" fmla="*/ 203 w 49012"/>
                <a:gd name="connsiteY2" fmla="*/ 34835 h 98024"/>
                <a:gd name="connsiteX3" fmla="*/ 16622 w 49012"/>
                <a:gd name="connsiteY3" fmla="*/ 5428 h 98024"/>
                <a:gd name="connsiteX4" fmla="*/ 71516 w 49012"/>
                <a:gd name="connsiteY4" fmla="*/ 43412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98024">
                  <a:moveTo>
                    <a:pt x="71516" y="43412"/>
                  </a:moveTo>
                  <a:cubicBezTo>
                    <a:pt x="66859" y="71104"/>
                    <a:pt x="85239" y="116931"/>
                    <a:pt x="35247" y="113745"/>
                  </a:cubicBezTo>
                  <a:cubicBezTo>
                    <a:pt x="-14746" y="110560"/>
                    <a:pt x="5594" y="64733"/>
                    <a:pt x="203" y="34835"/>
                  </a:cubicBezTo>
                  <a:cubicBezTo>
                    <a:pt x="-1268" y="22509"/>
                    <a:pt x="5373" y="10647"/>
                    <a:pt x="16622" y="5428"/>
                  </a:cubicBezTo>
                  <a:cubicBezTo>
                    <a:pt x="64164" y="-5845"/>
                    <a:pt x="69065" y="-2414"/>
                    <a:pt x="71516" y="43412"/>
                  </a:cubicBezTo>
                  <a:close/>
                </a:path>
              </a:pathLst>
            </a:custGeom>
            <a:solidFill>
              <a:srgbClr val="F3EACE"/>
            </a:solidFill>
            <a:ln w="24493"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1B0E0904-3EF8-469E-A0FC-3261DDDA547C}"/>
                </a:ext>
              </a:extLst>
            </p:cNvPr>
            <p:cNvSpPr/>
            <p:nvPr/>
          </p:nvSpPr>
          <p:spPr>
            <a:xfrm>
              <a:off x="1674736" y="5135488"/>
              <a:ext cx="73519" cy="196050"/>
            </a:xfrm>
            <a:custGeom>
              <a:avLst/>
              <a:gdLst>
                <a:gd name="connsiteX0" fmla="*/ 34062 w 73518"/>
                <a:gd name="connsiteY0" fmla="*/ 198255 h 196049"/>
                <a:gd name="connsiteX1" fmla="*/ 1714 w 73518"/>
                <a:gd name="connsiteY1" fmla="*/ 200215 h 196049"/>
                <a:gd name="connsiteX2" fmla="*/ 13967 w 73518"/>
                <a:gd name="connsiteY2" fmla="*/ 168358 h 196049"/>
                <a:gd name="connsiteX3" fmla="*/ 38473 w 73518"/>
                <a:gd name="connsiteY3" fmla="*/ 141891 h 196049"/>
                <a:gd name="connsiteX4" fmla="*/ 9801 w 73518"/>
                <a:gd name="connsiteY4" fmla="*/ 146548 h 196049"/>
                <a:gd name="connsiteX5" fmla="*/ 42394 w 73518"/>
                <a:gd name="connsiteY5" fmla="*/ 79891 h 196049"/>
                <a:gd name="connsiteX6" fmla="*/ 20094 w 73518"/>
                <a:gd name="connsiteY6" fmla="*/ 57344 h 196049"/>
                <a:gd name="connsiteX7" fmla="*/ 74987 w 73518"/>
                <a:gd name="connsiteY7" fmla="*/ 0 h 196049"/>
                <a:gd name="connsiteX8" fmla="*/ 41904 w 73518"/>
                <a:gd name="connsiteY8" fmla="*/ 191148 h 196049"/>
                <a:gd name="connsiteX9" fmla="*/ 34062 w 73518"/>
                <a:gd name="connsiteY9" fmla="*/ 198255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8" h="196049">
                  <a:moveTo>
                    <a:pt x="34062" y="198255"/>
                  </a:moveTo>
                  <a:cubicBezTo>
                    <a:pt x="22544" y="194824"/>
                    <a:pt x="9556" y="214184"/>
                    <a:pt x="1714" y="200215"/>
                  </a:cubicBezTo>
                  <a:cubicBezTo>
                    <a:pt x="-4168" y="190413"/>
                    <a:pt x="6370" y="177670"/>
                    <a:pt x="13967" y="168358"/>
                  </a:cubicBezTo>
                  <a:cubicBezTo>
                    <a:pt x="21564" y="159045"/>
                    <a:pt x="29896" y="150958"/>
                    <a:pt x="38473" y="141891"/>
                  </a:cubicBezTo>
                  <a:cubicBezTo>
                    <a:pt x="25485" y="131108"/>
                    <a:pt x="20339" y="151448"/>
                    <a:pt x="9801" y="146548"/>
                  </a:cubicBezTo>
                  <a:cubicBezTo>
                    <a:pt x="6370" y="118365"/>
                    <a:pt x="29161" y="101701"/>
                    <a:pt x="42394" y="79891"/>
                  </a:cubicBezTo>
                  <a:cubicBezTo>
                    <a:pt x="24995" y="79891"/>
                    <a:pt x="1469" y="82096"/>
                    <a:pt x="20094" y="57344"/>
                  </a:cubicBezTo>
                  <a:cubicBezTo>
                    <a:pt x="33817" y="39210"/>
                    <a:pt x="41414" y="13969"/>
                    <a:pt x="74987" y="0"/>
                  </a:cubicBezTo>
                  <a:cubicBezTo>
                    <a:pt x="46070" y="65922"/>
                    <a:pt x="72537" y="132333"/>
                    <a:pt x="41904" y="191148"/>
                  </a:cubicBezTo>
                  <a:cubicBezTo>
                    <a:pt x="44110" y="199236"/>
                    <a:pt x="40924" y="200461"/>
                    <a:pt x="34062" y="198255"/>
                  </a:cubicBezTo>
                  <a:close/>
                </a:path>
              </a:pathLst>
            </a:custGeom>
            <a:solidFill>
              <a:srgbClr val="CFBA9C"/>
            </a:solidFill>
            <a:ln w="24493"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D6EC1A-B80D-4B66-B8C7-1881F5F4300C}"/>
                </a:ext>
              </a:extLst>
            </p:cNvPr>
            <p:cNvSpPr/>
            <p:nvPr/>
          </p:nvSpPr>
          <p:spPr>
            <a:xfrm>
              <a:off x="1063667" y="3844490"/>
              <a:ext cx="49012" cy="98025"/>
            </a:xfrm>
            <a:custGeom>
              <a:avLst/>
              <a:gdLst>
                <a:gd name="connsiteX0" fmla="*/ 64334 w 49012"/>
                <a:gd name="connsiteY0" fmla="*/ 55639 h 98024"/>
                <a:gd name="connsiteX1" fmla="*/ 33946 w 49012"/>
                <a:gd name="connsiteY1" fmla="*/ 110042 h 98024"/>
                <a:gd name="connsiteX2" fmla="*/ 862 w 49012"/>
                <a:gd name="connsiteY2" fmla="*/ 43875 h 98024"/>
                <a:gd name="connsiteX3" fmla="*/ 35906 w 49012"/>
                <a:gd name="connsiteY3" fmla="*/ 10 h 98024"/>
                <a:gd name="connsiteX4" fmla="*/ 64334 w 49012"/>
                <a:gd name="connsiteY4" fmla="*/ 55639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98024">
                  <a:moveTo>
                    <a:pt x="64334" y="55639"/>
                  </a:moveTo>
                  <a:cubicBezTo>
                    <a:pt x="56492" y="75489"/>
                    <a:pt x="80998" y="113718"/>
                    <a:pt x="33946" y="110042"/>
                  </a:cubicBezTo>
                  <a:cubicBezTo>
                    <a:pt x="-13106" y="106367"/>
                    <a:pt x="3313" y="70097"/>
                    <a:pt x="862" y="43875"/>
                  </a:cubicBezTo>
                  <a:cubicBezTo>
                    <a:pt x="-1588" y="17654"/>
                    <a:pt x="2823" y="-481"/>
                    <a:pt x="35906" y="10"/>
                  </a:cubicBezTo>
                  <a:cubicBezTo>
                    <a:pt x="83939" y="500"/>
                    <a:pt x="57962" y="35299"/>
                    <a:pt x="64334" y="55639"/>
                  </a:cubicBezTo>
                  <a:close/>
                </a:path>
              </a:pathLst>
            </a:custGeom>
            <a:solidFill>
              <a:srgbClr val="F4EBCF"/>
            </a:solidFill>
            <a:ln w="24493"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D9E6AEE-D8E0-4956-872F-48D0FA56BB4E}"/>
                </a:ext>
              </a:extLst>
            </p:cNvPr>
            <p:cNvSpPr/>
            <p:nvPr/>
          </p:nvSpPr>
          <p:spPr>
            <a:xfrm>
              <a:off x="1141209" y="3774302"/>
              <a:ext cx="49012" cy="98025"/>
            </a:xfrm>
            <a:custGeom>
              <a:avLst/>
              <a:gdLst>
                <a:gd name="connsiteX0" fmla="*/ 50017 w 49012"/>
                <a:gd name="connsiteY0" fmla="*/ 6727 h 98024"/>
                <a:gd name="connsiteX1" fmla="*/ 62271 w 49012"/>
                <a:gd name="connsiteY1" fmla="*/ 103037 h 98024"/>
                <a:gd name="connsiteX2" fmla="*/ 31883 w 49012"/>
                <a:gd name="connsiteY2" fmla="*/ 116515 h 98024"/>
                <a:gd name="connsiteX3" fmla="*/ 4436 w 49012"/>
                <a:gd name="connsiteY3" fmla="*/ 98135 h 98024"/>
                <a:gd name="connsiteX4" fmla="*/ 12033 w 49012"/>
                <a:gd name="connsiteY4" fmla="*/ 6727 h 98024"/>
                <a:gd name="connsiteX5" fmla="*/ 50017 w 49012"/>
                <a:gd name="connsiteY5" fmla="*/ 6727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98024">
                  <a:moveTo>
                    <a:pt x="50017" y="6727"/>
                  </a:moveTo>
                  <a:cubicBezTo>
                    <a:pt x="81385" y="35154"/>
                    <a:pt x="66682" y="70443"/>
                    <a:pt x="62271" y="103037"/>
                  </a:cubicBezTo>
                  <a:cubicBezTo>
                    <a:pt x="60555" y="115780"/>
                    <a:pt x="44381" y="116760"/>
                    <a:pt x="31883" y="116515"/>
                  </a:cubicBezTo>
                  <a:cubicBezTo>
                    <a:pt x="19385" y="116270"/>
                    <a:pt x="5171" y="111124"/>
                    <a:pt x="4436" y="98135"/>
                  </a:cubicBezTo>
                  <a:cubicBezTo>
                    <a:pt x="2966" y="67502"/>
                    <a:pt x="-8308" y="35645"/>
                    <a:pt x="12033" y="6727"/>
                  </a:cubicBezTo>
                  <a:cubicBezTo>
                    <a:pt x="23110" y="-2242"/>
                    <a:pt x="38941" y="-2242"/>
                    <a:pt x="50017" y="6727"/>
                  </a:cubicBezTo>
                  <a:close/>
                </a:path>
              </a:pathLst>
            </a:custGeom>
            <a:solidFill>
              <a:srgbClr val="F1E7CB"/>
            </a:solidFill>
            <a:ln w="24493"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5003FD13-7DA8-47C2-9CE2-BE8762D09F2D}"/>
                </a:ext>
              </a:extLst>
            </p:cNvPr>
            <p:cNvSpPr/>
            <p:nvPr/>
          </p:nvSpPr>
          <p:spPr>
            <a:xfrm>
              <a:off x="1778357" y="4295852"/>
              <a:ext cx="49012" cy="122531"/>
            </a:xfrm>
            <a:custGeom>
              <a:avLst/>
              <a:gdLst>
                <a:gd name="connsiteX0" fmla="*/ 56403 w 49012"/>
                <a:gd name="connsiteY0" fmla="*/ 119153 h 122531"/>
                <a:gd name="connsiteX1" fmla="*/ 1754 w 49012"/>
                <a:gd name="connsiteY1" fmla="*/ 87050 h 122531"/>
                <a:gd name="connsiteX2" fmla="*/ 9351 w 49012"/>
                <a:gd name="connsiteY2" fmla="*/ 21129 h 122531"/>
                <a:gd name="connsiteX3" fmla="*/ 56648 w 49012"/>
                <a:gd name="connsiteY3" fmla="*/ 21129 h 122531"/>
                <a:gd name="connsiteX4" fmla="*/ 56403 w 49012"/>
                <a:gd name="connsiteY4" fmla="*/ 119153 h 12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122531">
                  <a:moveTo>
                    <a:pt x="56403" y="119153"/>
                  </a:moveTo>
                  <a:cubicBezTo>
                    <a:pt x="12782" y="137778"/>
                    <a:pt x="1754" y="131896"/>
                    <a:pt x="1754" y="87050"/>
                  </a:cubicBezTo>
                  <a:cubicBezTo>
                    <a:pt x="-2142" y="64798"/>
                    <a:pt x="480" y="41910"/>
                    <a:pt x="9351" y="21129"/>
                  </a:cubicBezTo>
                  <a:cubicBezTo>
                    <a:pt x="24790" y="-3378"/>
                    <a:pt x="41454" y="-10485"/>
                    <a:pt x="56648" y="21129"/>
                  </a:cubicBezTo>
                  <a:cubicBezTo>
                    <a:pt x="64760" y="53305"/>
                    <a:pt x="64662" y="87001"/>
                    <a:pt x="56403" y="119153"/>
                  </a:cubicBezTo>
                  <a:close/>
                </a:path>
              </a:pathLst>
            </a:custGeom>
            <a:solidFill>
              <a:srgbClr val="F4EBD0"/>
            </a:solidFill>
            <a:ln w="24493"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EE68702-2352-4BAF-BA4F-56134011F2FD}"/>
                </a:ext>
              </a:extLst>
            </p:cNvPr>
            <p:cNvSpPr/>
            <p:nvPr/>
          </p:nvSpPr>
          <p:spPr>
            <a:xfrm>
              <a:off x="1067636" y="5552829"/>
              <a:ext cx="73519" cy="122531"/>
            </a:xfrm>
            <a:custGeom>
              <a:avLst/>
              <a:gdLst>
                <a:gd name="connsiteX0" fmla="*/ 87567 w 73518"/>
                <a:gd name="connsiteY0" fmla="*/ 125472 h 122531"/>
                <a:gd name="connsiteX1" fmla="*/ 51297 w 73518"/>
                <a:gd name="connsiteY1" fmla="*/ 135274 h 122531"/>
                <a:gd name="connsiteX2" fmla="*/ 51297 w 73518"/>
                <a:gd name="connsiteY2" fmla="*/ 135274 h 122531"/>
                <a:gd name="connsiteX3" fmla="*/ 814 w 73518"/>
                <a:gd name="connsiteY3" fmla="*/ 14704 h 122531"/>
                <a:gd name="connsiteX4" fmla="*/ 16989 w 73518"/>
                <a:gd name="connsiteY4" fmla="*/ 0 h 122531"/>
                <a:gd name="connsiteX5" fmla="*/ 40024 w 73518"/>
                <a:gd name="connsiteY5" fmla="*/ 24506 h 122531"/>
                <a:gd name="connsiteX6" fmla="*/ 80705 w 73518"/>
                <a:gd name="connsiteY6" fmla="*/ 90428 h 122531"/>
                <a:gd name="connsiteX7" fmla="*/ 87567 w 73518"/>
                <a:gd name="connsiteY7" fmla="*/ 125472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18" h="122531">
                  <a:moveTo>
                    <a:pt x="87567" y="125472"/>
                  </a:moveTo>
                  <a:cubicBezTo>
                    <a:pt x="83645" y="159045"/>
                    <a:pt x="63060" y="129393"/>
                    <a:pt x="51297" y="135274"/>
                  </a:cubicBezTo>
                  <a:lnTo>
                    <a:pt x="51297" y="135274"/>
                  </a:lnTo>
                  <a:cubicBezTo>
                    <a:pt x="12578" y="104397"/>
                    <a:pt x="13558" y="56609"/>
                    <a:pt x="814" y="14704"/>
                  </a:cubicBezTo>
                  <a:cubicBezTo>
                    <a:pt x="-3106" y="1470"/>
                    <a:pt x="7921" y="980"/>
                    <a:pt x="16989" y="0"/>
                  </a:cubicBezTo>
                  <a:cubicBezTo>
                    <a:pt x="34388" y="0"/>
                    <a:pt x="37329" y="12008"/>
                    <a:pt x="40024" y="24506"/>
                  </a:cubicBezTo>
                  <a:cubicBezTo>
                    <a:pt x="60855" y="41905"/>
                    <a:pt x="64531" y="69352"/>
                    <a:pt x="80705" y="90428"/>
                  </a:cubicBezTo>
                  <a:cubicBezTo>
                    <a:pt x="103250" y="98760"/>
                    <a:pt x="95163" y="111994"/>
                    <a:pt x="87567" y="125472"/>
                  </a:cubicBezTo>
                  <a:close/>
                </a:path>
              </a:pathLst>
            </a:custGeom>
            <a:solidFill>
              <a:srgbClr val="D5BFA1"/>
            </a:solidFill>
            <a:ln w="2449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528BE4F-7D27-40D1-9447-C026B3EC99AA}"/>
                </a:ext>
              </a:extLst>
            </p:cNvPr>
            <p:cNvSpPr/>
            <p:nvPr/>
          </p:nvSpPr>
          <p:spPr>
            <a:xfrm>
              <a:off x="1789668" y="3900567"/>
              <a:ext cx="49012" cy="122531"/>
            </a:xfrm>
            <a:custGeom>
              <a:avLst/>
              <a:gdLst>
                <a:gd name="connsiteX0" fmla="*/ 8332 w 49012"/>
                <a:gd name="connsiteY0" fmla="*/ 25293 h 122531"/>
                <a:gd name="connsiteX1" fmla="*/ 40190 w 49012"/>
                <a:gd name="connsiteY1" fmla="*/ 787 h 122531"/>
                <a:gd name="connsiteX2" fmla="*/ 63471 w 49012"/>
                <a:gd name="connsiteY2" fmla="*/ 35096 h 122531"/>
                <a:gd name="connsiteX3" fmla="*/ 63471 w 49012"/>
                <a:gd name="connsiteY3" fmla="*/ 71365 h 122531"/>
                <a:gd name="connsiteX4" fmla="*/ 0 w 49012"/>
                <a:gd name="connsiteY4" fmla="*/ 126259 h 122531"/>
                <a:gd name="connsiteX5" fmla="*/ 2696 w 49012"/>
                <a:gd name="connsiteY5" fmla="*/ 115966 h 122531"/>
                <a:gd name="connsiteX6" fmla="*/ 8332 w 49012"/>
                <a:gd name="connsiteY6" fmla="*/ 25293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22531">
                  <a:moveTo>
                    <a:pt x="8332" y="25293"/>
                  </a:moveTo>
                  <a:cubicBezTo>
                    <a:pt x="14459" y="11325"/>
                    <a:pt x="19850" y="-3624"/>
                    <a:pt x="40190" y="787"/>
                  </a:cubicBezTo>
                  <a:cubicBezTo>
                    <a:pt x="60530" y="5199"/>
                    <a:pt x="61021" y="20637"/>
                    <a:pt x="63471" y="35096"/>
                  </a:cubicBezTo>
                  <a:cubicBezTo>
                    <a:pt x="64525" y="47153"/>
                    <a:pt x="64525" y="59308"/>
                    <a:pt x="63471" y="71365"/>
                  </a:cubicBezTo>
                  <a:cubicBezTo>
                    <a:pt x="62246" y="130425"/>
                    <a:pt x="60775" y="131651"/>
                    <a:pt x="0" y="126259"/>
                  </a:cubicBezTo>
                  <a:cubicBezTo>
                    <a:pt x="343" y="122706"/>
                    <a:pt x="1274" y="119226"/>
                    <a:pt x="2696" y="115966"/>
                  </a:cubicBezTo>
                  <a:cubicBezTo>
                    <a:pt x="10538" y="86804"/>
                    <a:pt x="-1470" y="55191"/>
                    <a:pt x="8332" y="25293"/>
                  </a:cubicBezTo>
                  <a:close/>
                </a:path>
              </a:pathLst>
            </a:custGeom>
            <a:solidFill>
              <a:srgbClr val="F4ECD0"/>
            </a:solidFill>
            <a:ln w="2449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863B98B8-B980-45FD-B96E-0CAF6A49A946}"/>
                </a:ext>
              </a:extLst>
            </p:cNvPr>
            <p:cNvSpPr/>
            <p:nvPr/>
          </p:nvSpPr>
          <p:spPr>
            <a:xfrm>
              <a:off x="1562986" y="3381132"/>
              <a:ext cx="24506" cy="147037"/>
            </a:xfrm>
            <a:custGeom>
              <a:avLst/>
              <a:gdLst>
                <a:gd name="connsiteX0" fmla="*/ 47542 w 24506"/>
                <a:gd name="connsiteY0" fmla="*/ 10248 h 147037"/>
                <a:gd name="connsiteX1" fmla="*/ 46317 w 24506"/>
                <a:gd name="connsiteY1" fmla="*/ 137680 h 147037"/>
                <a:gd name="connsiteX2" fmla="*/ 0 w 24506"/>
                <a:gd name="connsiteY2" fmla="*/ 116850 h 147037"/>
                <a:gd name="connsiteX3" fmla="*/ 0 w 24506"/>
                <a:gd name="connsiteY3" fmla="*/ 36469 h 147037"/>
                <a:gd name="connsiteX4" fmla="*/ 47542 w 24506"/>
                <a:gd name="connsiteY4" fmla="*/ 10248 h 147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147037">
                  <a:moveTo>
                    <a:pt x="47542" y="10248"/>
                  </a:moveTo>
                  <a:lnTo>
                    <a:pt x="46317" y="137680"/>
                  </a:lnTo>
                  <a:cubicBezTo>
                    <a:pt x="11518" y="158020"/>
                    <a:pt x="1470" y="153854"/>
                    <a:pt x="0" y="116850"/>
                  </a:cubicBezTo>
                  <a:cubicBezTo>
                    <a:pt x="0" y="90138"/>
                    <a:pt x="0" y="63181"/>
                    <a:pt x="0" y="36469"/>
                  </a:cubicBezTo>
                  <a:cubicBezTo>
                    <a:pt x="1225" y="1915"/>
                    <a:pt x="15439" y="-10827"/>
                    <a:pt x="47542" y="10248"/>
                  </a:cubicBezTo>
                  <a:close/>
                </a:path>
              </a:pathLst>
            </a:custGeom>
            <a:solidFill>
              <a:srgbClr val="F0E6CB"/>
            </a:solidFill>
            <a:ln w="2449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A439A76-6A64-429F-918C-0479D25D7709}"/>
                </a:ext>
              </a:extLst>
            </p:cNvPr>
            <p:cNvSpPr/>
            <p:nvPr/>
          </p:nvSpPr>
          <p:spPr>
            <a:xfrm>
              <a:off x="1072480" y="4116811"/>
              <a:ext cx="49012" cy="98025"/>
            </a:xfrm>
            <a:custGeom>
              <a:avLst/>
              <a:gdLst>
                <a:gd name="connsiteX0" fmla="*/ 71449 w 49012"/>
                <a:gd name="connsiteY0" fmla="*/ 68815 h 98024"/>
                <a:gd name="connsiteX1" fmla="*/ 38611 w 49012"/>
                <a:gd name="connsiteY1" fmla="*/ 110231 h 98024"/>
                <a:gd name="connsiteX2" fmla="*/ 1606 w 49012"/>
                <a:gd name="connsiteY2" fmla="*/ 40143 h 98024"/>
                <a:gd name="connsiteX3" fmla="*/ 35425 w 49012"/>
                <a:gd name="connsiteY3" fmla="*/ 198 h 98024"/>
                <a:gd name="connsiteX4" fmla="*/ 71449 w 49012"/>
                <a:gd name="connsiteY4" fmla="*/ 68815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98024">
                  <a:moveTo>
                    <a:pt x="71449" y="68815"/>
                  </a:moveTo>
                  <a:cubicBezTo>
                    <a:pt x="66548" y="89400"/>
                    <a:pt x="67773" y="112927"/>
                    <a:pt x="38611" y="110231"/>
                  </a:cubicBezTo>
                  <a:cubicBezTo>
                    <a:pt x="-8196" y="106065"/>
                    <a:pt x="7488" y="65874"/>
                    <a:pt x="1606" y="40143"/>
                  </a:cubicBezTo>
                  <a:cubicBezTo>
                    <a:pt x="-4275" y="14411"/>
                    <a:pt x="5772" y="-2008"/>
                    <a:pt x="35425" y="198"/>
                  </a:cubicBezTo>
                  <a:cubicBezTo>
                    <a:pt x="87623" y="3874"/>
                    <a:pt x="53315" y="49945"/>
                    <a:pt x="71449" y="68815"/>
                  </a:cubicBezTo>
                  <a:close/>
                </a:path>
              </a:pathLst>
            </a:custGeom>
            <a:solidFill>
              <a:srgbClr val="F1E7CB"/>
            </a:solidFill>
            <a:ln w="2449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5A8D9FA-E232-483A-8050-8E0FA9EFBC63}"/>
                </a:ext>
              </a:extLst>
            </p:cNvPr>
            <p:cNvSpPr/>
            <p:nvPr/>
          </p:nvSpPr>
          <p:spPr>
            <a:xfrm>
              <a:off x="1126530" y="2165088"/>
              <a:ext cx="49012" cy="367593"/>
            </a:xfrm>
            <a:custGeom>
              <a:avLst/>
              <a:gdLst>
                <a:gd name="connsiteX0" fmla="*/ 47297 w 49012"/>
                <a:gd name="connsiteY0" fmla="*/ 365388 h 367593"/>
                <a:gd name="connsiteX1" fmla="*/ 47297 w 49012"/>
                <a:gd name="connsiteY1" fmla="*/ 302652 h 367593"/>
                <a:gd name="connsiteX2" fmla="*/ 0 w 49012"/>
                <a:gd name="connsiteY2" fmla="*/ 253639 h 367593"/>
                <a:gd name="connsiteX3" fmla="*/ 0 w 49012"/>
                <a:gd name="connsiteY3" fmla="*/ 229133 h 367593"/>
                <a:gd name="connsiteX4" fmla="*/ 47542 w 49012"/>
                <a:gd name="connsiteY4" fmla="*/ 180121 h 367593"/>
                <a:gd name="connsiteX5" fmla="*/ 47542 w 49012"/>
                <a:gd name="connsiteY5" fmla="*/ 72539 h 367593"/>
                <a:gd name="connsiteX6" fmla="*/ 47542 w 49012"/>
                <a:gd name="connsiteY6" fmla="*/ 20095 h 367593"/>
                <a:gd name="connsiteX7" fmla="*/ 47542 w 49012"/>
                <a:gd name="connsiteY7" fmla="*/ 8332 h 367593"/>
                <a:gd name="connsiteX8" fmla="*/ 56119 w 49012"/>
                <a:gd name="connsiteY8" fmla="*/ 0 h 367593"/>
                <a:gd name="connsiteX9" fmla="*/ 63226 w 49012"/>
                <a:gd name="connsiteY9" fmla="*/ 101456 h 367593"/>
                <a:gd name="connsiteX10" fmla="*/ 62221 w 49012"/>
                <a:gd name="connsiteY10" fmla="*/ 144072 h 367593"/>
                <a:gd name="connsiteX11" fmla="*/ 63226 w 49012"/>
                <a:gd name="connsiteY11" fmla="*/ 145077 h 367593"/>
                <a:gd name="connsiteX12" fmla="*/ 63226 w 49012"/>
                <a:gd name="connsiteY12" fmla="*/ 283047 h 367593"/>
                <a:gd name="connsiteX13" fmla="*/ 63226 w 49012"/>
                <a:gd name="connsiteY13" fmla="*/ 335000 h 367593"/>
                <a:gd name="connsiteX14" fmla="*/ 63226 w 49012"/>
                <a:gd name="connsiteY14" fmla="*/ 382297 h 367593"/>
                <a:gd name="connsiteX15" fmla="*/ 47297 w 49012"/>
                <a:gd name="connsiteY15" fmla="*/ 365388 h 36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2" h="367593">
                  <a:moveTo>
                    <a:pt x="47297" y="365388"/>
                  </a:moveTo>
                  <a:cubicBezTo>
                    <a:pt x="45753" y="344509"/>
                    <a:pt x="45753" y="323532"/>
                    <a:pt x="47297" y="302652"/>
                  </a:cubicBezTo>
                  <a:cubicBezTo>
                    <a:pt x="52198" y="264667"/>
                    <a:pt x="35534" y="250944"/>
                    <a:pt x="0" y="253639"/>
                  </a:cubicBezTo>
                  <a:cubicBezTo>
                    <a:pt x="0" y="245798"/>
                    <a:pt x="0" y="237637"/>
                    <a:pt x="0" y="229133"/>
                  </a:cubicBezTo>
                  <a:cubicBezTo>
                    <a:pt x="35534" y="231829"/>
                    <a:pt x="50973" y="217860"/>
                    <a:pt x="47542" y="180121"/>
                  </a:cubicBezTo>
                  <a:cubicBezTo>
                    <a:pt x="44111" y="142381"/>
                    <a:pt x="47542" y="108563"/>
                    <a:pt x="47542" y="72539"/>
                  </a:cubicBezTo>
                  <a:cubicBezTo>
                    <a:pt x="60408" y="57418"/>
                    <a:pt x="60408" y="35215"/>
                    <a:pt x="47542" y="20095"/>
                  </a:cubicBezTo>
                  <a:lnTo>
                    <a:pt x="47542" y="8332"/>
                  </a:lnTo>
                  <a:lnTo>
                    <a:pt x="56119" y="0"/>
                  </a:lnTo>
                  <a:cubicBezTo>
                    <a:pt x="72784" y="32838"/>
                    <a:pt x="60530" y="67637"/>
                    <a:pt x="63226" y="101456"/>
                  </a:cubicBezTo>
                  <a:cubicBezTo>
                    <a:pt x="51169" y="112949"/>
                    <a:pt x="50728" y="132015"/>
                    <a:pt x="62221" y="144072"/>
                  </a:cubicBezTo>
                  <a:cubicBezTo>
                    <a:pt x="62540" y="144415"/>
                    <a:pt x="62883" y="144758"/>
                    <a:pt x="63226" y="145077"/>
                  </a:cubicBezTo>
                  <a:cubicBezTo>
                    <a:pt x="63226" y="190977"/>
                    <a:pt x="63226" y="236975"/>
                    <a:pt x="63226" y="283047"/>
                  </a:cubicBezTo>
                  <a:cubicBezTo>
                    <a:pt x="50728" y="298118"/>
                    <a:pt x="50728" y="319929"/>
                    <a:pt x="63226" y="335000"/>
                  </a:cubicBezTo>
                  <a:cubicBezTo>
                    <a:pt x="63226" y="351346"/>
                    <a:pt x="63226" y="367103"/>
                    <a:pt x="63226" y="382297"/>
                  </a:cubicBezTo>
                  <a:cubicBezTo>
                    <a:pt x="47297" y="385728"/>
                    <a:pt x="51218" y="372005"/>
                    <a:pt x="47297" y="365388"/>
                  </a:cubicBezTo>
                  <a:close/>
                </a:path>
              </a:pathLst>
            </a:custGeom>
            <a:solidFill>
              <a:srgbClr val="CBB595"/>
            </a:solidFill>
            <a:ln w="2449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DE73D9EB-9131-4685-ACC0-88F8D7E11278}"/>
                </a:ext>
              </a:extLst>
            </p:cNvPr>
            <p:cNvSpPr/>
            <p:nvPr/>
          </p:nvSpPr>
          <p:spPr>
            <a:xfrm>
              <a:off x="1102759" y="2530476"/>
              <a:ext cx="147037" cy="220556"/>
            </a:xfrm>
            <a:custGeom>
              <a:avLst/>
              <a:gdLst>
                <a:gd name="connsiteX0" fmla="*/ 71068 w 147037"/>
                <a:gd name="connsiteY0" fmla="*/ 0 h 220556"/>
                <a:gd name="connsiteX1" fmla="*/ 86507 w 147037"/>
                <a:gd name="connsiteY1" fmla="*/ 17400 h 220556"/>
                <a:gd name="connsiteX2" fmla="*/ 87977 w 147037"/>
                <a:gd name="connsiteY2" fmla="*/ 49012 h 220556"/>
                <a:gd name="connsiteX3" fmla="*/ 110033 w 147037"/>
                <a:gd name="connsiteY3" fmla="*/ 88958 h 220556"/>
                <a:gd name="connsiteX4" fmla="*/ 150713 w 147037"/>
                <a:gd name="connsiteY4" fmla="*/ 69843 h 220556"/>
                <a:gd name="connsiteX5" fmla="*/ 142871 w 147037"/>
                <a:gd name="connsiteY5" fmla="*/ 107583 h 220556"/>
                <a:gd name="connsiteX6" fmla="*/ 87977 w 147037"/>
                <a:gd name="connsiteY6" fmla="*/ 146058 h 220556"/>
                <a:gd name="connsiteX7" fmla="*/ 87977 w 147037"/>
                <a:gd name="connsiteY7" fmla="*/ 244083 h 220556"/>
                <a:gd name="connsiteX8" fmla="*/ 80380 w 147037"/>
                <a:gd name="connsiteY8" fmla="*/ 244083 h 220556"/>
                <a:gd name="connsiteX9" fmla="*/ 45827 w 147037"/>
                <a:gd name="connsiteY9" fmla="*/ 208794 h 220556"/>
                <a:gd name="connsiteX10" fmla="*/ 15733 w 147037"/>
                <a:gd name="connsiteY10" fmla="*/ 230482 h 220556"/>
                <a:gd name="connsiteX11" fmla="*/ 15439 w 147037"/>
                <a:gd name="connsiteY11" fmla="*/ 233300 h 220556"/>
                <a:gd name="connsiteX12" fmla="*/ 0 w 147037"/>
                <a:gd name="connsiteY12" fmla="*/ 207078 h 220556"/>
                <a:gd name="connsiteX13" fmla="*/ 0 w 147037"/>
                <a:gd name="connsiteY13" fmla="*/ 116160 h 220556"/>
                <a:gd name="connsiteX14" fmla="*/ 7842 w 147037"/>
                <a:gd name="connsiteY14" fmla="*/ 116160 h 220556"/>
                <a:gd name="connsiteX15" fmla="*/ 14704 w 147037"/>
                <a:gd name="connsiteY15" fmla="*/ 178161 h 220556"/>
                <a:gd name="connsiteX16" fmla="*/ 45336 w 147037"/>
                <a:gd name="connsiteY16" fmla="*/ 198011 h 220556"/>
                <a:gd name="connsiteX17" fmla="*/ 73028 w 147037"/>
                <a:gd name="connsiteY17" fmla="*/ 181347 h 220556"/>
                <a:gd name="connsiteX18" fmla="*/ 61756 w 147037"/>
                <a:gd name="connsiteY18" fmla="*/ 34309 h 220556"/>
                <a:gd name="connsiteX19" fmla="*/ 61756 w 147037"/>
                <a:gd name="connsiteY19" fmla="*/ 14949 h 22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7037" h="220556">
                  <a:moveTo>
                    <a:pt x="71068" y="0"/>
                  </a:moveTo>
                  <a:lnTo>
                    <a:pt x="86507" y="17400"/>
                  </a:lnTo>
                  <a:cubicBezTo>
                    <a:pt x="86507" y="27937"/>
                    <a:pt x="86507" y="38475"/>
                    <a:pt x="87977" y="49012"/>
                  </a:cubicBezTo>
                  <a:cubicBezTo>
                    <a:pt x="89448" y="65432"/>
                    <a:pt x="90183" y="83076"/>
                    <a:pt x="110033" y="88958"/>
                  </a:cubicBezTo>
                  <a:cubicBezTo>
                    <a:pt x="126477" y="93712"/>
                    <a:pt x="143876" y="85527"/>
                    <a:pt x="150713" y="69843"/>
                  </a:cubicBezTo>
                  <a:cubicBezTo>
                    <a:pt x="152674" y="82954"/>
                    <a:pt x="149905" y="96334"/>
                    <a:pt x="142871" y="107583"/>
                  </a:cubicBezTo>
                  <a:cubicBezTo>
                    <a:pt x="97290" y="95575"/>
                    <a:pt x="88713" y="101456"/>
                    <a:pt x="87977" y="146058"/>
                  </a:cubicBezTo>
                  <a:cubicBezTo>
                    <a:pt x="87977" y="178896"/>
                    <a:pt x="87977" y="211734"/>
                    <a:pt x="87977" y="244083"/>
                  </a:cubicBezTo>
                  <a:lnTo>
                    <a:pt x="80380" y="244083"/>
                  </a:lnTo>
                  <a:cubicBezTo>
                    <a:pt x="72048" y="229133"/>
                    <a:pt x="69598" y="208794"/>
                    <a:pt x="45827" y="208794"/>
                  </a:cubicBezTo>
                  <a:cubicBezTo>
                    <a:pt x="31540" y="206465"/>
                    <a:pt x="18061" y="216170"/>
                    <a:pt x="15733" y="230482"/>
                  </a:cubicBezTo>
                  <a:cubicBezTo>
                    <a:pt x="15586" y="231413"/>
                    <a:pt x="15488" y="232344"/>
                    <a:pt x="15439" y="233300"/>
                  </a:cubicBezTo>
                  <a:cubicBezTo>
                    <a:pt x="-7842" y="235015"/>
                    <a:pt x="10047" y="212959"/>
                    <a:pt x="0" y="207078"/>
                  </a:cubicBezTo>
                  <a:lnTo>
                    <a:pt x="0" y="116160"/>
                  </a:lnTo>
                  <a:lnTo>
                    <a:pt x="7842" y="116160"/>
                  </a:lnTo>
                  <a:cubicBezTo>
                    <a:pt x="7793" y="137014"/>
                    <a:pt x="10097" y="157820"/>
                    <a:pt x="14704" y="178161"/>
                  </a:cubicBezTo>
                  <a:cubicBezTo>
                    <a:pt x="18404" y="191590"/>
                    <a:pt x="31564" y="200118"/>
                    <a:pt x="45336" y="198011"/>
                  </a:cubicBezTo>
                  <a:cubicBezTo>
                    <a:pt x="57835" y="198011"/>
                    <a:pt x="69843" y="196540"/>
                    <a:pt x="73028" y="181347"/>
                  </a:cubicBezTo>
                  <a:cubicBezTo>
                    <a:pt x="80135" y="132334"/>
                    <a:pt x="93859" y="81606"/>
                    <a:pt x="61756" y="34309"/>
                  </a:cubicBezTo>
                  <a:cubicBezTo>
                    <a:pt x="71803" y="28183"/>
                    <a:pt x="72293" y="21566"/>
                    <a:pt x="61756" y="14949"/>
                  </a:cubicBezTo>
                  <a:close/>
                </a:path>
              </a:pathLst>
            </a:custGeom>
            <a:solidFill>
              <a:srgbClr val="AF9976"/>
            </a:solidFill>
            <a:ln w="2449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FD74A16D-8ADD-4597-8AA6-5CDB7F898251}"/>
                </a:ext>
              </a:extLst>
            </p:cNvPr>
            <p:cNvSpPr/>
            <p:nvPr/>
          </p:nvSpPr>
          <p:spPr>
            <a:xfrm>
              <a:off x="1009574" y="4433085"/>
              <a:ext cx="49012" cy="98025"/>
            </a:xfrm>
            <a:custGeom>
              <a:avLst/>
              <a:gdLst>
                <a:gd name="connsiteX0" fmla="*/ 61 w 49012"/>
                <a:gd name="connsiteY0" fmla="*/ 49067 h 98024"/>
                <a:gd name="connsiteX1" fmla="*/ 32164 w 49012"/>
                <a:gd name="connsiteY1" fmla="*/ 55 h 98024"/>
                <a:gd name="connsiteX2" fmla="*/ 66473 w 49012"/>
                <a:gd name="connsiteY2" fmla="*/ 45636 h 98024"/>
                <a:gd name="connsiteX3" fmla="*/ 35595 w 49012"/>
                <a:gd name="connsiteY3" fmla="*/ 107147 h 98024"/>
                <a:gd name="connsiteX4" fmla="*/ 61 w 49012"/>
                <a:gd name="connsiteY4" fmla="*/ 49067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98024">
                  <a:moveTo>
                    <a:pt x="61" y="49067"/>
                  </a:moveTo>
                  <a:cubicBezTo>
                    <a:pt x="61" y="24561"/>
                    <a:pt x="-2880" y="1525"/>
                    <a:pt x="32164" y="55"/>
                  </a:cubicBezTo>
                  <a:cubicBezTo>
                    <a:pt x="67208" y="-1415"/>
                    <a:pt x="70884" y="27012"/>
                    <a:pt x="66473" y="45636"/>
                  </a:cubicBezTo>
                  <a:cubicBezTo>
                    <a:pt x="62061" y="64261"/>
                    <a:pt x="80196" y="108373"/>
                    <a:pt x="35595" y="107147"/>
                  </a:cubicBezTo>
                  <a:cubicBezTo>
                    <a:pt x="-2635" y="108373"/>
                    <a:pt x="61" y="76024"/>
                    <a:pt x="61" y="49067"/>
                  </a:cubicBezTo>
                  <a:close/>
                </a:path>
              </a:pathLst>
            </a:custGeom>
            <a:solidFill>
              <a:srgbClr val="F4EBD0"/>
            </a:solidFill>
            <a:ln w="2449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60B23D5-18B8-45A5-BF4A-6404E1A33451}"/>
                </a:ext>
              </a:extLst>
            </p:cNvPr>
            <p:cNvSpPr/>
            <p:nvPr/>
          </p:nvSpPr>
          <p:spPr>
            <a:xfrm>
              <a:off x="1081890" y="4371228"/>
              <a:ext cx="49012" cy="98025"/>
            </a:xfrm>
            <a:custGeom>
              <a:avLst/>
              <a:gdLst>
                <a:gd name="connsiteX0" fmla="*/ 63265 w 49012"/>
                <a:gd name="connsiteY0" fmla="*/ 19026 h 98024"/>
                <a:gd name="connsiteX1" fmla="*/ 63265 w 49012"/>
                <a:gd name="connsiteY1" fmla="*/ 109208 h 98024"/>
                <a:gd name="connsiteX2" fmla="*/ 6656 w 49012"/>
                <a:gd name="connsiteY2" fmla="*/ 82742 h 98024"/>
                <a:gd name="connsiteX3" fmla="*/ 1754 w 49012"/>
                <a:gd name="connsiteY3" fmla="*/ 47453 h 98024"/>
                <a:gd name="connsiteX4" fmla="*/ 18419 w 49012"/>
                <a:gd name="connsiteY4" fmla="*/ 5302 h 98024"/>
                <a:gd name="connsiteX5" fmla="*/ 60006 w 49012"/>
                <a:gd name="connsiteY5" fmla="*/ 12899 h 98024"/>
                <a:gd name="connsiteX6" fmla="*/ 63265 w 49012"/>
                <a:gd name="connsiteY6" fmla="*/ 19026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63265" y="19026"/>
                  </a:moveTo>
                  <a:lnTo>
                    <a:pt x="63265" y="109208"/>
                  </a:lnTo>
                  <a:cubicBezTo>
                    <a:pt x="31652" y="127833"/>
                    <a:pt x="10332" y="124647"/>
                    <a:pt x="6656" y="82742"/>
                  </a:cubicBezTo>
                  <a:cubicBezTo>
                    <a:pt x="6656" y="70979"/>
                    <a:pt x="3715" y="58236"/>
                    <a:pt x="1754" y="47453"/>
                  </a:cubicBezTo>
                  <a:cubicBezTo>
                    <a:pt x="-3539" y="31229"/>
                    <a:pt x="3470" y="13536"/>
                    <a:pt x="18419" y="5302"/>
                  </a:cubicBezTo>
                  <a:cubicBezTo>
                    <a:pt x="31995" y="-4084"/>
                    <a:pt x="50620" y="-677"/>
                    <a:pt x="60006" y="12899"/>
                  </a:cubicBezTo>
                  <a:cubicBezTo>
                    <a:pt x="61329" y="14811"/>
                    <a:pt x="62432" y="16869"/>
                    <a:pt x="63265" y="19026"/>
                  </a:cubicBezTo>
                  <a:close/>
                </a:path>
              </a:pathLst>
            </a:custGeom>
            <a:solidFill>
              <a:srgbClr val="F1E8CC"/>
            </a:solidFill>
            <a:ln w="2449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9B3A4974-E313-4B96-8CD5-736A5AB4CA74}"/>
                </a:ext>
              </a:extLst>
            </p:cNvPr>
            <p:cNvSpPr/>
            <p:nvPr/>
          </p:nvSpPr>
          <p:spPr>
            <a:xfrm>
              <a:off x="1091153" y="4501734"/>
              <a:ext cx="49012" cy="98025"/>
            </a:xfrm>
            <a:custGeom>
              <a:avLst/>
              <a:gdLst>
                <a:gd name="connsiteX0" fmla="*/ 64049 w 49012"/>
                <a:gd name="connsiteY0" fmla="*/ 58103 h 98024"/>
                <a:gd name="connsiteX1" fmla="*/ 37827 w 49012"/>
                <a:gd name="connsiteY1" fmla="*/ 112997 h 98024"/>
                <a:gd name="connsiteX2" fmla="*/ 87 w 49012"/>
                <a:gd name="connsiteY2" fmla="*/ 54182 h 98024"/>
                <a:gd name="connsiteX3" fmla="*/ 29005 w 49012"/>
                <a:gd name="connsiteY3" fmla="*/ 23 h 98024"/>
                <a:gd name="connsiteX4" fmla="*/ 64049 w 49012"/>
                <a:gd name="connsiteY4" fmla="*/ 58103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98024">
                  <a:moveTo>
                    <a:pt x="64049" y="58103"/>
                  </a:moveTo>
                  <a:cubicBezTo>
                    <a:pt x="64049" y="83835"/>
                    <a:pt x="66989" y="112752"/>
                    <a:pt x="37827" y="112997"/>
                  </a:cubicBezTo>
                  <a:cubicBezTo>
                    <a:pt x="2783" y="112997"/>
                    <a:pt x="87" y="82119"/>
                    <a:pt x="87" y="54182"/>
                  </a:cubicBezTo>
                  <a:cubicBezTo>
                    <a:pt x="87" y="29676"/>
                    <a:pt x="-3098" y="-957"/>
                    <a:pt x="29005" y="23"/>
                  </a:cubicBezTo>
                  <a:cubicBezTo>
                    <a:pt x="61108" y="1003"/>
                    <a:pt x="65519" y="32862"/>
                    <a:pt x="64049" y="58103"/>
                  </a:cubicBezTo>
                  <a:close/>
                </a:path>
              </a:pathLst>
            </a:custGeom>
            <a:solidFill>
              <a:srgbClr val="F4EACF"/>
            </a:solidFill>
            <a:ln w="2449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325E8F30-48A5-419D-A4F2-8CAA72E2273F}"/>
                </a:ext>
              </a:extLst>
            </p:cNvPr>
            <p:cNvSpPr/>
            <p:nvPr/>
          </p:nvSpPr>
          <p:spPr>
            <a:xfrm>
              <a:off x="1787278" y="4041986"/>
              <a:ext cx="49012" cy="98025"/>
            </a:xfrm>
            <a:custGeom>
              <a:avLst/>
              <a:gdLst>
                <a:gd name="connsiteX0" fmla="*/ 20279 w 49012"/>
                <a:gd name="connsiteY0" fmla="*/ 278 h 98024"/>
                <a:gd name="connsiteX1" fmla="*/ 64881 w 49012"/>
                <a:gd name="connsiteY1" fmla="*/ 49291 h 98024"/>
                <a:gd name="connsiteX2" fmla="*/ 64881 w 49012"/>
                <a:gd name="connsiteY2" fmla="*/ 94138 h 98024"/>
                <a:gd name="connsiteX3" fmla="*/ 15868 w 49012"/>
                <a:gd name="connsiteY3" fmla="*/ 109332 h 98024"/>
                <a:gd name="connsiteX4" fmla="*/ 1165 w 49012"/>
                <a:gd name="connsiteY4" fmla="*/ 61544 h 98024"/>
                <a:gd name="connsiteX5" fmla="*/ 20279 w 49012"/>
                <a:gd name="connsiteY5" fmla="*/ 278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98024">
                  <a:moveTo>
                    <a:pt x="20279" y="278"/>
                  </a:moveTo>
                  <a:cubicBezTo>
                    <a:pt x="55814" y="-2417"/>
                    <a:pt x="69292" y="14493"/>
                    <a:pt x="64881" y="49291"/>
                  </a:cubicBezTo>
                  <a:cubicBezTo>
                    <a:pt x="63802" y="64215"/>
                    <a:pt x="63802" y="79213"/>
                    <a:pt x="64881" y="94138"/>
                  </a:cubicBezTo>
                  <a:cubicBezTo>
                    <a:pt x="49932" y="103450"/>
                    <a:pt x="36698" y="118644"/>
                    <a:pt x="15868" y="109332"/>
                  </a:cubicBezTo>
                  <a:cubicBezTo>
                    <a:pt x="-4962" y="100019"/>
                    <a:pt x="429" y="78699"/>
                    <a:pt x="1165" y="61544"/>
                  </a:cubicBezTo>
                  <a:cubicBezTo>
                    <a:pt x="3615" y="39979"/>
                    <a:pt x="-5207" y="14738"/>
                    <a:pt x="20279" y="278"/>
                  </a:cubicBezTo>
                  <a:close/>
                </a:path>
              </a:pathLst>
            </a:custGeom>
            <a:solidFill>
              <a:srgbClr val="F4EBD0"/>
            </a:solidFill>
            <a:ln w="24493"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326C825-9DA0-4E07-BF4C-D66A13A0A2B4}"/>
                </a:ext>
              </a:extLst>
            </p:cNvPr>
            <p:cNvSpPr/>
            <p:nvPr/>
          </p:nvSpPr>
          <p:spPr>
            <a:xfrm>
              <a:off x="1098767" y="4627443"/>
              <a:ext cx="49012" cy="98025"/>
            </a:xfrm>
            <a:custGeom>
              <a:avLst/>
              <a:gdLst>
                <a:gd name="connsiteX0" fmla="*/ 65257 w 49012"/>
                <a:gd name="connsiteY0" fmla="*/ 57620 h 98024"/>
                <a:gd name="connsiteX1" fmla="*/ 39036 w 49012"/>
                <a:gd name="connsiteY1" fmla="*/ 106633 h 98024"/>
                <a:gd name="connsiteX2" fmla="*/ 561 w 49012"/>
                <a:gd name="connsiteY2" fmla="*/ 43162 h 98024"/>
                <a:gd name="connsiteX3" fmla="*/ 30458 w 49012"/>
                <a:gd name="connsiteY3" fmla="*/ 31 h 98024"/>
                <a:gd name="connsiteX4" fmla="*/ 65257 w 49012"/>
                <a:gd name="connsiteY4" fmla="*/ 57620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98024">
                  <a:moveTo>
                    <a:pt x="65257" y="57620"/>
                  </a:moveTo>
                  <a:cubicBezTo>
                    <a:pt x="63787" y="78696"/>
                    <a:pt x="70158" y="106633"/>
                    <a:pt x="39036" y="106633"/>
                  </a:cubicBezTo>
                  <a:cubicBezTo>
                    <a:pt x="-2870" y="106633"/>
                    <a:pt x="2276" y="70609"/>
                    <a:pt x="561" y="43162"/>
                  </a:cubicBezTo>
                  <a:cubicBezTo>
                    <a:pt x="-909" y="21841"/>
                    <a:pt x="-1890" y="-949"/>
                    <a:pt x="30458" y="31"/>
                  </a:cubicBezTo>
                  <a:cubicBezTo>
                    <a:pt x="74325" y="276"/>
                    <a:pt x="61336" y="34095"/>
                    <a:pt x="65257" y="57620"/>
                  </a:cubicBezTo>
                  <a:close/>
                </a:path>
              </a:pathLst>
            </a:custGeom>
            <a:solidFill>
              <a:srgbClr val="F5ECD2"/>
            </a:solidFill>
            <a:ln w="24493"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C5C20202-86FD-479E-AEC4-461BB2CE3564}"/>
                </a:ext>
              </a:extLst>
            </p:cNvPr>
            <p:cNvSpPr/>
            <p:nvPr/>
          </p:nvSpPr>
          <p:spPr>
            <a:xfrm>
              <a:off x="1770742" y="4436044"/>
              <a:ext cx="49012" cy="98025"/>
            </a:xfrm>
            <a:custGeom>
              <a:avLst/>
              <a:gdLst>
                <a:gd name="connsiteX0" fmla="*/ 792 w 49012"/>
                <a:gd name="connsiteY0" fmla="*/ 56155 h 98024"/>
                <a:gd name="connsiteX1" fmla="*/ 33875 w 49012"/>
                <a:gd name="connsiteY1" fmla="*/ 36 h 98024"/>
                <a:gd name="connsiteX2" fmla="*/ 63773 w 49012"/>
                <a:gd name="connsiteY2" fmla="*/ 51254 h 98024"/>
                <a:gd name="connsiteX3" fmla="*/ 27994 w 49012"/>
                <a:gd name="connsiteY3" fmla="*/ 106638 h 98024"/>
                <a:gd name="connsiteX4" fmla="*/ 792 w 49012"/>
                <a:gd name="connsiteY4" fmla="*/ 56155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98024">
                  <a:moveTo>
                    <a:pt x="792" y="56155"/>
                  </a:moveTo>
                  <a:cubicBezTo>
                    <a:pt x="2752" y="31649"/>
                    <a:pt x="-6560" y="1262"/>
                    <a:pt x="33875" y="36"/>
                  </a:cubicBezTo>
                  <a:cubicBezTo>
                    <a:pt x="74310" y="-1189"/>
                    <a:pt x="63038" y="29198"/>
                    <a:pt x="63773" y="51254"/>
                  </a:cubicBezTo>
                  <a:cubicBezTo>
                    <a:pt x="63773" y="77966"/>
                    <a:pt x="63773" y="106638"/>
                    <a:pt x="27994" y="106638"/>
                  </a:cubicBezTo>
                  <a:cubicBezTo>
                    <a:pt x="-7785" y="106638"/>
                    <a:pt x="1037" y="77966"/>
                    <a:pt x="792" y="56155"/>
                  </a:cubicBezTo>
                  <a:close/>
                </a:path>
              </a:pathLst>
            </a:custGeom>
            <a:solidFill>
              <a:srgbClr val="F4EBCF"/>
            </a:solidFill>
            <a:ln w="24493"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B260877B-3EAF-4615-AE25-CD3FFC833006}"/>
                </a:ext>
              </a:extLst>
            </p:cNvPr>
            <p:cNvSpPr/>
            <p:nvPr/>
          </p:nvSpPr>
          <p:spPr>
            <a:xfrm>
              <a:off x="1526922" y="4500082"/>
              <a:ext cx="49012" cy="98025"/>
            </a:xfrm>
            <a:custGeom>
              <a:avLst/>
              <a:gdLst>
                <a:gd name="connsiteX0" fmla="*/ 774 w 49012"/>
                <a:gd name="connsiteY0" fmla="*/ 60734 h 98024"/>
                <a:gd name="connsiteX1" fmla="*/ 8616 w 49012"/>
                <a:gd name="connsiteY1" fmla="*/ 21770 h 98024"/>
                <a:gd name="connsiteX2" fmla="*/ 39494 w 49012"/>
                <a:gd name="connsiteY2" fmla="*/ 449 h 98024"/>
                <a:gd name="connsiteX3" fmla="*/ 61795 w 49012"/>
                <a:gd name="connsiteY3" fmla="*/ 31327 h 98024"/>
                <a:gd name="connsiteX4" fmla="*/ 61795 w 49012"/>
                <a:gd name="connsiteY4" fmla="*/ 62940 h 98024"/>
                <a:gd name="connsiteX5" fmla="*/ 25771 w 49012"/>
                <a:gd name="connsiteY5" fmla="*/ 114403 h 98024"/>
                <a:gd name="connsiteX6" fmla="*/ 774 w 49012"/>
                <a:gd name="connsiteY6" fmla="*/ 60734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774" y="60734"/>
                  </a:moveTo>
                  <a:cubicBezTo>
                    <a:pt x="-1505" y="47232"/>
                    <a:pt x="1289" y="33337"/>
                    <a:pt x="8616" y="21770"/>
                  </a:cubicBezTo>
                  <a:cubicBezTo>
                    <a:pt x="16703" y="11722"/>
                    <a:pt x="22095" y="-2737"/>
                    <a:pt x="39494" y="449"/>
                  </a:cubicBezTo>
                  <a:cubicBezTo>
                    <a:pt x="56894" y="3635"/>
                    <a:pt x="58854" y="18584"/>
                    <a:pt x="61795" y="31327"/>
                  </a:cubicBezTo>
                  <a:cubicBezTo>
                    <a:pt x="63094" y="41815"/>
                    <a:pt x="63094" y="52452"/>
                    <a:pt x="61795" y="62940"/>
                  </a:cubicBezTo>
                  <a:cubicBezTo>
                    <a:pt x="61795" y="87446"/>
                    <a:pt x="54933" y="116364"/>
                    <a:pt x="25771" y="114403"/>
                  </a:cubicBezTo>
                  <a:cubicBezTo>
                    <a:pt x="-3392" y="112443"/>
                    <a:pt x="529" y="83035"/>
                    <a:pt x="774" y="60734"/>
                  </a:cubicBezTo>
                  <a:close/>
                </a:path>
              </a:pathLst>
            </a:custGeom>
            <a:solidFill>
              <a:srgbClr val="F2E8CD"/>
            </a:solidFill>
            <a:ln w="24493"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43F8C5A-CDED-482C-AACA-9102632AD8DD}"/>
                </a:ext>
              </a:extLst>
            </p:cNvPr>
            <p:cNvSpPr/>
            <p:nvPr/>
          </p:nvSpPr>
          <p:spPr>
            <a:xfrm>
              <a:off x="1781917" y="4173660"/>
              <a:ext cx="49012" cy="98025"/>
            </a:xfrm>
            <a:custGeom>
              <a:avLst/>
              <a:gdLst>
                <a:gd name="connsiteX0" fmla="*/ 61910 w 49012"/>
                <a:gd name="connsiteY0" fmla="*/ 7801 h 98024"/>
                <a:gd name="connsiteX1" fmla="*/ 63870 w 49012"/>
                <a:gd name="connsiteY1" fmla="*/ 81320 h 98024"/>
                <a:gd name="connsiteX2" fmla="*/ 23925 w 49012"/>
                <a:gd name="connsiteY2" fmla="*/ 115628 h 98024"/>
                <a:gd name="connsiteX3" fmla="*/ 2850 w 49012"/>
                <a:gd name="connsiteY3" fmla="*/ 69311 h 98024"/>
                <a:gd name="connsiteX4" fmla="*/ 5546 w 49012"/>
                <a:gd name="connsiteY4" fmla="*/ 42845 h 98024"/>
                <a:gd name="connsiteX5" fmla="*/ 61910 w 49012"/>
                <a:gd name="connsiteY5" fmla="*/ 7801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98024">
                  <a:moveTo>
                    <a:pt x="61910" y="7801"/>
                  </a:moveTo>
                  <a:lnTo>
                    <a:pt x="63870" y="81320"/>
                  </a:lnTo>
                  <a:cubicBezTo>
                    <a:pt x="62155" y="105826"/>
                    <a:pt x="50637" y="122735"/>
                    <a:pt x="23925" y="115628"/>
                  </a:cubicBezTo>
                  <a:cubicBezTo>
                    <a:pt x="1624" y="109747"/>
                    <a:pt x="-4257" y="91122"/>
                    <a:pt x="2850" y="69311"/>
                  </a:cubicBezTo>
                  <a:cubicBezTo>
                    <a:pt x="4737" y="60612"/>
                    <a:pt x="5644" y="51741"/>
                    <a:pt x="5546" y="42845"/>
                  </a:cubicBezTo>
                  <a:cubicBezTo>
                    <a:pt x="8731" y="-2737"/>
                    <a:pt x="16573" y="-7393"/>
                    <a:pt x="61910" y="7801"/>
                  </a:cubicBezTo>
                  <a:close/>
                </a:path>
              </a:pathLst>
            </a:custGeom>
            <a:solidFill>
              <a:srgbClr val="F5ECD1"/>
            </a:solidFill>
            <a:ln w="24493"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DDC7B664-9188-4D24-B5D3-5E63E5A579CF}"/>
                </a:ext>
              </a:extLst>
            </p:cNvPr>
            <p:cNvSpPr/>
            <p:nvPr/>
          </p:nvSpPr>
          <p:spPr>
            <a:xfrm>
              <a:off x="1595506" y="4552196"/>
              <a:ext cx="49012" cy="98025"/>
            </a:xfrm>
            <a:custGeom>
              <a:avLst/>
              <a:gdLst>
                <a:gd name="connsiteX0" fmla="*/ 12082 w 49012"/>
                <a:gd name="connsiteY0" fmla="*/ 101500 h 98024"/>
                <a:gd name="connsiteX1" fmla="*/ 8896 w 49012"/>
                <a:gd name="connsiteY1" fmla="*/ 16463 h 98024"/>
                <a:gd name="connsiteX2" fmla="*/ 45900 w 49012"/>
                <a:gd name="connsiteY2" fmla="*/ 44 h 98024"/>
                <a:gd name="connsiteX3" fmla="*/ 70406 w 49012"/>
                <a:gd name="connsiteY3" fmla="*/ 20384 h 98024"/>
                <a:gd name="connsiteX4" fmla="*/ 50311 w 49012"/>
                <a:gd name="connsiteY4" fmla="*/ 101990 h 98024"/>
                <a:gd name="connsiteX5" fmla="*/ 12082 w 49012"/>
                <a:gd name="connsiteY5" fmla="*/ 101500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98024">
                  <a:moveTo>
                    <a:pt x="12082" y="101500"/>
                  </a:moveTo>
                  <a:cubicBezTo>
                    <a:pt x="-7769" y="73808"/>
                    <a:pt x="1053" y="44891"/>
                    <a:pt x="8896" y="16463"/>
                  </a:cubicBezTo>
                  <a:cubicBezTo>
                    <a:pt x="14287" y="-2897"/>
                    <a:pt x="31196" y="780"/>
                    <a:pt x="45900" y="44"/>
                  </a:cubicBezTo>
                  <a:cubicBezTo>
                    <a:pt x="60604" y="-691"/>
                    <a:pt x="70406" y="7886"/>
                    <a:pt x="70406" y="20384"/>
                  </a:cubicBezTo>
                  <a:cubicBezTo>
                    <a:pt x="68446" y="48321"/>
                    <a:pt x="79964" y="80670"/>
                    <a:pt x="50311" y="101990"/>
                  </a:cubicBezTo>
                  <a:cubicBezTo>
                    <a:pt x="39112" y="111058"/>
                    <a:pt x="23036" y="110861"/>
                    <a:pt x="12082" y="101500"/>
                  </a:cubicBezTo>
                  <a:close/>
                </a:path>
              </a:pathLst>
            </a:custGeom>
            <a:solidFill>
              <a:srgbClr val="F4EBD0"/>
            </a:solidFill>
            <a:ln w="24493"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781214A6-B5F6-47EB-B392-EB4C9260E663}"/>
                </a:ext>
              </a:extLst>
            </p:cNvPr>
            <p:cNvSpPr/>
            <p:nvPr/>
          </p:nvSpPr>
          <p:spPr>
            <a:xfrm>
              <a:off x="1554408" y="3702017"/>
              <a:ext cx="49012" cy="122531"/>
            </a:xfrm>
            <a:custGeom>
              <a:avLst/>
              <a:gdLst>
                <a:gd name="connsiteX0" fmla="*/ 0 w 49012"/>
                <a:gd name="connsiteY0" fmla="*/ 115281 h 122531"/>
                <a:gd name="connsiteX1" fmla="*/ 0 w 49012"/>
                <a:gd name="connsiteY1" fmla="*/ 52790 h 122531"/>
                <a:gd name="connsiteX2" fmla="*/ 31368 w 49012"/>
                <a:gd name="connsiteY2" fmla="*/ 592 h 122531"/>
                <a:gd name="connsiteX3" fmla="*/ 52689 w 49012"/>
                <a:gd name="connsiteY3" fmla="*/ 61122 h 122531"/>
                <a:gd name="connsiteX4" fmla="*/ 52689 w 49012"/>
                <a:gd name="connsiteY4" fmla="*/ 92490 h 122531"/>
                <a:gd name="connsiteX5" fmla="*/ 33574 w 49012"/>
                <a:gd name="connsiteY5" fmla="*/ 129739 h 122531"/>
                <a:gd name="connsiteX6" fmla="*/ 0 w 49012"/>
                <a:gd name="connsiteY6" fmla="*/ 115281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22531">
                  <a:moveTo>
                    <a:pt x="0" y="115281"/>
                  </a:moveTo>
                  <a:lnTo>
                    <a:pt x="0" y="52790"/>
                  </a:lnTo>
                  <a:cubicBezTo>
                    <a:pt x="15194" y="37596"/>
                    <a:pt x="-6371" y="-5535"/>
                    <a:pt x="31368" y="592"/>
                  </a:cubicBezTo>
                  <a:cubicBezTo>
                    <a:pt x="60285" y="5248"/>
                    <a:pt x="51463" y="38576"/>
                    <a:pt x="52689" y="61122"/>
                  </a:cubicBezTo>
                  <a:cubicBezTo>
                    <a:pt x="52689" y="71414"/>
                    <a:pt x="52689" y="81952"/>
                    <a:pt x="52689" y="92490"/>
                  </a:cubicBezTo>
                  <a:cubicBezTo>
                    <a:pt x="54919" y="107708"/>
                    <a:pt x="47248" y="122681"/>
                    <a:pt x="33574" y="129739"/>
                  </a:cubicBezTo>
                  <a:cubicBezTo>
                    <a:pt x="17400" y="138316"/>
                    <a:pt x="11028" y="120917"/>
                    <a:pt x="0" y="115281"/>
                  </a:cubicBezTo>
                  <a:close/>
                </a:path>
              </a:pathLst>
            </a:custGeom>
            <a:solidFill>
              <a:srgbClr val="F1E7CB"/>
            </a:solidFill>
            <a:ln w="24493"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5E575071-B47C-4A9B-9FB0-93D4A186CC31}"/>
                </a:ext>
              </a:extLst>
            </p:cNvPr>
            <p:cNvSpPr/>
            <p:nvPr/>
          </p:nvSpPr>
          <p:spPr>
            <a:xfrm>
              <a:off x="926436" y="3975974"/>
              <a:ext cx="49012" cy="98025"/>
            </a:xfrm>
            <a:custGeom>
              <a:avLst/>
              <a:gdLst>
                <a:gd name="connsiteX0" fmla="*/ 55752 w 49012"/>
                <a:gd name="connsiteY0" fmla="*/ 65066 h 98024"/>
                <a:gd name="connsiteX1" fmla="*/ 55752 w 49012"/>
                <a:gd name="connsiteY1" fmla="*/ 92023 h 98024"/>
                <a:gd name="connsiteX2" fmla="*/ 35804 w 49012"/>
                <a:gd name="connsiteY2" fmla="*/ 120376 h 98024"/>
                <a:gd name="connsiteX3" fmla="*/ 32962 w 49012"/>
                <a:gd name="connsiteY3" fmla="*/ 120695 h 98024"/>
                <a:gd name="connsiteX4" fmla="*/ 2353 w 49012"/>
                <a:gd name="connsiteY4" fmla="*/ 98541 h 98024"/>
                <a:gd name="connsiteX5" fmla="*/ 2084 w 49012"/>
                <a:gd name="connsiteY5" fmla="*/ 96189 h 98024"/>
                <a:gd name="connsiteX6" fmla="*/ 123 w 49012"/>
                <a:gd name="connsiteY6" fmla="*/ 33208 h 98024"/>
                <a:gd name="connsiteX7" fmla="*/ 21689 w 49012"/>
                <a:gd name="connsiteY7" fmla="*/ 125 h 98024"/>
                <a:gd name="connsiteX8" fmla="*/ 54159 w 49012"/>
                <a:gd name="connsiteY8" fmla="*/ 27204 h 98024"/>
                <a:gd name="connsiteX9" fmla="*/ 54282 w 49012"/>
                <a:gd name="connsiteY9" fmla="*/ 30267 h 98024"/>
                <a:gd name="connsiteX10" fmla="*/ 54282 w 49012"/>
                <a:gd name="connsiteY10" fmla="*/ 66291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12" h="98024">
                  <a:moveTo>
                    <a:pt x="55752" y="65066"/>
                  </a:moveTo>
                  <a:cubicBezTo>
                    <a:pt x="55752" y="74133"/>
                    <a:pt x="55752" y="83200"/>
                    <a:pt x="55752" y="92023"/>
                  </a:cubicBezTo>
                  <a:cubicBezTo>
                    <a:pt x="58080" y="105355"/>
                    <a:pt x="49136" y="118048"/>
                    <a:pt x="35804" y="120376"/>
                  </a:cubicBezTo>
                  <a:cubicBezTo>
                    <a:pt x="34873" y="120524"/>
                    <a:pt x="33917" y="120646"/>
                    <a:pt x="32962" y="120695"/>
                  </a:cubicBezTo>
                  <a:cubicBezTo>
                    <a:pt x="18405" y="123023"/>
                    <a:pt x="4681" y="113123"/>
                    <a:pt x="2353" y="98541"/>
                  </a:cubicBezTo>
                  <a:cubicBezTo>
                    <a:pt x="2231" y="97782"/>
                    <a:pt x="2133" y="96973"/>
                    <a:pt x="2084" y="96189"/>
                  </a:cubicBezTo>
                  <a:cubicBezTo>
                    <a:pt x="344" y="75236"/>
                    <a:pt x="-293" y="54210"/>
                    <a:pt x="123" y="33208"/>
                  </a:cubicBezTo>
                  <a:cubicBezTo>
                    <a:pt x="123" y="17034"/>
                    <a:pt x="2084" y="1105"/>
                    <a:pt x="21689" y="125"/>
                  </a:cubicBezTo>
                  <a:cubicBezTo>
                    <a:pt x="38132" y="-1370"/>
                    <a:pt x="52665" y="10760"/>
                    <a:pt x="54159" y="27204"/>
                  </a:cubicBezTo>
                  <a:cubicBezTo>
                    <a:pt x="54257" y="28209"/>
                    <a:pt x="54306" y="29238"/>
                    <a:pt x="54282" y="30267"/>
                  </a:cubicBezTo>
                  <a:cubicBezTo>
                    <a:pt x="54895" y="42275"/>
                    <a:pt x="54895" y="54283"/>
                    <a:pt x="54282" y="66291"/>
                  </a:cubicBezTo>
                  <a:close/>
                </a:path>
              </a:pathLst>
            </a:custGeom>
            <a:solidFill>
              <a:srgbClr val="F4ECD1"/>
            </a:solidFill>
            <a:ln w="24493"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E3DBC6C-72BE-400C-9E7C-91D54F07AEA1}"/>
                </a:ext>
              </a:extLst>
            </p:cNvPr>
            <p:cNvSpPr/>
            <p:nvPr/>
          </p:nvSpPr>
          <p:spPr>
            <a:xfrm>
              <a:off x="1162590" y="4436555"/>
              <a:ext cx="49012" cy="98025"/>
            </a:xfrm>
            <a:custGeom>
              <a:avLst/>
              <a:gdLst>
                <a:gd name="connsiteX0" fmla="*/ 944 w 49012"/>
                <a:gd name="connsiteY0" fmla="*/ 38490 h 98024"/>
                <a:gd name="connsiteX1" fmla="*/ 25450 w 49012"/>
                <a:gd name="connsiteY1" fmla="*/ 16 h 98024"/>
                <a:gd name="connsiteX2" fmla="*/ 63435 w 49012"/>
                <a:gd name="connsiteY2" fmla="*/ 52213 h 98024"/>
                <a:gd name="connsiteX3" fmla="*/ 32067 w 49012"/>
                <a:gd name="connsiteY3" fmla="*/ 105637 h 98024"/>
                <a:gd name="connsiteX4" fmla="*/ 944 w 49012"/>
                <a:gd name="connsiteY4" fmla="*/ 38490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98024">
                  <a:moveTo>
                    <a:pt x="944" y="38490"/>
                  </a:moveTo>
                  <a:cubicBezTo>
                    <a:pt x="944" y="27463"/>
                    <a:pt x="-7388" y="751"/>
                    <a:pt x="25450" y="16"/>
                  </a:cubicBezTo>
                  <a:cubicBezTo>
                    <a:pt x="58289" y="-720"/>
                    <a:pt x="63925" y="24522"/>
                    <a:pt x="63435" y="52213"/>
                  </a:cubicBezTo>
                  <a:cubicBezTo>
                    <a:pt x="62945" y="79906"/>
                    <a:pt x="65151" y="106617"/>
                    <a:pt x="32067" y="105637"/>
                  </a:cubicBezTo>
                  <a:cubicBezTo>
                    <a:pt x="-1016" y="104657"/>
                    <a:pt x="699" y="72554"/>
                    <a:pt x="944" y="38490"/>
                  </a:cubicBezTo>
                  <a:close/>
                </a:path>
              </a:pathLst>
            </a:custGeom>
            <a:solidFill>
              <a:srgbClr val="F4ECD0"/>
            </a:solidFill>
            <a:ln w="24493"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8FA8EBF3-331C-4948-B5E5-DD732B63CEE7}"/>
                </a:ext>
              </a:extLst>
            </p:cNvPr>
            <p:cNvSpPr/>
            <p:nvPr/>
          </p:nvSpPr>
          <p:spPr>
            <a:xfrm>
              <a:off x="929010" y="4116594"/>
              <a:ext cx="49012" cy="98025"/>
            </a:xfrm>
            <a:custGeom>
              <a:avLst/>
              <a:gdLst>
                <a:gd name="connsiteX0" fmla="*/ 59795 w 49012"/>
                <a:gd name="connsiteY0" fmla="*/ 60211 h 98024"/>
                <a:gd name="connsiteX1" fmla="*/ 36759 w 49012"/>
                <a:gd name="connsiteY1" fmla="*/ 109223 h 98024"/>
                <a:gd name="connsiteX2" fmla="*/ 3921 w 49012"/>
                <a:gd name="connsiteY2" fmla="*/ 66338 h 98024"/>
                <a:gd name="connsiteX3" fmla="*/ 0 w 49012"/>
                <a:gd name="connsiteY3" fmla="*/ 35459 h 98024"/>
                <a:gd name="connsiteX4" fmla="*/ 24506 w 49012"/>
                <a:gd name="connsiteY4" fmla="*/ 170 h 98024"/>
                <a:gd name="connsiteX5" fmla="*/ 58815 w 49012"/>
                <a:gd name="connsiteY5" fmla="*/ 33009 h 98024"/>
                <a:gd name="connsiteX6" fmla="*/ 59795 w 49012"/>
                <a:gd name="connsiteY6" fmla="*/ 60211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59795" y="60211"/>
                  </a:moveTo>
                  <a:cubicBezTo>
                    <a:pt x="59795" y="80796"/>
                    <a:pt x="66412" y="105792"/>
                    <a:pt x="36759" y="109223"/>
                  </a:cubicBezTo>
                  <a:cubicBezTo>
                    <a:pt x="7107" y="112654"/>
                    <a:pt x="8332" y="84717"/>
                    <a:pt x="3921" y="66338"/>
                  </a:cubicBezTo>
                  <a:cubicBezTo>
                    <a:pt x="1519" y="56217"/>
                    <a:pt x="221" y="45850"/>
                    <a:pt x="0" y="35459"/>
                  </a:cubicBezTo>
                  <a:cubicBezTo>
                    <a:pt x="0" y="17815"/>
                    <a:pt x="2941" y="2131"/>
                    <a:pt x="24506" y="170"/>
                  </a:cubicBezTo>
                  <a:cubicBezTo>
                    <a:pt x="46072" y="-1790"/>
                    <a:pt x="56119" y="13404"/>
                    <a:pt x="58815" y="33009"/>
                  </a:cubicBezTo>
                  <a:cubicBezTo>
                    <a:pt x="59795" y="42052"/>
                    <a:pt x="60114" y="51144"/>
                    <a:pt x="59795" y="60211"/>
                  </a:cubicBezTo>
                  <a:close/>
                </a:path>
              </a:pathLst>
            </a:custGeom>
            <a:solidFill>
              <a:srgbClr val="EBE0C4"/>
            </a:solidFill>
            <a:ln w="24493"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C22CC2E0-7CBF-4FC7-95A8-0E4A352BA1BA}"/>
                </a:ext>
              </a:extLst>
            </p:cNvPr>
            <p:cNvSpPr/>
            <p:nvPr/>
          </p:nvSpPr>
          <p:spPr>
            <a:xfrm>
              <a:off x="1016403" y="4552024"/>
              <a:ext cx="49012" cy="98025"/>
            </a:xfrm>
            <a:custGeom>
              <a:avLst/>
              <a:gdLst>
                <a:gd name="connsiteX0" fmla="*/ 19698 w 49012"/>
                <a:gd name="connsiteY0" fmla="*/ 101672 h 98024"/>
                <a:gd name="connsiteX1" fmla="*/ 4750 w 49012"/>
                <a:gd name="connsiteY1" fmla="*/ 13940 h 98024"/>
                <a:gd name="connsiteX2" fmla="*/ 29256 w 49012"/>
                <a:gd name="connsiteY2" fmla="*/ 951 h 98024"/>
                <a:gd name="connsiteX3" fmla="*/ 59546 w 49012"/>
                <a:gd name="connsiteY3" fmla="*/ 17787 h 98024"/>
                <a:gd name="connsiteX4" fmla="*/ 60134 w 49012"/>
                <a:gd name="connsiteY4" fmla="*/ 20311 h 98024"/>
                <a:gd name="connsiteX5" fmla="*/ 55968 w 49012"/>
                <a:gd name="connsiteY5" fmla="*/ 101917 h 98024"/>
                <a:gd name="connsiteX6" fmla="*/ 19698 w 49012"/>
                <a:gd name="connsiteY6" fmla="*/ 101672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19698" y="101672"/>
                  </a:moveTo>
                  <a:cubicBezTo>
                    <a:pt x="-11179" y="77165"/>
                    <a:pt x="3034" y="44082"/>
                    <a:pt x="4750" y="13940"/>
                  </a:cubicBezTo>
                  <a:cubicBezTo>
                    <a:pt x="4750" y="461"/>
                    <a:pt x="19453" y="2176"/>
                    <a:pt x="29256" y="951"/>
                  </a:cubicBezTo>
                  <a:cubicBezTo>
                    <a:pt x="42269" y="-2774"/>
                    <a:pt x="55845" y="4774"/>
                    <a:pt x="59546" y="17787"/>
                  </a:cubicBezTo>
                  <a:cubicBezTo>
                    <a:pt x="59791" y="18620"/>
                    <a:pt x="59987" y="19453"/>
                    <a:pt x="60134" y="20311"/>
                  </a:cubicBezTo>
                  <a:cubicBezTo>
                    <a:pt x="65525" y="47513"/>
                    <a:pt x="75573" y="75695"/>
                    <a:pt x="55968" y="101917"/>
                  </a:cubicBezTo>
                  <a:cubicBezTo>
                    <a:pt x="45455" y="110763"/>
                    <a:pt x="30089" y="110665"/>
                    <a:pt x="19698" y="101672"/>
                  </a:cubicBezTo>
                  <a:close/>
                </a:path>
              </a:pathLst>
            </a:custGeom>
            <a:solidFill>
              <a:srgbClr val="F4ECD1"/>
            </a:solidFill>
            <a:ln w="24493"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C137B51A-FC15-4864-874E-0325F959449C}"/>
                </a:ext>
              </a:extLst>
            </p:cNvPr>
            <p:cNvSpPr/>
            <p:nvPr/>
          </p:nvSpPr>
          <p:spPr>
            <a:xfrm>
              <a:off x="1660503" y="4742060"/>
              <a:ext cx="73519" cy="73519"/>
            </a:xfrm>
            <a:custGeom>
              <a:avLst/>
              <a:gdLst>
                <a:gd name="connsiteX0" fmla="*/ 752 w 73518"/>
                <a:gd name="connsiteY0" fmla="*/ 49115 h 73518"/>
                <a:gd name="connsiteX1" fmla="*/ 42168 w 73518"/>
                <a:gd name="connsiteY1" fmla="*/ 103 h 73518"/>
                <a:gd name="connsiteX2" fmla="*/ 73291 w 73518"/>
                <a:gd name="connsiteY2" fmla="*/ 37842 h 73518"/>
                <a:gd name="connsiteX3" fmla="*/ 30405 w 73518"/>
                <a:gd name="connsiteY3" fmla="*/ 94207 h 73518"/>
                <a:gd name="connsiteX4" fmla="*/ 752 w 73518"/>
                <a:gd name="connsiteY4" fmla="*/ 49115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73518">
                  <a:moveTo>
                    <a:pt x="752" y="49115"/>
                  </a:moveTo>
                  <a:cubicBezTo>
                    <a:pt x="752" y="24609"/>
                    <a:pt x="752" y="-1858"/>
                    <a:pt x="42168" y="103"/>
                  </a:cubicBezTo>
                  <a:cubicBezTo>
                    <a:pt x="68144" y="1818"/>
                    <a:pt x="77212" y="14807"/>
                    <a:pt x="73291" y="37842"/>
                  </a:cubicBezTo>
                  <a:cubicBezTo>
                    <a:pt x="69370" y="60878"/>
                    <a:pt x="70350" y="93472"/>
                    <a:pt x="30405" y="94207"/>
                  </a:cubicBezTo>
                  <a:cubicBezTo>
                    <a:pt x="-1698" y="95678"/>
                    <a:pt x="-1208" y="75828"/>
                    <a:pt x="752" y="49115"/>
                  </a:cubicBezTo>
                  <a:close/>
                </a:path>
              </a:pathLst>
            </a:custGeom>
            <a:solidFill>
              <a:srgbClr val="F5EDD3"/>
            </a:solidFill>
            <a:ln w="24493"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50A5A9C-F524-4669-9316-2F3A1FC9E846}"/>
                </a:ext>
              </a:extLst>
            </p:cNvPr>
            <p:cNvSpPr/>
            <p:nvPr/>
          </p:nvSpPr>
          <p:spPr>
            <a:xfrm>
              <a:off x="1761116" y="4553199"/>
              <a:ext cx="49012" cy="98025"/>
            </a:xfrm>
            <a:custGeom>
              <a:avLst/>
              <a:gdLst>
                <a:gd name="connsiteX0" fmla="*/ 10417 w 49012"/>
                <a:gd name="connsiteY0" fmla="*/ 100496 h 98024"/>
                <a:gd name="connsiteX1" fmla="*/ 10417 w 49012"/>
                <a:gd name="connsiteY1" fmla="*/ 16195 h 98024"/>
                <a:gd name="connsiteX2" fmla="*/ 38109 w 49012"/>
                <a:gd name="connsiteY2" fmla="*/ 21 h 98024"/>
                <a:gd name="connsiteX3" fmla="*/ 62615 w 49012"/>
                <a:gd name="connsiteY3" fmla="*/ 13989 h 98024"/>
                <a:gd name="connsiteX4" fmla="*/ 47422 w 49012"/>
                <a:gd name="connsiteY4" fmla="*/ 100742 h 98024"/>
                <a:gd name="connsiteX5" fmla="*/ 10417 w 49012"/>
                <a:gd name="connsiteY5" fmla="*/ 100496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98024">
                  <a:moveTo>
                    <a:pt x="10417" y="100496"/>
                  </a:moveTo>
                  <a:cubicBezTo>
                    <a:pt x="-7227" y="72314"/>
                    <a:pt x="860" y="44622"/>
                    <a:pt x="10417" y="16195"/>
                  </a:cubicBezTo>
                  <a:cubicBezTo>
                    <a:pt x="15319" y="1491"/>
                    <a:pt x="25611" y="-224"/>
                    <a:pt x="38109" y="21"/>
                  </a:cubicBezTo>
                  <a:cubicBezTo>
                    <a:pt x="50607" y="266"/>
                    <a:pt x="62615" y="21"/>
                    <a:pt x="62615" y="13989"/>
                  </a:cubicBezTo>
                  <a:cubicBezTo>
                    <a:pt x="63841" y="43642"/>
                    <a:pt x="77564" y="76236"/>
                    <a:pt x="47422" y="100742"/>
                  </a:cubicBezTo>
                  <a:cubicBezTo>
                    <a:pt x="36933" y="110348"/>
                    <a:pt x="20783" y="110250"/>
                    <a:pt x="10417" y="100496"/>
                  </a:cubicBezTo>
                  <a:close/>
                </a:path>
              </a:pathLst>
            </a:custGeom>
            <a:solidFill>
              <a:srgbClr val="F4ECD0"/>
            </a:solidFill>
            <a:ln w="24493"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A3A95340-9123-416E-8C62-B91E2A70F4A4}"/>
                </a:ext>
              </a:extLst>
            </p:cNvPr>
            <p:cNvSpPr/>
            <p:nvPr/>
          </p:nvSpPr>
          <p:spPr>
            <a:xfrm>
              <a:off x="1536340" y="4372845"/>
              <a:ext cx="49012" cy="98025"/>
            </a:xfrm>
            <a:custGeom>
              <a:avLst/>
              <a:gdLst>
                <a:gd name="connsiteX0" fmla="*/ 55563 w 49012"/>
                <a:gd name="connsiteY0" fmla="*/ 58334 h 98024"/>
                <a:gd name="connsiteX1" fmla="*/ 52622 w 49012"/>
                <a:gd name="connsiteY1" fmla="*/ 98770 h 98024"/>
                <a:gd name="connsiteX2" fmla="*/ 25420 w 49012"/>
                <a:gd name="connsiteY2" fmla="*/ 117149 h 98024"/>
                <a:gd name="connsiteX3" fmla="*/ 914 w 49012"/>
                <a:gd name="connsiteY3" fmla="*/ 97054 h 98024"/>
                <a:gd name="connsiteX4" fmla="*/ 2384 w 49012"/>
                <a:gd name="connsiteY4" fmla="*/ 25006 h 98024"/>
                <a:gd name="connsiteX5" fmla="*/ 33090 w 49012"/>
                <a:gd name="connsiteY5" fmla="*/ 156 h 98024"/>
                <a:gd name="connsiteX6" fmla="*/ 35467 w 49012"/>
                <a:gd name="connsiteY6" fmla="*/ 499 h 98024"/>
                <a:gd name="connsiteX7" fmla="*/ 56543 w 49012"/>
                <a:gd name="connsiteY7" fmla="*/ 30397 h 98024"/>
                <a:gd name="connsiteX8" fmla="*/ 55563 w 49012"/>
                <a:gd name="connsiteY8" fmla="*/ 58334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98024">
                  <a:moveTo>
                    <a:pt x="55563" y="58334"/>
                  </a:moveTo>
                  <a:cubicBezTo>
                    <a:pt x="55440" y="71861"/>
                    <a:pt x="54460" y="85365"/>
                    <a:pt x="52622" y="98770"/>
                  </a:cubicBezTo>
                  <a:cubicBezTo>
                    <a:pt x="49607" y="110973"/>
                    <a:pt x="37869" y="118889"/>
                    <a:pt x="25420" y="117149"/>
                  </a:cubicBezTo>
                  <a:cubicBezTo>
                    <a:pt x="11941" y="117149"/>
                    <a:pt x="914" y="111267"/>
                    <a:pt x="914" y="97054"/>
                  </a:cubicBezTo>
                  <a:cubicBezTo>
                    <a:pt x="-679" y="73038"/>
                    <a:pt x="-189" y="48924"/>
                    <a:pt x="2384" y="25006"/>
                  </a:cubicBezTo>
                  <a:cubicBezTo>
                    <a:pt x="4002" y="9665"/>
                    <a:pt x="17749" y="-1461"/>
                    <a:pt x="33090" y="156"/>
                  </a:cubicBezTo>
                  <a:cubicBezTo>
                    <a:pt x="33899" y="230"/>
                    <a:pt x="34683" y="352"/>
                    <a:pt x="35467" y="499"/>
                  </a:cubicBezTo>
                  <a:cubicBezTo>
                    <a:pt x="52132" y="2460"/>
                    <a:pt x="56298" y="15693"/>
                    <a:pt x="56543" y="30397"/>
                  </a:cubicBezTo>
                  <a:cubicBezTo>
                    <a:pt x="55808" y="40199"/>
                    <a:pt x="55563" y="49267"/>
                    <a:pt x="55563" y="58334"/>
                  </a:cubicBezTo>
                  <a:close/>
                </a:path>
              </a:pathLst>
            </a:custGeom>
            <a:solidFill>
              <a:srgbClr val="F5EDD1"/>
            </a:solidFill>
            <a:ln w="24493"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DCAAA0E-DB4D-4638-89D1-2F254EB662BA}"/>
                </a:ext>
              </a:extLst>
            </p:cNvPr>
            <p:cNvSpPr/>
            <p:nvPr/>
          </p:nvSpPr>
          <p:spPr>
            <a:xfrm>
              <a:off x="1559800" y="3546906"/>
              <a:ext cx="24506" cy="122531"/>
            </a:xfrm>
            <a:custGeom>
              <a:avLst/>
              <a:gdLst>
                <a:gd name="connsiteX0" fmla="*/ 3186 w 24506"/>
                <a:gd name="connsiteY0" fmla="*/ 73117 h 122531"/>
                <a:gd name="connsiteX1" fmla="*/ 3186 w 24506"/>
                <a:gd name="connsiteY1" fmla="*/ 28026 h 122531"/>
                <a:gd name="connsiteX2" fmla="*/ 26222 w 24506"/>
                <a:gd name="connsiteY2" fmla="*/ 89 h 122531"/>
                <a:gd name="connsiteX3" fmla="*/ 46807 w 24506"/>
                <a:gd name="connsiteY3" fmla="*/ 30476 h 122531"/>
                <a:gd name="connsiteX4" fmla="*/ 46807 w 24506"/>
                <a:gd name="connsiteY4" fmla="*/ 107181 h 122531"/>
                <a:gd name="connsiteX5" fmla="*/ 18870 w 24506"/>
                <a:gd name="connsiteY5" fmla="*/ 140019 h 122531"/>
                <a:gd name="connsiteX6" fmla="*/ 0 w 24506"/>
                <a:gd name="connsiteY6" fmla="*/ 104485 h 122531"/>
                <a:gd name="connsiteX7" fmla="*/ 0 w 24506"/>
                <a:gd name="connsiteY7" fmla="*/ 72872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06" h="122531">
                  <a:moveTo>
                    <a:pt x="3186" y="73117"/>
                  </a:moveTo>
                  <a:cubicBezTo>
                    <a:pt x="1887" y="58120"/>
                    <a:pt x="1887" y="43024"/>
                    <a:pt x="3186" y="28026"/>
                  </a:cubicBezTo>
                  <a:cubicBezTo>
                    <a:pt x="5391" y="15773"/>
                    <a:pt x="7842" y="-1382"/>
                    <a:pt x="26222" y="89"/>
                  </a:cubicBezTo>
                  <a:cubicBezTo>
                    <a:pt x="44602" y="1559"/>
                    <a:pt x="46072" y="17733"/>
                    <a:pt x="46807" y="30476"/>
                  </a:cubicBezTo>
                  <a:cubicBezTo>
                    <a:pt x="48523" y="54982"/>
                    <a:pt x="46807" y="81449"/>
                    <a:pt x="46807" y="107181"/>
                  </a:cubicBezTo>
                  <a:cubicBezTo>
                    <a:pt x="46807" y="126051"/>
                    <a:pt x="38965" y="141735"/>
                    <a:pt x="18870" y="140019"/>
                  </a:cubicBezTo>
                  <a:cubicBezTo>
                    <a:pt x="-1225" y="138304"/>
                    <a:pt x="245" y="119679"/>
                    <a:pt x="0" y="104485"/>
                  </a:cubicBezTo>
                  <a:cubicBezTo>
                    <a:pt x="0" y="93948"/>
                    <a:pt x="0" y="83410"/>
                    <a:pt x="0" y="72872"/>
                  </a:cubicBezTo>
                  <a:close/>
                </a:path>
              </a:pathLst>
            </a:custGeom>
            <a:solidFill>
              <a:srgbClr val="F5EDD2"/>
            </a:solidFill>
            <a:ln w="24493"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BB6999-CBB0-4248-9FD4-301397A8BF81}"/>
                </a:ext>
              </a:extLst>
            </p:cNvPr>
            <p:cNvSpPr/>
            <p:nvPr/>
          </p:nvSpPr>
          <p:spPr>
            <a:xfrm>
              <a:off x="1262031" y="2426569"/>
              <a:ext cx="98025" cy="245062"/>
            </a:xfrm>
            <a:custGeom>
              <a:avLst/>
              <a:gdLst>
                <a:gd name="connsiteX0" fmla="*/ 10311 w 98024"/>
                <a:gd name="connsiteY0" fmla="*/ 248003 h 245062"/>
                <a:gd name="connsiteX1" fmla="*/ 10311 w 98024"/>
                <a:gd name="connsiteY1" fmla="*/ 12008 h 245062"/>
                <a:gd name="connsiteX2" fmla="*/ 10311 w 98024"/>
                <a:gd name="connsiteY2" fmla="*/ 12008 h 245062"/>
                <a:gd name="connsiteX3" fmla="*/ 93387 w 98024"/>
                <a:gd name="connsiteY3" fmla="*/ 0 h 245062"/>
                <a:gd name="connsiteX4" fmla="*/ 103655 w 98024"/>
                <a:gd name="connsiteY4" fmla="*/ 50262 h 245062"/>
                <a:gd name="connsiteX5" fmla="*/ 93387 w 98024"/>
                <a:gd name="connsiteY5" fmla="*/ 60530 h 245062"/>
                <a:gd name="connsiteX6" fmla="*/ 23054 w 98024"/>
                <a:gd name="connsiteY6" fmla="*/ 114689 h 245062"/>
                <a:gd name="connsiteX7" fmla="*/ 23054 w 98024"/>
                <a:gd name="connsiteY7" fmla="*/ 137235 h 245062"/>
                <a:gd name="connsiteX8" fmla="*/ 94858 w 98024"/>
                <a:gd name="connsiteY8" fmla="*/ 199481 h 245062"/>
                <a:gd name="connsiteX9" fmla="*/ 92897 w 98024"/>
                <a:gd name="connsiteY9" fmla="*/ 239181 h 245062"/>
                <a:gd name="connsiteX10" fmla="*/ 92897 w 98024"/>
                <a:gd name="connsiteY10" fmla="*/ 239181 h 245062"/>
                <a:gd name="connsiteX11" fmla="*/ 12271 w 98024"/>
                <a:gd name="connsiteY11" fmla="*/ 247268 h 24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024" h="245062">
                  <a:moveTo>
                    <a:pt x="10311" y="248003"/>
                  </a:moveTo>
                  <a:cubicBezTo>
                    <a:pt x="-3437" y="169926"/>
                    <a:pt x="-3437" y="90085"/>
                    <a:pt x="10311" y="12008"/>
                  </a:cubicBezTo>
                  <a:lnTo>
                    <a:pt x="10311" y="12008"/>
                  </a:lnTo>
                  <a:cubicBezTo>
                    <a:pt x="37513" y="5637"/>
                    <a:pt x="66675" y="12008"/>
                    <a:pt x="93387" y="0"/>
                  </a:cubicBezTo>
                  <a:cubicBezTo>
                    <a:pt x="110100" y="11028"/>
                    <a:pt x="114708" y="33525"/>
                    <a:pt x="103655" y="50262"/>
                  </a:cubicBezTo>
                  <a:cubicBezTo>
                    <a:pt x="100959" y="54331"/>
                    <a:pt x="97480" y="57835"/>
                    <a:pt x="93387" y="60530"/>
                  </a:cubicBezTo>
                  <a:cubicBezTo>
                    <a:pt x="33102" y="46317"/>
                    <a:pt x="23789" y="53423"/>
                    <a:pt x="23054" y="114689"/>
                  </a:cubicBezTo>
                  <a:cubicBezTo>
                    <a:pt x="23054" y="122286"/>
                    <a:pt x="23054" y="129883"/>
                    <a:pt x="23054" y="137235"/>
                  </a:cubicBezTo>
                  <a:cubicBezTo>
                    <a:pt x="23054" y="206833"/>
                    <a:pt x="28691" y="210754"/>
                    <a:pt x="94858" y="199481"/>
                  </a:cubicBezTo>
                  <a:cubicBezTo>
                    <a:pt x="116913" y="213940"/>
                    <a:pt x="105395" y="226437"/>
                    <a:pt x="92897" y="239181"/>
                  </a:cubicBezTo>
                  <a:lnTo>
                    <a:pt x="92897" y="239181"/>
                  </a:lnTo>
                  <a:cubicBezTo>
                    <a:pt x="68366" y="253174"/>
                    <a:pt x="39081" y="256090"/>
                    <a:pt x="12271" y="247268"/>
                  </a:cubicBezTo>
                  <a:close/>
                </a:path>
              </a:pathLst>
            </a:custGeom>
            <a:solidFill>
              <a:srgbClr val="6F5D43"/>
            </a:solidFill>
            <a:ln w="24493"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05BE2A01-F06D-456D-A7B1-669EAC0279AF}"/>
                </a:ext>
              </a:extLst>
            </p:cNvPr>
            <p:cNvSpPr/>
            <p:nvPr/>
          </p:nvSpPr>
          <p:spPr>
            <a:xfrm>
              <a:off x="1215199" y="3700675"/>
              <a:ext cx="24506" cy="122531"/>
            </a:xfrm>
            <a:custGeom>
              <a:avLst/>
              <a:gdLst>
                <a:gd name="connsiteX0" fmla="*/ 533 w 24506"/>
                <a:gd name="connsiteY0" fmla="*/ 67365 h 122531"/>
                <a:gd name="connsiteX1" fmla="*/ 533 w 24506"/>
                <a:gd name="connsiteY1" fmla="*/ 35753 h 122531"/>
                <a:gd name="connsiteX2" fmla="*/ 18913 w 24506"/>
                <a:gd name="connsiteY2" fmla="*/ 219 h 122531"/>
                <a:gd name="connsiteX3" fmla="*/ 47585 w 24506"/>
                <a:gd name="connsiteY3" fmla="*/ 32812 h 122531"/>
                <a:gd name="connsiteX4" fmla="*/ 47585 w 24506"/>
                <a:gd name="connsiteY4" fmla="*/ 106331 h 122531"/>
                <a:gd name="connsiteX5" fmla="*/ 25284 w 24506"/>
                <a:gd name="connsiteY5" fmla="*/ 134758 h 122531"/>
                <a:gd name="connsiteX6" fmla="*/ 778 w 24506"/>
                <a:gd name="connsiteY6" fmla="*/ 104861 h 122531"/>
                <a:gd name="connsiteX7" fmla="*/ 778 w 24506"/>
                <a:gd name="connsiteY7" fmla="*/ 68591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06" h="122531">
                  <a:moveTo>
                    <a:pt x="533" y="67365"/>
                  </a:moveTo>
                  <a:cubicBezTo>
                    <a:pt x="-178" y="56828"/>
                    <a:pt x="-178" y="46290"/>
                    <a:pt x="533" y="35753"/>
                  </a:cubicBezTo>
                  <a:cubicBezTo>
                    <a:pt x="2494" y="22029"/>
                    <a:pt x="-2898" y="2669"/>
                    <a:pt x="18913" y="219"/>
                  </a:cubicBezTo>
                  <a:cubicBezTo>
                    <a:pt x="40723" y="-2232"/>
                    <a:pt x="46115" y="16393"/>
                    <a:pt x="47585" y="32812"/>
                  </a:cubicBezTo>
                  <a:cubicBezTo>
                    <a:pt x="49545" y="57318"/>
                    <a:pt x="47585" y="81825"/>
                    <a:pt x="47585" y="106331"/>
                  </a:cubicBezTo>
                  <a:cubicBezTo>
                    <a:pt x="47585" y="122015"/>
                    <a:pt x="41703" y="133778"/>
                    <a:pt x="25284" y="134758"/>
                  </a:cubicBezTo>
                  <a:cubicBezTo>
                    <a:pt x="8865" y="135738"/>
                    <a:pt x="778" y="122015"/>
                    <a:pt x="778" y="104861"/>
                  </a:cubicBezTo>
                  <a:cubicBezTo>
                    <a:pt x="778" y="92852"/>
                    <a:pt x="778" y="80354"/>
                    <a:pt x="778" y="68591"/>
                  </a:cubicBezTo>
                  <a:close/>
                </a:path>
              </a:pathLst>
            </a:custGeom>
            <a:solidFill>
              <a:srgbClr val="F1E8CC"/>
            </a:solidFill>
            <a:ln w="24493"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F4221964-AE4E-45EE-B0F9-FCCA994A6635}"/>
                </a:ext>
              </a:extLst>
            </p:cNvPr>
            <p:cNvSpPr/>
            <p:nvPr/>
          </p:nvSpPr>
          <p:spPr>
            <a:xfrm>
              <a:off x="1691398" y="4993842"/>
              <a:ext cx="49012" cy="147037"/>
            </a:xfrm>
            <a:custGeom>
              <a:avLst/>
              <a:gdLst>
                <a:gd name="connsiteX0" fmla="*/ 71803 w 49012"/>
                <a:gd name="connsiteY0" fmla="*/ 0 h 147037"/>
                <a:gd name="connsiteX1" fmla="*/ 65677 w 49012"/>
                <a:gd name="connsiteY1" fmla="*/ 24506 h 147037"/>
                <a:gd name="connsiteX2" fmla="*/ 60040 w 49012"/>
                <a:gd name="connsiteY2" fmla="*/ 78175 h 147037"/>
                <a:gd name="connsiteX3" fmla="*/ 37004 w 49012"/>
                <a:gd name="connsiteY3" fmla="*/ 132823 h 147037"/>
                <a:gd name="connsiteX4" fmla="*/ 0 w 49012"/>
                <a:gd name="connsiteY4" fmla="*/ 168112 h 147037"/>
                <a:gd name="connsiteX5" fmla="*/ 24506 w 49012"/>
                <a:gd name="connsiteY5" fmla="*/ 55874 h 147037"/>
                <a:gd name="connsiteX6" fmla="*/ 24506 w 49012"/>
                <a:gd name="connsiteY6" fmla="*/ 33573 h 147037"/>
                <a:gd name="connsiteX7" fmla="*/ 46807 w 49012"/>
                <a:gd name="connsiteY7" fmla="*/ 14459 h 147037"/>
                <a:gd name="connsiteX8" fmla="*/ 58815 w 49012"/>
                <a:gd name="connsiteY8" fmla="*/ 6372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47037">
                  <a:moveTo>
                    <a:pt x="71803" y="0"/>
                  </a:moveTo>
                  <a:cubicBezTo>
                    <a:pt x="69107" y="10783"/>
                    <a:pt x="67392" y="17889"/>
                    <a:pt x="65677" y="24506"/>
                  </a:cubicBezTo>
                  <a:cubicBezTo>
                    <a:pt x="61266" y="41660"/>
                    <a:pt x="34309" y="52198"/>
                    <a:pt x="60040" y="78175"/>
                  </a:cubicBezTo>
                  <a:cubicBezTo>
                    <a:pt x="73519" y="91653"/>
                    <a:pt x="48277" y="115669"/>
                    <a:pt x="37004" y="132823"/>
                  </a:cubicBezTo>
                  <a:cubicBezTo>
                    <a:pt x="26834" y="146669"/>
                    <a:pt x="14312" y="158604"/>
                    <a:pt x="0" y="168112"/>
                  </a:cubicBezTo>
                  <a:cubicBezTo>
                    <a:pt x="15929" y="132088"/>
                    <a:pt x="0" y="90428"/>
                    <a:pt x="24506" y="55874"/>
                  </a:cubicBezTo>
                  <a:cubicBezTo>
                    <a:pt x="29162" y="49258"/>
                    <a:pt x="41170" y="45337"/>
                    <a:pt x="24506" y="33573"/>
                  </a:cubicBezTo>
                  <a:cubicBezTo>
                    <a:pt x="13233" y="25977"/>
                    <a:pt x="28917" y="9067"/>
                    <a:pt x="46807" y="14459"/>
                  </a:cubicBezTo>
                  <a:cubicBezTo>
                    <a:pt x="57344" y="18380"/>
                    <a:pt x="54404" y="8087"/>
                    <a:pt x="58815" y="6372"/>
                  </a:cubicBezTo>
                  <a:close/>
                </a:path>
              </a:pathLst>
            </a:custGeom>
            <a:solidFill>
              <a:srgbClr val="CCB798"/>
            </a:solidFill>
            <a:ln w="24493"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BD15A6BB-214C-4C10-9947-2034057F513D}"/>
                </a:ext>
              </a:extLst>
            </p:cNvPr>
            <p:cNvSpPr/>
            <p:nvPr/>
          </p:nvSpPr>
          <p:spPr>
            <a:xfrm>
              <a:off x="944216" y="4372160"/>
              <a:ext cx="49012" cy="98025"/>
            </a:xfrm>
            <a:custGeom>
              <a:avLst/>
              <a:gdLst>
                <a:gd name="connsiteX0" fmla="*/ 233 w 49012"/>
                <a:gd name="connsiteY0" fmla="*/ 54607 h 98024"/>
                <a:gd name="connsiteX1" fmla="*/ 12486 w 49012"/>
                <a:gd name="connsiteY1" fmla="*/ 1429 h 98024"/>
                <a:gd name="connsiteX2" fmla="*/ 50348 w 49012"/>
                <a:gd name="connsiteY2" fmla="*/ 20985 h 98024"/>
                <a:gd name="connsiteX3" fmla="*/ 51696 w 49012"/>
                <a:gd name="connsiteY3" fmla="*/ 27896 h 98024"/>
                <a:gd name="connsiteX4" fmla="*/ 46305 w 49012"/>
                <a:gd name="connsiteY4" fmla="*/ 109746 h 98024"/>
                <a:gd name="connsiteX5" fmla="*/ 2684 w 49012"/>
                <a:gd name="connsiteY5" fmla="*/ 94553 h 98024"/>
                <a:gd name="connsiteX6" fmla="*/ 233 w 49012"/>
                <a:gd name="connsiteY6" fmla="*/ 54607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233" y="54607"/>
                  </a:moveTo>
                  <a:cubicBezTo>
                    <a:pt x="2684" y="36473"/>
                    <a:pt x="-3443" y="16378"/>
                    <a:pt x="12486" y="1429"/>
                  </a:cubicBezTo>
                  <a:cubicBezTo>
                    <a:pt x="28342" y="-3619"/>
                    <a:pt x="45300" y="5130"/>
                    <a:pt x="50348" y="20985"/>
                  </a:cubicBezTo>
                  <a:cubicBezTo>
                    <a:pt x="51083" y="23239"/>
                    <a:pt x="51524" y="25543"/>
                    <a:pt x="51696" y="27896"/>
                  </a:cubicBezTo>
                  <a:cubicBezTo>
                    <a:pt x="55372" y="55343"/>
                    <a:pt x="65665" y="86956"/>
                    <a:pt x="46305" y="109746"/>
                  </a:cubicBezTo>
                  <a:cubicBezTo>
                    <a:pt x="30376" y="128371"/>
                    <a:pt x="9790" y="118324"/>
                    <a:pt x="2684" y="94553"/>
                  </a:cubicBezTo>
                  <a:cubicBezTo>
                    <a:pt x="380" y="81368"/>
                    <a:pt x="-453" y="67964"/>
                    <a:pt x="233" y="54607"/>
                  </a:cubicBezTo>
                  <a:close/>
                </a:path>
              </a:pathLst>
            </a:custGeom>
            <a:solidFill>
              <a:srgbClr val="F3EACF"/>
            </a:solidFill>
            <a:ln w="24493"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FB958FEA-1989-4A09-B51A-AE572B08EECA}"/>
                </a:ext>
              </a:extLst>
            </p:cNvPr>
            <p:cNvSpPr/>
            <p:nvPr/>
          </p:nvSpPr>
          <p:spPr>
            <a:xfrm>
              <a:off x="937154" y="4236897"/>
              <a:ext cx="49012" cy="98025"/>
            </a:xfrm>
            <a:custGeom>
              <a:avLst/>
              <a:gdLst>
                <a:gd name="connsiteX0" fmla="*/ 18077 w 49012"/>
                <a:gd name="connsiteY0" fmla="*/ 116597 h 98024"/>
                <a:gd name="connsiteX1" fmla="*/ 2393 w 49012"/>
                <a:gd name="connsiteY1" fmla="*/ 98462 h 98024"/>
                <a:gd name="connsiteX2" fmla="*/ 187 w 49012"/>
                <a:gd name="connsiteY2" fmla="*/ 26659 h 98024"/>
                <a:gd name="connsiteX3" fmla="*/ 33026 w 49012"/>
                <a:gd name="connsiteY3" fmla="*/ 3378 h 98024"/>
                <a:gd name="connsiteX4" fmla="*/ 53856 w 49012"/>
                <a:gd name="connsiteY4" fmla="*/ 84494 h 98024"/>
                <a:gd name="connsiteX5" fmla="*/ 18077 w 49012"/>
                <a:gd name="connsiteY5" fmla="*/ 116597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98024">
                  <a:moveTo>
                    <a:pt x="18077" y="116597"/>
                  </a:moveTo>
                  <a:lnTo>
                    <a:pt x="2393" y="98462"/>
                  </a:lnTo>
                  <a:cubicBezTo>
                    <a:pt x="2393" y="73956"/>
                    <a:pt x="-793" y="49450"/>
                    <a:pt x="187" y="26659"/>
                  </a:cubicBezTo>
                  <a:cubicBezTo>
                    <a:pt x="187" y="7054"/>
                    <a:pt x="13666" y="-6669"/>
                    <a:pt x="33026" y="3378"/>
                  </a:cubicBezTo>
                  <a:cubicBezTo>
                    <a:pt x="67825" y="21513"/>
                    <a:pt x="50180" y="56556"/>
                    <a:pt x="53856" y="84494"/>
                  </a:cubicBezTo>
                  <a:cubicBezTo>
                    <a:pt x="57532" y="112430"/>
                    <a:pt x="42583" y="119537"/>
                    <a:pt x="18077" y="116597"/>
                  </a:cubicBezTo>
                  <a:close/>
                </a:path>
              </a:pathLst>
            </a:custGeom>
            <a:solidFill>
              <a:srgbClr val="F4EACF"/>
            </a:solidFill>
            <a:ln w="24493"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204AC009-D60F-4300-B979-92A32EA1422B}"/>
                </a:ext>
              </a:extLst>
            </p:cNvPr>
            <p:cNvSpPr/>
            <p:nvPr/>
          </p:nvSpPr>
          <p:spPr>
            <a:xfrm>
              <a:off x="1510455" y="4626277"/>
              <a:ext cx="49012" cy="98025"/>
            </a:xfrm>
            <a:custGeom>
              <a:avLst/>
              <a:gdLst>
                <a:gd name="connsiteX0" fmla="*/ 7930 w 49012"/>
                <a:gd name="connsiteY0" fmla="*/ 54620 h 98024"/>
                <a:gd name="connsiteX1" fmla="*/ 15037 w 49012"/>
                <a:gd name="connsiteY1" fmla="*/ 24968 h 98024"/>
                <a:gd name="connsiteX2" fmla="*/ 41994 w 49012"/>
                <a:gd name="connsiteY2" fmla="*/ 20 h 98024"/>
                <a:gd name="connsiteX3" fmla="*/ 45914 w 49012"/>
                <a:gd name="connsiteY3" fmla="*/ 462 h 98024"/>
                <a:gd name="connsiteX4" fmla="*/ 70421 w 49012"/>
                <a:gd name="connsiteY4" fmla="*/ 30114 h 98024"/>
                <a:gd name="connsiteX5" fmla="*/ 70421 w 49012"/>
                <a:gd name="connsiteY5" fmla="*/ 65894 h 98024"/>
                <a:gd name="connsiteX6" fmla="*/ 45914 w 49012"/>
                <a:gd name="connsiteY6" fmla="*/ 105839 h 98024"/>
                <a:gd name="connsiteX7" fmla="*/ 7930 w 49012"/>
                <a:gd name="connsiteY7" fmla="*/ 89174 h 98024"/>
                <a:gd name="connsiteX8" fmla="*/ 7930 w 49012"/>
                <a:gd name="connsiteY8" fmla="*/ 54620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98024">
                  <a:moveTo>
                    <a:pt x="7930" y="54620"/>
                  </a:moveTo>
                  <a:cubicBezTo>
                    <a:pt x="10380" y="44818"/>
                    <a:pt x="13566" y="35016"/>
                    <a:pt x="15037" y="24968"/>
                  </a:cubicBezTo>
                  <a:cubicBezTo>
                    <a:pt x="15600" y="10632"/>
                    <a:pt x="27657" y="-543"/>
                    <a:pt x="41994" y="20"/>
                  </a:cubicBezTo>
                  <a:cubicBezTo>
                    <a:pt x="43317" y="70"/>
                    <a:pt x="44616" y="217"/>
                    <a:pt x="45914" y="462"/>
                  </a:cubicBezTo>
                  <a:cubicBezTo>
                    <a:pt x="65274" y="462"/>
                    <a:pt x="70421" y="13205"/>
                    <a:pt x="70421" y="30114"/>
                  </a:cubicBezTo>
                  <a:cubicBezTo>
                    <a:pt x="70421" y="42123"/>
                    <a:pt x="70421" y="54620"/>
                    <a:pt x="70421" y="65894"/>
                  </a:cubicBezTo>
                  <a:cubicBezTo>
                    <a:pt x="71450" y="83024"/>
                    <a:pt x="61647" y="98977"/>
                    <a:pt x="45914" y="105839"/>
                  </a:cubicBezTo>
                  <a:cubicBezTo>
                    <a:pt x="27780" y="113436"/>
                    <a:pt x="19693" y="97016"/>
                    <a:pt x="7930" y="89174"/>
                  </a:cubicBezTo>
                  <a:cubicBezTo>
                    <a:pt x="-3833" y="81333"/>
                    <a:pt x="-1382" y="66138"/>
                    <a:pt x="7930" y="54620"/>
                  </a:cubicBezTo>
                  <a:close/>
                </a:path>
              </a:pathLst>
            </a:custGeom>
            <a:solidFill>
              <a:srgbClr val="F2E9CF"/>
            </a:solidFill>
            <a:ln w="24493"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AE059BF6-CD1F-49FE-BFB4-7F9C320D9678}"/>
                </a:ext>
              </a:extLst>
            </p:cNvPr>
            <p:cNvSpPr/>
            <p:nvPr/>
          </p:nvSpPr>
          <p:spPr>
            <a:xfrm>
              <a:off x="1105840" y="4743366"/>
              <a:ext cx="49012" cy="73519"/>
            </a:xfrm>
            <a:custGeom>
              <a:avLst/>
              <a:gdLst>
                <a:gd name="connsiteX0" fmla="*/ 67496 w 49012"/>
                <a:gd name="connsiteY0" fmla="*/ 36782 h 73518"/>
                <a:gd name="connsiteX1" fmla="*/ 20689 w 49012"/>
                <a:gd name="connsiteY1" fmla="*/ 93391 h 73518"/>
                <a:gd name="connsiteX2" fmla="*/ 104 w 49012"/>
                <a:gd name="connsiteY2" fmla="*/ 15952 h 73518"/>
                <a:gd name="connsiteX3" fmla="*/ 32207 w 49012"/>
                <a:gd name="connsiteY3" fmla="*/ 23 h 73518"/>
                <a:gd name="connsiteX4" fmla="*/ 67496 w 49012"/>
                <a:gd name="connsiteY4" fmla="*/ 36782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73518">
                  <a:moveTo>
                    <a:pt x="67496" y="36782"/>
                  </a:moveTo>
                  <a:cubicBezTo>
                    <a:pt x="69947" y="70601"/>
                    <a:pt x="69457" y="101723"/>
                    <a:pt x="20689" y="93391"/>
                  </a:cubicBezTo>
                  <a:cubicBezTo>
                    <a:pt x="-7493" y="73541"/>
                    <a:pt x="3290" y="42174"/>
                    <a:pt x="104" y="15952"/>
                  </a:cubicBezTo>
                  <a:cubicBezTo>
                    <a:pt x="-1611" y="2718"/>
                    <a:pt x="18239" y="268"/>
                    <a:pt x="32207" y="23"/>
                  </a:cubicBezTo>
                  <a:cubicBezTo>
                    <a:pt x="57939" y="-712"/>
                    <a:pt x="64311" y="16442"/>
                    <a:pt x="67496" y="36782"/>
                  </a:cubicBezTo>
                  <a:close/>
                </a:path>
              </a:pathLst>
            </a:custGeom>
            <a:solidFill>
              <a:srgbClr val="F4EBD1"/>
            </a:solidFill>
            <a:ln w="24493"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B2E6CF32-E2A5-4D61-A6D7-0A32BD9EBD3F}"/>
                </a:ext>
              </a:extLst>
            </p:cNvPr>
            <p:cNvSpPr/>
            <p:nvPr/>
          </p:nvSpPr>
          <p:spPr>
            <a:xfrm>
              <a:off x="1372367" y="5185837"/>
              <a:ext cx="73519" cy="98025"/>
            </a:xfrm>
            <a:custGeom>
              <a:avLst/>
              <a:gdLst>
                <a:gd name="connsiteX0" fmla="*/ 27898 w 73518"/>
                <a:gd name="connsiteY0" fmla="*/ 869 h 98024"/>
                <a:gd name="connsiteX1" fmla="*/ 52404 w 73518"/>
                <a:gd name="connsiteY1" fmla="*/ 869 h 98024"/>
                <a:gd name="connsiteX2" fmla="*/ 76910 w 73518"/>
                <a:gd name="connsiteY2" fmla="*/ 30031 h 98024"/>
                <a:gd name="connsiteX3" fmla="*/ 80096 w 73518"/>
                <a:gd name="connsiteY3" fmla="*/ 94483 h 98024"/>
                <a:gd name="connsiteX4" fmla="*/ 14419 w 73518"/>
                <a:gd name="connsiteY4" fmla="*/ 60909 h 98024"/>
                <a:gd name="connsiteX5" fmla="*/ 27898 w 73518"/>
                <a:gd name="connsiteY5" fmla="*/ 869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98024">
                  <a:moveTo>
                    <a:pt x="27898" y="869"/>
                  </a:moveTo>
                  <a:lnTo>
                    <a:pt x="52404" y="869"/>
                  </a:lnTo>
                  <a:cubicBezTo>
                    <a:pt x="76910" y="-4033"/>
                    <a:pt x="76910" y="12632"/>
                    <a:pt x="76910" y="30031"/>
                  </a:cubicBezTo>
                  <a:cubicBezTo>
                    <a:pt x="76910" y="51597"/>
                    <a:pt x="67353" y="73652"/>
                    <a:pt x="80096" y="94483"/>
                  </a:cubicBezTo>
                  <a:cubicBezTo>
                    <a:pt x="31083" y="113107"/>
                    <a:pt x="21036" y="109677"/>
                    <a:pt x="14419" y="60909"/>
                  </a:cubicBezTo>
                  <a:cubicBezTo>
                    <a:pt x="13439" y="41059"/>
                    <a:pt x="-25036" y="9446"/>
                    <a:pt x="27898" y="869"/>
                  </a:cubicBezTo>
                  <a:close/>
                </a:path>
              </a:pathLst>
            </a:custGeom>
            <a:solidFill>
              <a:srgbClr val="C6B191"/>
            </a:solidFill>
            <a:ln w="24493"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38BE917-5E7B-4FC7-AE6D-23E1C65F3BC5}"/>
                </a:ext>
              </a:extLst>
            </p:cNvPr>
            <p:cNvSpPr/>
            <p:nvPr/>
          </p:nvSpPr>
          <p:spPr>
            <a:xfrm>
              <a:off x="1055348" y="4959534"/>
              <a:ext cx="49012" cy="147037"/>
            </a:xfrm>
            <a:custGeom>
              <a:avLst/>
              <a:gdLst>
                <a:gd name="connsiteX0" fmla="*/ 71917 w 49012"/>
                <a:gd name="connsiteY0" fmla="*/ 20095 h 147037"/>
                <a:gd name="connsiteX1" fmla="*/ 59664 w 49012"/>
                <a:gd name="connsiteY1" fmla="*/ 160026 h 147037"/>
                <a:gd name="connsiteX2" fmla="*/ 10651 w 49012"/>
                <a:gd name="connsiteY2" fmla="*/ 82095 h 147037"/>
                <a:gd name="connsiteX3" fmla="*/ 49371 w 49012"/>
                <a:gd name="connsiteY3" fmla="*/ 109543 h 147037"/>
                <a:gd name="connsiteX4" fmla="*/ 359 w 49012"/>
                <a:gd name="connsiteY4" fmla="*/ 0 h 147037"/>
                <a:gd name="connsiteX5" fmla="*/ 70937 w 49012"/>
                <a:gd name="connsiteY5" fmla="*/ 20340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47037">
                  <a:moveTo>
                    <a:pt x="71917" y="20095"/>
                  </a:moveTo>
                  <a:cubicBezTo>
                    <a:pt x="46185" y="64206"/>
                    <a:pt x="64075" y="111993"/>
                    <a:pt x="59664" y="160026"/>
                  </a:cubicBezTo>
                  <a:cubicBezTo>
                    <a:pt x="38588" y="135519"/>
                    <a:pt x="12122" y="118119"/>
                    <a:pt x="10651" y="82095"/>
                  </a:cubicBezTo>
                  <a:cubicBezTo>
                    <a:pt x="27806" y="80380"/>
                    <a:pt x="28541" y="99495"/>
                    <a:pt x="49371" y="109543"/>
                  </a:cubicBezTo>
                  <a:cubicBezTo>
                    <a:pt x="29276" y="69598"/>
                    <a:pt x="-3807" y="43130"/>
                    <a:pt x="359" y="0"/>
                  </a:cubicBezTo>
                  <a:cubicBezTo>
                    <a:pt x="18493" y="28672"/>
                    <a:pt x="51087" y="0"/>
                    <a:pt x="70937" y="20340"/>
                  </a:cubicBezTo>
                  <a:close/>
                </a:path>
              </a:pathLst>
            </a:custGeom>
            <a:solidFill>
              <a:srgbClr val="D1BD9E"/>
            </a:solidFill>
            <a:ln w="24493"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14B6870-E3B5-4C9C-B060-8AF4B7FDC2CD}"/>
                </a:ext>
              </a:extLst>
            </p:cNvPr>
            <p:cNvSpPr/>
            <p:nvPr/>
          </p:nvSpPr>
          <p:spPr>
            <a:xfrm>
              <a:off x="918717" y="3845477"/>
              <a:ext cx="49012" cy="98025"/>
            </a:xfrm>
            <a:custGeom>
              <a:avLst/>
              <a:gdLst>
                <a:gd name="connsiteX0" fmla="*/ 55874 w 49012"/>
                <a:gd name="connsiteY0" fmla="*/ 62494 h 98024"/>
                <a:gd name="connsiteX1" fmla="*/ 31368 w 49012"/>
                <a:gd name="connsiteY1" fmla="*/ 108811 h 98024"/>
                <a:gd name="connsiteX2" fmla="*/ 0 w 49012"/>
                <a:gd name="connsiteY2" fmla="*/ 63965 h 98024"/>
                <a:gd name="connsiteX3" fmla="*/ 0 w 49012"/>
                <a:gd name="connsiteY3" fmla="*/ 32597 h 98024"/>
                <a:gd name="connsiteX4" fmla="*/ 27692 w 49012"/>
                <a:gd name="connsiteY4" fmla="*/ 3 h 98024"/>
                <a:gd name="connsiteX5" fmla="*/ 55629 w 49012"/>
                <a:gd name="connsiteY5" fmla="*/ 33087 h 98024"/>
                <a:gd name="connsiteX6" fmla="*/ 55874 w 49012"/>
                <a:gd name="connsiteY6" fmla="*/ 62494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55874" y="62494"/>
                  </a:moveTo>
                  <a:cubicBezTo>
                    <a:pt x="59305" y="85285"/>
                    <a:pt x="64451" y="109301"/>
                    <a:pt x="31368" y="108811"/>
                  </a:cubicBezTo>
                  <a:cubicBezTo>
                    <a:pt x="2696" y="108811"/>
                    <a:pt x="490" y="85775"/>
                    <a:pt x="0" y="63965"/>
                  </a:cubicBezTo>
                  <a:cubicBezTo>
                    <a:pt x="0" y="53427"/>
                    <a:pt x="0" y="43134"/>
                    <a:pt x="0" y="32597"/>
                  </a:cubicBezTo>
                  <a:cubicBezTo>
                    <a:pt x="0" y="14707"/>
                    <a:pt x="5146" y="-242"/>
                    <a:pt x="27692" y="3"/>
                  </a:cubicBezTo>
                  <a:cubicBezTo>
                    <a:pt x="50238" y="248"/>
                    <a:pt x="54649" y="15197"/>
                    <a:pt x="55629" y="33087"/>
                  </a:cubicBezTo>
                  <a:cubicBezTo>
                    <a:pt x="56364" y="43134"/>
                    <a:pt x="55874" y="53672"/>
                    <a:pt x="55874" y="62494"/>
                  </a:cubicBezTo>
                  <a:close/>
                </a:path>
              </a:pathLst>
            </a:custGeom>
            <a:solidFill>
              <a:srgbClr val="F4EBCF"/>
            </a:solidFill>
            <a:ln w="24493"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91405B2C-0BF0-480C-84C7-F7904B485AFE}"/>
                </a:ext>
              </a:extLst>
            </p:cNvPr>
            <p:cNvSpPr/>
            <p:nvPr/>
          </p:nvSpPr>
          <p:spPr>
            <a:xfrm>
              <a:off x="1234553" y="4371341"/>
              <a:ext cx="49012" cy="98025"/>
            </a:xfrm>
            <a:custGeom>
              <a:avLst/>
              <a:gdLst>
                <a:gd name="connsiteX0" fmla="*/ 784 w 49012"/>
                <a:gd name="connsiteY0" fmla="*/ 47340 h 98024"/>
                <a:gd name="connsiteX1" fmla="*/ 784 w 49012"/>
                <a:gd name="connsiteY1" fmla="*/ 18668 h 98024"/>
                <a:gd name="connsiteX2" fmla="*/ 48081 w 49012"/>
                <a:gd name="connsiteY2" fmla="*/ 30186 h 98024"/>
                <a:gd name="connsiteX3" fmla="*/ 54453 w 49012"/>
                <a:gd name="connsiteY3" fmla="*/ 54692 h 98024"/>
                <a:gd name="connsiteX4" fmla="*/ 54453 w 49012"/>
                <a:gd name="connsiteY4" fmla="*/ 62779 h 98024"/>
                <a:gd name="connsiteX5" fmla="*/ 52492 w 49012"/>
                <a:gd name="connsiteY5" fmla="*/ 94147 h 98024"/>
                <a:gd name="connsiteX6" fmla="*/ 26785 w 49012"/>
                <a:gd name="connsiteY6" fmla="*/ 117404 h 98024"/>
                <a:gd name="connsiteX7" fmla="*/ 24555 w 49012"/>
                <a:gd name="connsiteY7" fmla="*/ 117183 h 98024"/>
                <a:gd name="connsiteX8" fmla="*/ 0 w 49012"/>
                <a:gd name="connsiteY8" fmla="*/ 92725 h 98024"/>
                <a:gd name="connsiteX9" fmla="*/ 49 w 49012"/>
                <a:gd name="connsiteY9" fmla="*/ 91207 h 98024"/>
                <a:gd name="connsiteX10" fmla="*/ 784 w 49012"/>
                <a:gd name="connsiteY10" fmla="*/ 47340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12" h="98024">
                  <a:moveTo>
                    <a:pt x="784" y="47340"/>
                  </a:moveTo>
                  <a:lnTo>
                    <a:pt x="784" y="18668"/>
                  </a:lnTo>
                  <a:cubicBezTo>
                    <a:pt x="25290" y="-11230"/>
                    <a:pt x="39504" y="-3633"/>
                    <a:pt x="48081" y="30186"/>
                  </a:cubicBezTo>
                  <a:lnTo>
                    <a:pt x="54453" y="54692"/>
                  </a:lnTo>
                  <a:cubicBezTo>
                    <a:pt x="53693" y="57338"/>
                    <a:pt x="53693" y="60133"/>
                    <a:pt x="54453" y="62779"/>
                  </a:cubicBezTo>
                  <a:cubicBezTo>
                    <a:pt x="54453" y="73317"/>
                    <a:pt x="54453" y="83854"/>
                    <a:pt x="52492" y="94147"/>
                  </a:cubicBezTo>
                  <a:cubicBezTo>
                    <a:pt x="51806" y="107675"/>
                    <a:pt x="40313" y="118065"/>
                    <a:pt x="26785" y="117404"/>
                  </a:cubicBezTo>
                  <a:cubicBezTo>
                    <a:pt x="26050" y="117354"/>
                    <a:pt x="25290" y="117281"/>
                    <a:pt x="24555" y="117183"/>
                  </a:cubicBezTo>
                  <a:cubicBezTo>
                    <a:pt x="11028" y="117207"/>
                    <a:pt x="24" y="106253"/>
                    <a:pt x="0" y="92725"/>
                  </a:cubicBezTo>
                  <a:cubicBezTo>
                    <a:pt x="0" y="92211"/>
                    <a:pt x="24" y="91721"/>
                    <a:pt x="49" y="91207"/>
                  </a:cubicBezTo>
                  <a:cubicBezTo>
                    <a:pt x="294" y="77483"/>
                    <a:pt x="784" y="61799"/>
                    <a:pt x="784" y="47340"/>
                  </a:cubicBezTo>
                  <a:close/>
                </a:path>
              </a:pathLst>
            </a:custGeom>
            <a:solidFill>
              <a:srgbClr val="F2E9CD"/>
            </a:solidFill>
            <a:ln w="24493"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238B9F0-1DD0-43D5-9FB6-FC9D62B7E6D4}"/>
                </a:ext>
              </a:extLst>
            </p:cNvPr>
            <p:cNvSpPr/>
            <p:nvPr/>
          </p:nvSpPr>
          <p:spPr>
            <a:xfrm>
              <a:off x="1544319" y="4117093"/>
              <a:ext cx="49012" cy="98025"/>
            </a:xfrm>
            <a:custGeom>
              <a:avLst/>
              <a:gdLst>
                <a:gd name="connsiteX0" fmla="*/ 42 w 49012"/>
                <a:gd name="connsiteY0" fmla="*/ 18540 h 98024"/>
                <a:gd name="connsiteX1" fmla="*/ 42193 w 49012"/>
                <a:gd name="connsiteY1" fmla="*/ 3347 h 98024"/>
                <a:gd name="connsiteX2" fmla="*/ 54691 w 49012"/>
                <a:gd name="connsiteY2" fmla="*/ 38881 h 98024"/>
                <a:gd name="connsiteX3" fmla="*/ 28469 w 49012"/>
                <a:gd name="connsiteY3" fmla="*/ 107498 h 98024"/>
                <a:gd name="connsiteX4" fmla="*/ 1512 w 49012"/>
                <a:gd name="connsiteY4" fmla="*/ 41087 h 98024"/>
                <a:gd name="connsiteX5" fmla="*/ 42 w 49012"/>
                <a:gd name="connsiteY5" fmla="*/ 18786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98024">
                  <a:moveTo>
                    <a:pt x="42" y="18540"/>
                  </a:moveTo>
                  <a:cubicBezTo>
                    <a:pt x="11315" y="5797"/>
                    <a:pt x="24548" y="-5966"/>
                    <a:pt x="42193" y="3347"/>
                  </a:cubicBezTo>
                  <a:cubicBezTo>
                    <a:pt x="54642" y="10405"/>
                    <a:pt x="59984" y="25574"/>
                    <a:pt x="54691" y="38881"/>
                  </a:cubicBezTo>
                  <a:cubicBezTo>
                    <a:pt x="48564" y="63387"/>
                    <a:pt x="72826" y="106518"/>
                    <a:pt x="28469" y="107498"/>
                  </a:cubicBezTo>
                  <a:cubicBezTo>
                    <a:pt x="-15887" y="108479"/>
                    <a:pt x="7394" y="64858"/>
                    <a:pt x="1512" y="41087"/>
                  </a:cubicBezTo>
                  <a:cubicBezTo>
                    <a:pt x="336" y="33710"/>
                    <a:pt x="-154" y="26260"/>
                    <a:pt x="42" y="18786"/>
                  </a:cubicBezTo>
                  <a:close/>
                </a:path>
              </a:pathLst>
            </a:custGeom>
            <a:solidFill>
              <a:srgbClr val="F4EBD0"/>
            </a:solidFill>
            <a:ln w="24493"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C4ECB7F0-2AA8-4419-A462-0011C28FC6FA}"/>
                </a:ext>
              </a:extLst>
            </p:cNvPr>
            <p:cNvSpPr/>
            <p:nvPr/>
          </p:nvSpPr>
          <p:spPr>
            <a:xfrm>
              <a:off x="1609105" y="5829505"/>
              <a:ext cx="98025" cy="122531"/>
            </a:xfrm>
            <a:custGeom>
              <a:avLst/>
              <a:gdLst>
                <a:gd name="connsiteX0" fmla="*/ 89645 w 98024"/>
                <a:gd name="connsiteY0" fmla="*/ 67147 h 122531"/>
                <a:gd name="connsiteX1" fmla="*/ 16126 w 98024"/>
                <a:gd name="connsiteY1" fmla="*/ 140666 h 122531"/>
                <a:gd name="connsiteX2" fmla="*/ 1913 w 98024"/>
                <a:gd name="connsiteY2" fmla="*/ 125472 h 122531"/>
                <a:gd name="connsiteX3" fmla="*/ 112926 w 98024"/>
                <a:gd name="connsiteY3" fmla="*/ 0 h 122531"/>
                <a:gd name="connsiteX4" fmla="*/ 89645 w 98024"/>
                <a:gd name="connsiteY4" fmla="*/ 67147 h 12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24" h="122531">
                  <a:moveTo>
                    <a:pt x="89645" y="67147"/>
                  </a:moveTo>
                  <a:lnTo>
                    <a:pt x="16126" y="140666"/>
                  </a:lnTo>
                  <a:cubicBezTo>
                    <a:pt x="6324" y="140666"/>
                    <a:pt x="-4459" y="137480"/>
                    <a:pt x="1913" y="125472"/>
                  </a:cubicBezTo>
                  <a:cubicBezTo>
                    <a:pt x="28379" y="76459"/>
                    <a:pt x="52885" y="24506"/>
                    <a:pt x="112926" y="0"/>
                  </a:cubicBezTo>
                  <a:cubicBezTo>
                    <a:pt x="110279" y="23844"/>
                    <a:pt x="102315" y="46782"/>
                    <a:pt x="89645" y="67147"/>
                  </a:cubicBezTo>
                  <a:close/>
                </a:path>
              </a:pathLst>
            </a:custGeom>
            <a:solidFill>
              <a:srgbClr val="E4C99D"/>
            </a:solidFill>
            <a:ln w="24493"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6C34C50-620D-42F4-BC38-969850744540}"/>
                </a:ext>
              </a:extLst>
            </p:cNvPr>
            <p:cNvSpPr/>
            <p:nvPr/>
          </p:nvSpPr>
          <p:spPr>
            <a:xfrm>
              <a:off x="1236635" y="4504195"/>
              <a:ext cx="49012" cy="98025"/>
            </a:xfrm>
            <a:custGeom>
              <a:avLst/>
              <a:gdLst>
                <a:gd name="connsiteX0" fmla="*/ 54086 w 49012"/>
                <a:gd name="connsiteY0" fmla="*/ 51476 h 98024"/>
                <a:gd name="connsiteX1" fmla="*/ 54086 w 49012"/>
                <a:gd name="connsiteY1" fmla="*/ 79413 h 98024"/>
                <a:gd name="connsiteX2" fmla="*/ 34236 w 49012"/>
                <a:gd name="connsiteY2" fmla="*/ 111516 h 98024"/>
                <a:gd name="connsiteX3" fmla="*/ 3849 w 49012"/>
                <a:gd name="connsiteY3" fmla="*/ 83824 h 98024"/>
                <a:gd name="connsiteX4" fmla="*/ 418 w 49012"/>
                <a:gd name="connsiteY4" fmla="*/ 57602 h 98024"/>
                <a:gd name="connsiteX5" fmla="*/ 24924 w 49012"/>
                <a:gd name="connsiteY5" fmla="*/ 12 h 98024"/>
                <a:gd name="connsiteX6" fmla="*/ 54086 w 49012"/>
                <a:gd name="connsiteY6" fmla="*/ 51476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54086" y="51476"/>
                  </a:moveTo>
                  <a:cubicBezTo>
                    <a:pt x="54699" y="60788"/>
                    <a:pt x="54699" y="70101"/>
                    <a:pt x="54086" y="79413"/>
                  </a:cubicBezTo>
                  <a:cubicBezTo>
                    <a:pt x="52126" y="92891"/>
                    <a:pt x="48940" y="108085"/>
                    <a:pt x="34236" y="111516"/>
                  </a:cubicBezTo>
                  <a:cubicBezTo>
                    <a:pt x="13896" y="116417"/>
                    <a:pt x="11936" y="94851"/>
                    <a:pt x="3849" y="83824"/>
                  </a:cubicBezTo>
                  <a:cubicBezTo>
                    <a:pt x="-808" y="77697"/>
                    <a:pt x="908" y="66424"/>
                    <a:pt x="418" y="57602"/>
                  </a:cubicBezTo>
                  <a:cubicBezTo>
                    <a:pt x="418" y="33096"/>
                    <a:pt x="-5219" y="747"/>
                    <a:pt x="24924" y="12"/>
                  </a:cubicBezTo>
                  <a:cubicBezTo>
                    <a:pt x="55067" y="-723"/>
                    <a:pt x="53351" y="31626"/>
                    <a:pt x="54086" y="51476"/>
                  </a:cubicBezTo>
                  <a:close/>
                </a:path>
              </a:pathLst>
            </a:custGeom>
            <a:solidFill>
              <a:srgbClr val="F2E9CD"/>
            </a:solidFill>
            <a:ln w="24493"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501FB28D-F3E8-49D6-8F4A-7E9DB5F55DA9}"/>
                </a:ext>
              </a:extLst>
            </p:cNvPr>
            <p:cNvSpPr/>
            <p:nvPr/>
          </p:nvSpPr>
          <p:spPr>
            <a:xfrm>
              <a:off x="1588325" y="4671039"/>
              <a:ext cx="49012" cy="98025"/>
            </a:xfrm>
            <a:custGeom>
              <a:avLst/>
              <a:gdLst>
                <a:gd name="connsiteX0" fmla="*/ 57001 w 49012"/>
                <a:gd name="connsiteY0" fmla="*/ 7163 h 98024"/>
                <a:gd name="connsiteX1" fmla="*/ 58717 w 49012"/>
                <a:gd name="connsiteY1" fmla="*/ 80681 h 98024"/>
                <a:gd name="connsiteX2" fmla="*/ 27104 w 49012"/>
                <a:gd name="connsiteY2" fmla="*/ 99551 h 98024"/>
                <a:gd name="connsiteX3" fmla="*/ 4558 w 49012"/>
                <a:gd name="connsiteY3" fmla="*/ 75045 h 98024"/>
                <a:gd name="connsiteX4" fmla="*/ 18526 w 49012"/>
                <a:gd name="connsiteY4" fmla="*/ 5938 h 98024"/>
                <a:gd name="connsiteX5" fmla="*/ 57001 w 49012"/>
                <a:gd name="connsiteY5" fmla="*/ 7163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98024">
                  <a:moveTo>
                    <a:pt x="57001" y="7163"/>
                  </a:moveTo>
                  <a:cubicBezTo>
                    <a:pt x="76361" y="31669"/>
                    <a:pt x="65579" y="56175"/>
                    <a:pt x="58717" y="80681"/>
                  </a:cubicBezTo>
                  <a:cubicBezTo>
                    <a:pt x="54575" y="94160"/>
                    <a:pt x="40925" y="102320"/>
                    <a:pt x="27104" y="99551"/>
                  </a:cubicBezTo>
                  <a:cubicBezTo>
                    <a:pt x="14336" y="98522"/>
                    <a:pt x="4509" y="87837"/>
                    <a:pt x="4558" y="75045"/>
                  </a:cubicBezTo>
                  <a:cubicBezTo>
                    <a:pt x="1127" y="50539"/>
                    <a:pt x="-8675" y="24317"/>
                    <a:pt x="18526" y="5938"/>
                  </a:cubicBezTo>
                  <a:cubicBezTo>
                    <a:pt x="30143" y="-2419"/>
                    <a:pt x="45925" y="-1904"/>
                    <a:pt x="57001" y="7163"/>
                  </a:cubicBezTo>
                  <a:close/>
                </a:path>
              </a:pathLst>
            </a:custGeom>
            <a:solidFill>
              <a:srgbClr val="F5ECD2"/>
            </a:solidFill>
            <a:ln w="24493"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7A27ADB7-42CE-4EF5-A431-E7E58EF553E0}"/>
                </a:ext>
              </a:extLst>
            </p:cNvPr>
            <p:cNvSpPr/>
            <p:nvPr/>
          </p:nvSpPr>
          <p:spPr>
            <a:xfrm>
              <a:off x="953113" y="4500838"/>
              <a:ext cx="49012" cy="98025"/>
            </a:xfrm>
            <a:custGeom>
              <a:avLst/>
              <a:gdLst>
                <a:gd name="connsiteX0" fmla="*/ 158 w 49012"/>
                <a:gd name="connsiteY0" fmla="*/ 47725 h 98024"/>
                <a:gd name="connsiteX1" fmla="*/ 1873 w 49012"/>
                <a:gd name="connsiteY1" fmla="*/ 25180 h 98024"/>
                <a:gd name="connsiteX2" fmla="*/ 19518 w 49012"/>
                <a:gd name="connsiteY2" fmla="*/ 674 h 98024"/>
                <a:gd name="connsiteX3" fmla="*/ 44024 w 49012"/>
                <a:gd name="connsiteY3" fmla="*/ 21259 h 98024"/>
                <a:gd name="connsiteX4" fmla="*/ 52356 w 49012"/>
                <a:gd name="connsiteY4" fmla="*/ 45765 h 98024"/>
                <a:gd name="connsiteX5" fmla="*/ 27850 w 49012"/>
                <a:gd name="connsiteY5" fmla="*/ 111442 h 98024"/>
                <a:gd name="connsiteX6" fmla="*/ 158 w 49012"/>
                <a:gd name="connsiteY6" fmla="*/ 47725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158" y="47725"/>
                  </a:moveTo>
                  <a:cubicBezTo>
                    <a:pt x="-308" y="40178"/>
                    <a:pt x="256" y="32581"/>
                    <a:pt x="1873" y="25180"/>
                  </a:cubicBezTo>
                  <a:cubicBezTo>
                    <a:pt x="4814" y="15622"/>
                    <a:pt x="8245" y="4104"/>
                    <a:pt x="19518" y="674"/>
                  </a:cubicBezTo>
                  <a:cubicBezTo>
                    <a:pt x="35937" y="-3493"/>
                    <a:pt x="38387" y="12682"/>
                    <a:pt x="44024" y="21259"/>
                  </a:cubicBezTo>
                  <a:cubicBezTo>
                    <a:pt x="49048" y="28488"/>
                    <a:pt x="51915" y="36967"/>
                    <a:pt x="52356" y="45765"/>
                  </a:cubicBezTo>
                  <a:cubicBezTo>
                    <a:pt x="52356" y="70271"/>
                    <a:pt x="64364" y="109726"/>
                    <a:pt x="27850" y="111442"/>
                  </a:cubicBezTo>
                  <a:cubicBezTo>
                    <a:pt x="-1558" y="114138"/>
                    <a:pt x="1383" y="76888"/>
                    <a:pt x="158" y="47725"/>
                  </a:cubicBezTo>
                  <a:close/>
                </a:path>
              </a:pathLst>
            </a:custGeom>
            <a:solidFill>
              <a:srgbClr val="F0E6CB"/>
            </a:solidFill>
            <a:ln w="2449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9CF2C97-36FF-46DC-BDB4-D71F5C837619}"/>
                </a:ext>
              </a:extLst>
            </p:cNvPr>
            <p:cNvSpPr/>
            <p:nvPr/>
          </p:nvSpPr>
          <p:spPr>
            <a:xfrm>
              <a:off x="1239589" y="4624564"/>
              <a:ext cx="73519" cy="98025"/>
            </a:xfrm>
            <a:custGeom>
              <a:avLst/>
              <a:gdLst>
                <a:gd name="connsiteX0" fmla="*/ 56523 w 73518"/>
                <a:gd name="connsiteY0" fmla="*/ 100445 h 98024"/>
                <a:gd name="connsiteX1" fmla="*/ 7511 w 73518"/>
                <a:gd name="connsiteY1" fmla="*/ 89172 h 98024"/>
                <a:gd name="connsiteX2" fmla="*/ 14618 w 73518"/>
                <a:gd name="connsiteY2" fmla="*/ 7811 h 98024"/>
                <a:gd name="connsiteX3" fmla="*/ 59219 w 73518"/>
                <a:gd name="connsiteY3" fmla="*/ 28886 h 98024"/>
                <a:gd name="connsiteX4" fmla="*/ 56523 w 73518"/>
                <a:gd name="connsiteY4" fmla="*/ 100445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98024">
                  <a:moveTo>
                    <a:pt x="56523" y="100445"/>
                  </a:moveTo>
                  <a:cubicBezTo>
                    <a:pt x="37409" y="108042"/>
                    <a:pt x="13392" y="114414"/>
                    <a:pt x="7511" y="89172"/>
                  </a:cubicBezTo>
                  <a:cubicBezTo>
                    <a:pt x="1630" y="63931"/>
                    <a:pt x="-8908" y="29377"/>
                    <a:pt x="14618" y="7811"/>
                  </a:cubicBezTo>
                  <a:cubicBezTo>
                    <a:pt x="38144" y="-13754"/>
                    <a:pt x="47456" y="14673"/>
                    <a:pt x="59219" y="28886"/>
                  </a:cubicBezTo>
                  <a:cubicBezTo>
                    <a:pt x="65836" y="53638"/>
                    <a:pt x="90097" y="78144"/>
                    <a:pt x="56523" y="100445"/>
                  </a:cubicBezTo>
                  <a:close/>
                </a:path>
              </a:pathLst>
            </a:custGeom>
            <a:solidFill>
              <a:srgbClr val="F3EACF"/>
            </a:solidFill>
            <a:ln w="2449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5FEB54F4-24C5-4550-B020-1A0F76C6A25A}"/>
                </a:ext>
              </a:extLst>
            </p:cNvPr>
            <p:cNvSpPr/>
            <p:nvPr/>
          </p:nvSpPr>
          <p:spPr>
            <a:xfrm>
              <a:off x="1551702" y="3974840"/>
              <a:ext cx="24506" cy="98025"/>
            </a:xfrm>
            <a:custGeom>
              <a:avLst/>
              <a:gdLst>
                <a:gd name="connsiteX0" fmla="*/ 47798 w 24506"/>
                <a:gd name="connsiteY0" fmla="*/ 61544 h 98024"/>
                <a:gd name="connsiteX1" fmla="*/ 47798 w 24506"/>
                <a:gd name="connsiteY1" fmla="*/ 93157 h 98024"/>
                <a:gd name="connsiteX2" fmla="*/ 27458 w 24506"/>
                <a:gd name="connsiteY2" fmla="*/ 121216 h 98024"/>
                <a:gd name="connsiteX3" fmla="*/ 20596 w 24506"/>
                <a:gd name="connsiteY3" fmla="*/ 121339 h 98024"/>
                <a:gd name="connsiteX4" fmla="*/ 11 w 24506"/>
                <a:gd name="connsiteY4" fmla="*/ 91687 h 98024"/>
                <a:gd name="connsiteX5" fmla="*/ 11 w 24506"/>
                <a:gd name="connsiteY5" fmla="*/ 37527 h 98024"/>
                <a:gd name="connsiteX6" fmla="*/ 22557 w 24506"/>
                <a:gd name="connsiteY6" fmla="*/ 33 h 98024"/>
                <a:gd name="connsiteX7" fmla="*/ 47063 w 24506"/>
                <a:gd name="connsiteY7" fmla="*/ 38753 h 98024"/>
                <a:gd name="connsiteX8" fmla="*/ 47063 w 24506"/>
                <a:gd name="connsiteY8" fmla="*/ 61298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06" h="98024">
                  <a:moveTo>
                    <a:pt x="47798" y="61544"/>
                  </a:moveTo>
                  <a:cubicBezTo>
                    <a:pt x="47798" y="72081"/>
                    <a:pt x="47798" y="82620"/>
                    <a:pt x="47798" y="93157"/>
                  </a:cubicBezTo>
                  <a:cubicBezTo>
                    <a:pt x="49930" y="106513"/>
                    <a:pt x="40814" y="119084"/>
                    <a:pt x="27458" y="121216"/>
                  </a:cubicBezTo>
                  <a:cubicBezTo>
                    <a:pt x="25179" y="121584"/>
                    <a:pt x="22875" y="121633"/>
                    <a:pt x="20596" y="121339"/>
                  </a:cubicBezTo>
                  <a:cubicBezTo>
                    <a:pt x="3687" y="121339"/>
                    <a:pt x="-234" y="106391"/>
                    <a:pt x="11" y="91687"/>
                  </a:cubicBezTo>
                  <a:cubicBezTo>
                    <a:pt x="256" y="76983"/>
                    <a:pt x="11" y="55663"/>
                    <a:pt x="11" y="37527"/>
                  </a:cubicBezTo>
                  <a:cubicBezTo>
                    <a:pt x="11" y="19393"/>
                    <a:pt x="11" y="1013"/>
                    <a:pt x="22557" y="33"/>
                  </a:cubicBezTo>
                  <a:cubicBezTo>
                    <a:pt x="45102" y="-947"/>
                    <a:pt x="47063" y="20128"/>
                    <a:pt x="47063" y="38753"/>
                  </a:cubicBezTo>
                  <a:cubicBezTo>
                    <a:pt x="47063" y="46350"/>
                    <a:pt x="47063" y="53702"/>
                    <a:pt x="47063" y="61298"/>
                  </a:cubicBezTo>
                  <a:close/>
                </a:path>
              </a:pathLst>
            </a:custGeom>
            <a:solidFill>
              <a:srgbClr val="F4EBD0"/>
            </a:solidFill>
            <a:ln w="2449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0AF8E752-8268-4D9B-AB52-6190330121D0}"/>
                </a:ext>
              </a:extLst>
            </p:cNvPr>
            <p:cNvSpPr/>
            <p:nvPr/>
          </p:nvSpPr>
          <p:spPr>
            <a:xfrm>
              <a:off x="1542155" y="4239422"/>
              <a:ext cx="49012" cy="98025"/>
            </a:xfrm>
            <a:custGeom>
              <a:avLst/>
              <a:gdLst>
                <a:gd name="connsiteX0" fmla="*/ 0 w 49012"/>
                <a:gd name="connsiteY0" fmla="*/ 63590 h 98024"/>
                <a:gd name="connsiteX1" fmla="*/ 0 w 49012"/>
                <a:gd name="connsiteY1" fmla="*/ 49376 h 98024"/>
                <a:gd name="connsiteX2" fmla="*/ 27692 w 49012"/>
                <a:gd name="connsiteY2" fmla="*/ 363 h 98024"/>
                <a:gd name="connsiteX3" fmla="*/ 47297 w 49012"/>
                <a:gd name="connsiteY3" fmla="*/ 55258 h 98024"/>
                <a:gd name="connsiteX4" fmla="*/ 47297 w 49012"/>
                <a:gd name="connsiteY4" fmla="*/ 64325 h 98024"/>
                <a:gd name="connsiteX5" fmla="*/ 20830 w 49012"/>
                <a:gd name="connsiteY5" fmla="*/ 113338 h 98024"/>
                <a:gd name="connsiteX6" fmla="*/ 0 w 49012"/>
                <a:gd name="connsiteY6" fmla="*/ 63590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0" y="63590"/>
                  </a:moveTo>
                  <a:cubicBezTo>
                    <a:pt x="0" y="55502"/>
                    <a:pt x="0" y="52317"/>
                    <a:pt x="0" y="49376"/>
                  </a:cubicBezTo>
                  <a:cubicBezTo>
                    <a:pt x="2941" y="28791"/>
                    <a:pt x="-7107" y="-3802"/>
                    <a:pt x="27692" y="363"/>
                  </a:cubicBezTo>
                  <a:cubicBezTo>
                    <a:pt x="62491" y="4530"/>
                    <a:pt x="56610" y="30996"/>
                    <a:pt x="47297" y="55258"/>
                  </a:cubicBezTo>
                  <a:cubicBezTo>
                    <a:pt x="46905" y="58272"/>
                    <a:pt x="46905" y="61310"/>
                    <a:pt x="47297" y="64325"/>
                  </a:cubicBezTo>
                  <a:cubicBezTo>
                    <a:pt x="45582" y="84910"/>
                    <a:pt x="56610" y="116524"/>
                    <a:pt x="20830" y="113338"/>
                  </a:cubicBezTo>
                  <a:cubicBezTo>
                    <a:pt x="-14949" y="110152"/>
                    <a:pt x="8822" y="76333"/>
                    <a:pt x="0" y="63590"/>
                  </a:cubicBezTo>
                  <a:close/>
                </a:path>
              </a:pathLst>
            </a:custGeom>
            <a:solidFill>
              <a:srgbClr val="F2E8CD"/>
            </a:solidFill>
            <a:ln w="2449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8E4C2F1D-D873-49DF-B04F-E383F95D2701}"/>
                </a:ext>
              </a:extLst>
            </p:cNvPr>
            <p:cNvSpPr/>
            <p:nvPr/>
          </p:nvSpPr>
          <p:spPr>
            <a:xfrm>
              <a:off x="1025196" y="4673206"/>
              <a:ext cx="49012" cy="98025"/>
            </a:xfrm>
            <a:custGeom>
              <a:avLst/>
              <a:gdLst>
                <a:gd name="connsiteX0" fmla="*/ 47911 w 49012"/>
                <a:gd name="connsiteY0" fmla="*/ 6466 h 98024"/>
                <a:gd name="connsiteX1" fmla="*/ 58448 w 49012"/>
                <a:gd name="connsiteY1" fmla="*/ 14554 h 98024"/>
                <a:gd name="connsiteX2" fmla="*/ 51341 w 49012"/>
                <a:gd name="connsiteY2" fmla="*/ 93954 h 98024"/>
                <a:gd name="connsiteX3" fmla="*/ 19459 w 49012"/>
                <a:gd name="connsiteY3" fmla="*/ 94664 h 98024"/>
                <a:gd name="connsiteX4" fmla="*/ 18748 w 49012"/>
                <a:gd name="connsiteY4" fmla="*/ 93954 h 98024"/>
                <a:gd name="connsiteX5" fmla="*/ 10416 w 49012"/>
                <a:gd name="connsiteY5" fmla="*/ 7201 h 98024"/>
                <a:gd name="connsiteX6" fmla="*/ 47911 w 49012"/>
                <a:gd name="connsiteY6" fmla="*/ 6466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47911" y="6466"/>
                  </a:moveTo>
                  <a:cubicBezTo>
                    <a:pt x="51587" y="9162"/>
                    <a:pt x="56733" y="10877"/>
                    <a:pt x="58448" y="14554"/>
                  </a:cubicBezTo>
                  <a:cubicBezTo>
                    <a:pt x="72466" y="39991"/>
                    <a:pt x="69672" y="71408"/>
                    <a:pt x="51341" y="93954"/>
                  </a:cubicBezTo>
                  <a:cubicBezTo>
                    <a:pt x="42740" y="102948"/>
                    <a:pt x="28477" y="103266"/>
                    <a:pt x="19459" y="94664"/>
                  </a:cubicBezTo>
                  <a:cubicBezTo>
                    <a:pt x="19214" y="94444"/>
                    <a:pt x="18993" y="94199"/>
                    <a:pt x="18748" y="93954"/>
                  </a:cubicBezTo>
                  <a:cubicBezTo>
                    <a:pt x="-2719" y="69987"/>
                    <a:pt x="-6101" y="34820"/>
                    <a:pt x="10416" y="7201"/>
                  </a:cubicBezTo>
                  <a:cubicBezTo>
                    <a:pt x="21076" y="-2111"/>
                    <a:pt x="36883" y="-2430"/>
                    <a:pt x="47911" y="6466"/>
                  </a:cubicBezTo>
                  <a:close/>
                </a:path>
              </a:pathLst>
            </a:custGeom>
            <a:solidFill>
              <a:srgbClr val="F5ECD3"/>
            </a:solidFill>
            <a:ln w="2449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0DFB182-78A6-4A36-B6D1-BAAC1F4BC4BC}"/>
                </a:ext>
              </a:extLst>
            </p:cNvPr>
            <p:cNvSpPr/>
            <p:nvPr/>
          </p:nvSpPr>
          <p:spPr>
            <a:xfrm>
              <a:off x="1170886" y="4553594"/>
              <a:ext cx="49012" cy="98025"/>
            </a:xfrm>
            <a:custGeom>
              <a:avLst/>
              <a:gdLst>
                <a:gd name="connsiteX0" fmla="*/ 0 w 49012"/>
                <a:gd name="connsiteY0" fmla="*/ 42757 h 98024"/>
                <a:gd name="connsiteX1" fmla="*/ 25732 w 49012"/>
                <a:gd name="connsiteY1" fmla="*/ 117 h 98024"/>
                <a:gd name="connsiteX2" fmla="*/ 57100 w 49012"/>
                <a:gd name="connsiteY2" fmla="*/ 58441 h 98024"/>
                <a:gd name="connsiteX3" fmla="*/ 30633 w 49012"/>
                <a:gd name="connsiteY3" fmla="*/ 105248 h 98024"/>
                <a:gd name="connsiteX4" fmla="*/ 0 w 49012"/>
                <a:gd name="connsiteY4" fmla="*/ 42757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98024">
                  <a:moveTo>
                    <a:pt x="0" y="42757"/>
                  </a:moveTo>
                  <a:cubicBezTo>
                    <a:pt x="3431" y="27563"/>
                    <a:pt x="-9312" y="-2090"/>
                    <a:pt x="25732" y="117"/>
                  </a:cubicBezTo>
                  <a:cubicBezTo>
                    <a:pt x="60776" y="2322"/>
                    <a:pt x="54159" y="34670"/>
                    <a:pt x="57100" y="58441"/>
                  </a:cubicBezTo>
                  <a:cubicBezTo>
                    <a:pt x="60040" y="82212"/>
                    <a:pt x="57100" y="107453"/>
                    <a:pt x="30633" y="105248"/>
                  </a:cubicBezTo>
                  <a:cubicBezTo>
                    <a:pt x="-4411" y="103533"/>
                    <a:pt x="1715" y="70449"/>
                    <a:pt x="0" y="42757"/>
                  </a:cubicBezTo>
                  <a:close/>
                </a:path>
              </a:pathLst>
            </a:custGeom>
            <a:solidFill>
              <a:srgbClr val="F5EDD1"/>
            </a:solidFill>
            <a:ln w="2449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AFE8649-7C39-476F-97EF-5A09E1CDE243}"/>
                </a:ext>
              </a:extLst>
            </p:cNvPr>
            <p:cNvSpPr/>
            <p:nvPr/>
          </p:nvSpPr>
          <p:spPr>
            <a:xfrm>
              <a:off x="1750160" y="4672368"/>
              <a:ext cx="49012" cy="98025"/>
            </a:xfrm>
            <a:custGeom>
              <a:avLst/>
              <a:gdLst>
                <a:gd name="connsiteX0" fmla="*/ 58133 w 49012"/>
                <a:gd name="connsiteY0" fmla="*/ 7549 h 98024"/>
                <a:gd name="connsiteX1" fmla="*/ 51271 w 49012"/>
                <a:gd name="connsiteY1" fmla="*/ 84744 h 98024"/>
                <a:gd name="connsiteX2" fmla="*/ 22354 w 49012"/>
                <a:gd name="connsiteY2" fmla="*/ 99447 h 98024"/>
                <a:gd name="connsiteX3" fmla="*/ 4 w 49012"/>
                <a:gd name="connsiteY3" fmla="*/ 76239 h 98024"/>
                <a:gd name="connsiteX4" fmla="*/ 53 w 49012"/>
                <a:gd name="connsiteY4" fmla="*/ 74941 h 98024"/>
                <a:gd name="connsiteX5" fmla="*/ 20394 w 49012"/>
                <a:gd name="connsiteY5" fmla="*/ 6079 h 98024"/>
                <a:gd name="connsiteX6" fmla="*/ 58133 w 49012"/>
                <a:gd name="connsiteY6" fmla="*/ 7549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58133" y="7549"/>
                  </a:moveTo>
                  <a:cubicBezTo>
                    <a:pt x="69700" y="32668"/>
                    <a:pt x="67103" y="62051"/>
                    <a:pt x="51271" y="84744"/>
                  </a:cubicBezTo>
                  <a:cubicBezTo>
                    <a:pt x="46247" y="95796"/>
                    <a:pt x="34240" y="101898"/>
                    <a:pt x="22354" y="99447"/>
                  </a:cubicBezTo>
                  <a:cubicBezTo>
                    <a:pt x="9758" y="99202"/>
                    <a:pt x="-241" y="88811"/>
                    <a:pt x="4" y="76239"/>
                  </a:cubicBezTo>
                  <a:cubicBezTo>
                    <a:pt x="4" y="75799"/>
                    <a:pt x="29" y="75382"/>
                    <a:pt x="53" y="74941"/>
                  </a:cubicBezTo>
                  <a:cubicBezTo>
                    <a:pt x="4710" y="51660"/>
                    <a:pt x="-7053" y="22497"/>
                    <a:pt x="20394" y="6079"/>
                  </a:cubicBezTo>
                  <a:cubicBezTo>
                    <a:pt x="31691" y="-2548"/>
                    <a:pt x="47522" y="-1935"/>
                    <a:pt x="58133" y="7549"/>
                  </a:cubicBezTo>
                  <a:close/>
                </a:path>
              </a:pathLst>
            </a:custGeom>
            <a:solidFill>
              <a:srgbClr val="F4EBD0"/>
            </a:solidFill>
            <a:ln w="2449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0108669-70D3-4684-9478-85FD9A7D8433}"/>
                </a:ext>
              </a:extLst>
            </p:cNvPr>
            <p:cNvSpPr/>
            <p:nvPr/>
          </p:nvSpPr>
          <p:spPr>
            <a:xfrm>
              <a:off x="1754869" y="5104610"/>
              <a:ext cx="49012" cy="147037"/>
            </a:xfrm>
            <a:custGeom>
              <a:avLst/>
              <a:gdLst>
                <a:gd name="connsiteX0" fmla="*/ 35044 w 49012"/>
                <a:gd name="connsiteY0" fmla="*/ 138705 h 147037"/>
                <a:gd name="connsiteX1" fmla="*/ 0 w 49012"/>
                <a:gd name="connsiteY1" fmla="*/ 160271 h 147037"/>
                <a:gd name="connsiteX2" fmla="*/ 61021 w 49012"/>
                <a:gd name="connsiteY2" fmla="*/ 0 h 147037"/>
                <a:gd name="connsiteX3" fmla="*/ 34554 w 49012"/>
                <a:gd name="connsiteY3" fmla="*/ 138951 h 147037"/>
              </a:gdLst>
              <a:ahLst/>
              <a:cxnLst>
                <a:cxn ang="0">
                  <a:pos x="connsiteX0" y="connsiteY0"/>
                </a:cxn>
                <a:cxn ang="0">
                  <a:pos x="connsiteX1" y="connsiteY1"/>
                </a:cxn>
                <a:cxn ang="0">
                  <a:pos x="connsiteX2" y="connsiteY2"/>
                </a:cxn>
                <a:cxn ang="0">
                  <a:pos x="connsiteX3" y="connsiteY3"/>
                </a:cxn>
              </a:cxnLst>
              <a:rect l="l" t="t" r="r" b="b"/>
              <a:pathLst>
                <a:path w="49012" h="147037">
                  <a:moveTo>
                    <a:pt x="35044" y="138705"/>
                  </a:moveTo>
                  <a:cubicBezTo>
                    <a:pt x="18870" y="136500"/>
                    <a:pt x="12988" y="151694"/>
                    <a:pt x="0" y="160271"/>
                  </a:cubicBezTo>
                  <a:cubicBezTo>
                    <a:pt x="0" y="97535"/>
                    <a:pt x="0" y="38965"/>
                    <a:pt x="61021" y="0"/>
                  </a:cubicBezTo>
                  <a:cubicBezTo>
                    <a:pt x="35044" y="43621"/>
                    <a:pt x="59550" y="95330"/>
                    <a:pt x="34554" y="138951"/>
                  </a:cubicBezTo>
                  <a:close/>
                </a:path>
              </a:pathLst>
            </a:custGeom>
            <a:solidFill>
              <a:srgbClr val="CEB99A"/>
            </a:solidFill>
            <a:ln w="2449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9430505-5750-44D9-96F6-526EA19EA535}"/>
                </a:ext>
              </a:extLst>
            </p:cNvPr>
            <p:cNvSpPr/>
            <p:nvPr/>
          </p:nvSpPr>
          <p:spPr>
            <a:xfrm>
              <a:off x="1215947" y="3845068"/>
              <a:ext cx="49012" cy="98025"/>
            </a:xfrm>
            <a:custGeom>
              <a:avLst/>
              <a:gdLst>
                <a:gd name="connsiteX0" fmla="*/ 55659 w 49012"/>
                <a:gd name="connsiteY0" fmla="*/ 46483 h 98024"/>
                <a:gd name="connsiteX1" fmla="*/ 55659 w 49012"/>
                <a:gd name="connsiteY1" fmla="*/ 90840 h 98024"/>
                <a:gd name="connsiteX2" fmla="*/ 10078 w 49012"/>
                <a:gd name="connsiteY2" fmla="*/ 108240 h 98024"/>
                <a:gd name="connsiteX3" fmla="*/ 10078 w 49012"/>
                <a:gd name="connsiteY3" fmla="*/ 108240 h 98024"/>
                <a:gd name="connsiteX4" fmla="*/ 520 w 49012"/>
                <a:gd name="connsiteY4" fmla="*/ 37661 h 98024"/>
                <a:gd name="connsiteX5" fmla="*/ 22821 w 49012"/>
                <a:gd name="connsiteY5" fmla="*/ 167 h 98024"/>
                <a:gd name="connsiteX6" fmla="*/ 47327 w 49012"/>
                <a:gd name="connsiteY6" fmla="*/ 33740 h 98024"/>
                <a:gd name="connsiteX7" fmla="*/ 55659 w 49012"/>
                <a:gd name="connsiteY7" fmla="*/ 46483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98024">
                  <a:moveTo>
                    <a:pt x="55659" y="46483"/>
                  </a:moveTo>
                  <a:lnTo>
                    <a:pt x="55659" y="90840"/>
                  </a:lnTo>
                  <a:cubicBezTo>
                    <a:pt x="46126" y="106254"/>
                    <a:pt x="27453" y="113386"/>
                    <a:pt x="10078" y="108240"/>
                  </a:cubicBezTo>
                  <a:lnTo>
                    <a:pt x="10078" y="108240"/>
                  </a:lnTo>
                  <a:cubicBezTo>
                    <a:pt x="1893" y="85669"/>
                    <a:pt x="-1367" y="61604"/>
                    <a:pt x="520" y="37661"/>
                  </a:cubicBezTo>
                  <a:cubicBezTo>
                    <a:pt x="520" y="20752"/>
                    <a:pt x="520" y="2372"/>
                    <a:pt x="22821" y="167"/>
                  </a:cubicBezTo>
                  <a:cubicBezTo>
                    <a:pt x="45122" y="-2038"/>
                    <a:pt x="45612" y="18056"/>
                    <a:pt x="47327" y="33740"/>
                  </a:cubicBezTo>
                  <a:cubicBezTo>
                    <a:pt x="49484" y="38372"/>
                    <a:pt x="52277" y="42660"/>
                    <a:pt x="55659" y="46483"/>
                  </a:cubicBezTo>
                  <a:close/>
                </a:path>
              </a:pathLst>
            </a:custGeom>
            <a:solidFill>
              <a:srgbClr val="F2E8CC"/>
            </a:solidFill>
            <a:ln w="2449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87CEAAB2-530C-4306-B9FD-EC552B12AAB3}"/>
                </a:ext>
              </a:extLst>
            </p:cNvPr>
            <p:cNvSpPr/>
            <p:nvPr/>
          </p:nvSpPr>
          <p:spPr>
            <a:xfrm>
              <a:off x="1216056" y="3975422"/>
              <a:ext cx="49012" cy="98025"/>
            </a:xfrm>
            <a:custGeom>
              <a:avLst/>
              <a:gdLst>
                <a:gd name="connsiteX0" fmla="*/ 12665 w 49012"/>
                <a:gd name="connsiteY0" fmla="*/ 7293 h 98024"/>
                <a:gd name="connsiteX1" fmla="*/ 54815 w 49012"/>
                <a:gd name="connsiteY1" fmla="*/ 26163 h 98024"/>
                <a:gd name="connsiteX2" fmla="*/ 54815 w 49012"/>
                <a:gd name="connsiteY2" fmla="*/ 97966 h 98024"/>
                <a:gd name="connsiteX3" fmla="*/ 10214 w 49012"/>
                <a:gd name="connsiteY3" fmla="*/ 106543 h 98024"/>
                <a:gd name="connsiteX4" fmla="*/ 12665 w 49012"/>
                <a:gd name="connsiteY4" fmla="*/ 7293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98024">
                  <a:moveTo>
                    <a:pt x="12665" y="7293"/>
                  </a:moveTo>
                  <a:cubicBezTo>
                    <a:pt x="37171" y="-9126"/>
                    <a:pt x="51139" y="4352"/>
                    <a:pt x="54815" y="26163"/>
                  </a:cubicBezTo>
                  <a:cubicBezTo>
                    <a:pt x="59129" y="49909"/>
                    <a:pt x="59129" y="74220"/>
                    <a:pt x="54815" y="97966"/>
                  </a:cubicBezTo>
                  <a:cubicBezTo>
                    <a:pt x="48444" y="129578"/>
                    <a:pt x="30309" y="125413"/>
                    <a:pt x="10214" y="106543"/>
                  </a:cubicBezTo>
                  <a:cubicBezTo>
                    <a:pt x="-4220" y="74832"/>
                    <a:pt x="-3313" y="38244"/>
                    <a:pt x="12665" y="7293"/>
                  </a:cubicBezTo>
                  <a:close/>
                </a:path>
              </a:pathLst>
            </a:custGeom>
            <a:solidFill>
              <a:srgbClr val="F5ECD1"/>
            </a:solidFill>
            <a:ln w="24493"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3C341CB8-BF71-4F6A-86D9-0E27A0A5CCA2}"/>
                </a:ext>
              </a:extLst>
            </p:cNvPr>
            <p:cNvSpPr/>
            <p:nvPr/>
          </p:nvSpPr>
          <p:spPr>
            <a:xfrm>
              <a:off x="1386590" y="6101048"/>
              <a:ext cx="73519" cy="73519"/>
            </a:xfrm>
            <a:custGeom>
              <a:avLst/>
              <a:gdLst>
                <a:gd name="connsiteX0" fmla="*/ 67343 w 73518"/>
                <a:gd name="connsiteY0" fmla="*/ 23021 h 73518"/>
                <a:gd name="connsiteX1" fmla="*/ 67343 w 73518"/>
                <a:gd name="connsiteY1" fmla="*/ 68602 h 73518"/>
                <a:gd name="connsiteX2" fmla="*/ 12694 w 73518"/>
                <a:gd name="connsiteY2" fmla="*/ 77915 h 73518"/>
                <a:gd name="connsiteX3" fmla="*/ 1911 w 73518"/>
                <a:gd name="connsiteY3" fmla="*/ 22776 h 73518"/>
                <a:gd name="connsiteX4" fmla="*/ 67343 w 73518"/>
                <a:gd name="connsiteY4" fmla="*/ 23021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73518">
                  <a:moveTo>
                    <a:pt x="67343" y="23021"/>
                  </a:moveTo>
                  <a:cubicBezTo>
                    <a:pt x="74450" y="37969"/>
                    <a:pt x="82292" y="54389"/>
                    <a:pt x="67343" y="68602"/>
                  </a:cubicBezTo>
                  <a:cubicBezTo>
                    <a:pt x="52223" y="81492"/>
                    <a:pt x="31245" y="85071"/>
                    <a:pt x="12694" y="77915"/>
                  </a:cubicBezTo>
                  <a:cubicBezTo>
                    <a:pt x="-11812" y="69093"/>
                    <a:pt x="7793" y="41401"/>
                    <a:pt x="1911" y="22776"/>
                  </a:cubicBezTo>
                  <a:cubicBezTo>
                    <a:pt x="24457" y="-9082"/>
                    <a:pt x="46023" y="-6142"/>
                    <a:pt x="67343" y="23021"/>
                  </a:cubicBezTo>
                  <a:close/>
                </a:path>
              </a:pathLst>
            </a:custGeom>
            <a:solidFill>
              <a:srgbClr val="E5CA9E"/>
            </a:solidFill>
            <a:ln w="24493"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18CBBCC1-D802-4DE7-9E05-069051CCC03A}"/>
                </a:ext>
              </a:extLst>
            </p:cNvPr>
            <p:cNvSpPr/>
            <p:nvPr/>
          </p:nvSpPr>
          <p:spPr>
            <a:xfrm>
              <a:off x="1005386" y="5055008"/>
              <a:ext cx="49012" cy="171544"/>
            </a:xfrm>
            <a:custGeom>
              <a:avLst/>
              <a:gdLst>
                <a:gd name="connsiteX0" fmla="*/ 12581 w 49012"/>
                <a:gd name="connsiteY0" fmla="*/ 15293 h 171543"/>
                <a:gd name="connsiteX1" fmla="*/ 55712 w 49012"/>
                <a:gd name="connsiteY1" fmla="*/ 171643 h 171543"/>
                <a:gd name="connsiteX2" fmla="*/ 5229 w 49012"/>
                <a:gd name="connsiteY2" fmla="*/ 99 h 171543"/>
                <a:gd name="connsiteX3" fmla="*/ 12581 w 49012"/>
                <a:gd name="connsiteY3" fmla="*/ 15293 h 171543"/>
              </a:gdLst>
              <a:ahLst/>
              <a:cxnLst>
                <a:cxn ang="0">
                  <a:pos x="connsiteX0" y="connsiteY0"/>
                </a:cxn>
                <a:cxn ang="0">
                  <a:pos x="connsiteX1" y="connsiteY1"/>
                </a:cxn>
                <a:cxn ang="0">
                  <a:pos x="connsiteX2" y="connsiteY2"/>
                </a:cxn>
                <a:cxn ang="0">
                  <a:pos x="connsiteX3" y="connsiteY3"/>
                </a:cxn>
              </a:cxnLst>
              <a:rect l="l" t="t" r="r" b="b"/>
              <a:pathLst>
                <a:path w="49012" h="171543">
                  <a:moveTo>
                    <a:pt x="12581" y="15293"/>
                  </a:moveTo>
                  <a:cubicBezTo>
                    <a:pt x="45321" y="60507"/>
                    <a:pt x="60638" y="116038"/>
                    <a:pt x="55712" y="171643"/>
                  </a:cubicBezTo>
                  <a:cubicBezTo>
                    <a:pt x="9101" y="127801"/>
                    <a:pt x="-10210" y="62198"/>
                    <a:pt x="5229" y="99"/>
                  </a:cubicBezTo>
                  <a:cubicBezTo>
                    <a:pt x="18217" y="-881"/>
                    <a:pt x="18463" y="5491"/>
                    <a:pt x="12581" y="15293"/>
                  </a:cubicBezTo>
                  <a:close/>
                </a:path>
              </a:pathLst>
            </a:custGeom>
            <a:solidFill>
              <a:srgbClr val="CCB798"/>
            </a:solidFill>
            <a:ln w="24493"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5E0A2F3-F2B0-4B8C-BD65-7A38173E5088}"/>
                </a:ext>
              </a:extLst>
            </p:cNvPr>
            <p:cNvSpPr/>
            <p:nvPr/>
          </p:nvSpPr>
          <p:spPr>
            <a:xfrm>
              <a:off x="1032671" y="5323941"/>
              <a:ext cx="49012" cy="122531"/>
            </a:xfrm>
            <a:custGeom>
              <a:avLst/>
              <a:gdLst>
                <a:gd name="connsiteX0" fmla="*/ 0 w 49012"/>
                <a:gd name="connsiteY0" fmla="*/ 0 h 122531"/>
                <a:gd name="connsiteX1" fmla="*/ 66412 w 49012"/>
                <a:gd name="connsiteY1" fmla="*/ 136009 h 122531"/>
                <a:gd name="connsiteX2" fmla="*/ 0 w 49012"/>
                <a:gd name="connsiteY2" fmla="*/ 0 h 122531"/>
              </a:gdLst>
              <a:ahLst/>
              <a:cxnLst>
                <a:cxn ang="0">
                  <a:pos x="connsiteX0" y="connsiteY0"/>
                </a:cxn>
                <a:cxn ang="0">
                  <a:pos x="connsiteX1" y="connsiteY1"/>
                </a:cxn>
                <a:cxn ang="0">
                  <a:pos x="connsiteX2" y="connsiteY2"/>
                </a:cxn>
              </a:cxnLst>
              <a:rect l="l" t="t" r="r" b="b"/>
              <a:pathLst>
                <a:path w="49012" h="122531">
                  <a:moveTo>
                    <a:pt x="0" y="0"/>
                  </a:moveTo>
                  <a:cubicBezTo>
                    <a:pt x="53178" y="35044"/>
                    <a:pt x="62001" y="83811"/>
                    <a:pt x="66412" y="136009"/>
                  </a:cubicBezTo>
                  <a:cubicBezTo>
                    <a:pt x="10048" y="99495"/>
                    <a:pt x="10048" y="99495"/>
                    <a:pt x="0" y="0"/>
                  </a:cubicBezTo>
                  <a:close/>
                </a:path>
              </a:pathLst>
            </a:custGeom>
            <a:solidFill>
              <a:srgbClr val="D4BEA0"/>
            </a:solidFill>
            <a:ln w="24493"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0D29E1C5-C440-4D08-A9EF-7C4D63632A0C}"/>
                </a:ext>
              </a:extLst>
            </p:cNvPr>
            <p:cNvSpPr/>
            <p:nvPr/>
          </p:nvSpPr>
          <p:spPr>
            <a:xfrm>
              <a:off x="1225097" y="4119009"/>
              <a:ext cx="49012" cy="98025"/>
            </a:xfrm>
            <a:custGeom>
              <a:avLst/>
              <a:gdLst>
                <a:gd name="connsiteX0" fmla="*/ 56557 w 49012"/>
                <a:gd name="connsiteY0" fmla="*/ 62451 h 98024"/>
                <a:gd name="connsiteX1" fmla="*/ 56557 w 49012"/>
                <a:gd name="connsiteY1" fmla="*/ 80341 h 98024"/>
                <a:gd name="connsiteX2" fmla="*/ 21514 w 49012"/>
                <a:gd name="connsiteY2" fmla="*/ 106808 h 98024"/>
                <a:gd name="connsiteX3" fmla="*/ 2644 w 49012"/>
                <a:gd name="connsiteY3" fmla="*/ 66127 h 98024"/>
                <a:gd name="connsiteX4" fmla="*/ 27150 w 49012"/>
                <a:gd name="connsiteY4" fmla="*/ 205 h 98024"/>
                <a:gd name="connsiteX5" fmla="*/ 51656 w 49012"/>
                <a:gd name="connsiteY5" fmla="*/ 55099 h 98024"/>
                <a:gd name="connsiteX6" fmla="*/ 56557 w 49012"/>
                <a:gd name="connsiteY6" fmla="*/ 62451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56557" y="62451"/>
                  </a:moveTo>
                  <a:lnTo>
                    <a:pt x="56557" y="80341"/>
                  </a:lnTo>
                  <a:cubicBezTo>
                    <a:pt x="46755" y="91614"/>
                    <a:pt x="45284" y="113914"/>
                    <a:pt x="21514" y="106808"/>
                  </a:cubicBezTo>
                  <a:cubicBezTo>
                    <a:pt x="-2258" y="99701"/>
                    <a:pt x="193" y="82301"/>
                    <a:pt x="2644" y="66127"/>
                  </a:cubicBezTo>
                  <a:cubicBezTo>
                    <a:pt x="6320" y="41621"/>
                    <a:pt x="-16226" y="3636"/>
                    <a:pt x="27150" y="205"/>
                  </a:cubicBezTo>
                  <a:cubicBezTo>
                    <a:pt x="70526" y="-3226"/>
                    <a:pt x="42344" y="37210"/>
                    <a:pt x="51656" y="55099"/>
                  </a:cubicBezTo>
                  <a:cubicBezTo>
                    <a:pt x="53176" y="57623"/>
                    <a:pt x="54793" y="60074"/>
                    <a:pt x="56557" y="62451"/>
                  </a:cubicBezTo>
                  <a:close/>
                </a:path>
              </a:pathLst>
            </a:custGeom>
            <a:solidFill>
              <a:srgbClr val="F2E8CD"/>
            </a:solidFill>
            <a:ln w="24493"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8154631-E0AB-438C-BCCC-6D7999539C98}"/>
                </a:ext>
              </a:extLst>
            </p:cNvPr>
            <p:cNvSpPr/>
            <p:nvPr/>
          </p:nvSpPr>
          <p:spPr>
            <a:xfrm>
              <a:off x="1717802" y="5353104"/>
              <a:ext cx="49012" cy="122531"/>
            </a:xfrm>
            <a:custGeom>
              <a:avLst/>
              <a:gdLst>
                <a:gd name="connsiteX0" fmla="*/ 62799 w 49012"/>
                <a:gd name="connsiteY0" fmla="*/ 0 h 122531"/>
                <a:gd name="connsiteX1" fmla="*/ 54957 w 49012"/>
                <a:gd name="connsiteY1" fmla="*/ 81605 h 122531"/>
                <a:gd name="connsiteX2" fmla="*/ 1043 w 49012"/>
                <a:gd name="connsiteY2" fmla="*/ 138705 h 122531"/>
                <a:gd name="connsiteX3" fmla="*/ 62799 w 49012"/>
                <a:gd name="connsiteY3" fmla="*/ 0 h 122531"/>
              </a:gdLst>
              <a:ahLst/>
              <a:cxnLst>
                <a:cxn ang="0">
                  <a:pos x="connsiteX0" y="connsiteY0"/>
                </a:cxn>
                <a:cxn ang="0">
                  <a:pos x="connsiteX1" y="connsiteY1"/>
                </a:cxn>
                <a:cxn ang="0">
                  <a:pos x="connsiteX2" y="connsiteY2"/>
                </a:cxn>
                <a:cxn ang="0">
                  <a:pos x="connsiteX3" y="connsiteY3"/>
                </a:cxn>
              </a:cxnLst>
              <a:rect l="l" t="t" r="r" b="b"/>
              <a:pathLst>
                <a:path w="49012" h="122531">
                  <a:moveTo>
                    <a:pt x="62799" y="0"/>
                  </a:moveTo>
                  <a:cubicBezTo>
                    <a:pt x="65249" y="27447"/>
                    <a:pt x="62578" y="55114"/>
                    <a:pt x="54957" y="81605"/>
                  </a:cubicBezTo>
                  <a:cubicBezTo>
                    <a:pt x="49516" y="109445"/>
                    <a:pt x="28515" y="131672"/>
                    <a:pt x="1043" y="138705"/>
                  </a:cubicBezTo>
                  <a:cubicBezTo>
                    <a:pt x="-6063" y="78910"/>
                    <a:pt x="24079" y="37495"/>
                    <a:pt x="62799" y="0"/>
                  </a:cubicBezTo>
                  <a:close/>
                </a:path>
              </a:pathLst>
            </a:custGeom>
            <a:solidFill>
              <a:srgbClr val="D3BE9F"/>
            </a:solidFill>
            <a:ln w="24493"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7BE1D373-57B7-4FA5-B785-18BA843006E1}"/>
                </a:ext>
              </a:extLst>
            </p:cNvPr>
            <p:cNvSpPr/>
            <p:nvPr/>
          </p:nvSpPr>
          <p:spPr>
            <a:xfrm>
              <a:off x="859337" y="2837539"/>
              <a:ext cx="24506" cy="171544"/>
            </a:xfrm>
            <a:custGeom>
              <a:avLst/>
              <a:gdLst>
                <a:gd name="connsiteX0" fmla="*/ 4241 w 24506"/>
                <a:gd name="connsiteY0" fmla="*/ 163946 h 171543"/>
                <a:gd name="connsiteX1" fmla="*/ 4241 w 24506"/>
                <a:gd name="connsiteY1" fmla="*/ 9067 h 171543"/>
                <a:gd name="connsiteX2" fmla="*/ 14289 w 24506"/>
                <a:gd name="connsiteY2" fmla="*/ 0 h 171543"/>
                <a:gd name="connsiteX3" fmla="*/ 32423 w 24506"/>
                <a:gd name="connsiteY3" fmla="*/ 37004 h 171543"/>
                <a:gd name="connsiteX4" fmla="*/ 32423 w 24506"/>
                <a:gd name="connsiteY4" fmla="*/ 159535 h 171543"/>
                <a:gd name="connsiteX5" fmla="*/ 21886 w 24506"/>
                <a:gd name="connsiteY5" fmla="*/ 181101 h 171543"/>
                <a:gd name="connsiteX6" fmla="*/ 4241 w 24506"/>
                <a:gd name="connsiteY6" fmla="*/ 163946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6" h="171543">
                  <a:moveTo>
                    <a:pt x="4241" y="163946"/>
                  </a:moveTo>
                  <a:cubicBezTo>
                    <a:pt x="10858" y="112238"/>
                    <a:pt x="-8012" y="60775"/>
                    <a:pt x="4241" y="9067"/>
                  </a:cubicBezTo>
                  <a:lnTo>
                    <a:pt x="14289" y="0"/>
                  </a:lnTo>
                  <a:cubicBezTo>
                    <a:pt x="38795" y="2695"/>
                    <a:pt x="20170" y="27691"/>
                    <a:pt x="32423" y="37004"/>
                  </a:cubicBezTo>
                  <a:cubicBezTo>
                    <a:pt x="32423" y="77930"/>
                    <a:pt x="32423" y="118610"/>
                    <a:pt x="32423" y="159535"/>
                  </a:cubicBezTo>
                  <a:cubicBezTo>
                    <a:pt x="32423" y="168112"/>
                    <a:pt x="34384" y="179140"/>
                    <a:pt x="21886" y="181101"/>
                  </a:cubicBezTo>
                  <a:cubicBezTo>
                    <a:pt x="9387" y="183061"/>
                    <a:pt x="5957" y="174239"/>
                    <a:pt x="4241" y="163946"/>
                  </a:cubicBezTo>
                  <a:close/>
                </a:path>
              </a:pathLst>
            </a:custGeom>
            <a:solidFill>
              <a:srgbClr val="EEDAB6"/>
            </a:solidFill>
            <a:ln w="24493"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81950C0E-E680-4D0B-93A9-A44E4923D6BB}"/>
                </a:ext>
              </a:extLst>
            </p:cNvPr>
            <p:cNvSpPr/>
            <p:nvPr/>
          </p:nvSpPr>
          <p:spPr>
            <a:xfrm>
              <a:off x="1174125" y="4676106"/>
              <a:ext cx="49012" cy="73519"/>
            </a:xfrm>
            <a:custGeom>
              <a:avLst/>
              <a:gdLst>
                <a:gd name="connsiteX0" fmla="*/ 62682 w 49012"/>
                <a:gd name="connsiteY0" fmla="*/ 37631 h 73518"/>
                <a:gd name="connsiteX1" fmla="*/ 34990 w 49012"/>
                <a:gd name="connsiteY1" fmla="*/ 93505 h 73518"/>
                <a:gd name="connsiteX2" fmla="*/ 927 w 49012"/>
                <a:gd name="connsiteY2" fmla="*/ 33464 h 73518"/>
                <a:gd name="connsiteX3" fmla="*/ 19551 w 49012"/>
                <a:gd name="connsiteY3" fmla="*/ 993 h 73518"/>
                <a:gd name="connsiteX4" fmla="*/ 28128 w 49012"/>
                <a:gd name="connsiteY4" fmla="*/ 136 h 73518"/>
                <a:gd name="connsiteX5" fmla="*/ 63025 w 49012"/>
                <a:gd name="connsiteY5" fmla="*/ 29176 h 73518"/>
                <a:gd name="connsiteX6" fmla="*/ 62682 w 49012"/>
                <a:gd name="connsiteY6" fmla="*/ 37631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73518">
                  <a:moveTo>
                    <a:pt x="62682" y="37631"/>
                  </a:moveTo>
                  <a:cubicBezTo>
                    <a:pt x="60722" y="67528"/>
                    <a:pt x="62682" y="95955"/>
                    <a:pt x="34990" y="93505"/>
                  </a:cubicBezTo>
                  <a:cubicBezTo>
                    <a:pt x="4112" y="90809"/>
                    <a:pt x="5338" y="57481"/>
                    <a:pt x="927" y="33464"/>
                  </a:cubicBezTo>
                  <a:cubicBezTo>
                    <a:pt x="-2896" y="19349"/>
                    <a:pt x="5460" y="4816"/>
                    <a:pt x="19551" y="993"/>
                  </a:cubicBezTo>
                  <a:cubicBezTo>
                    <a:pt x="22345" y="258"/>
                    <a:pt x="25237" y="-36"/>
                    <a:pt x="28128" y="136"/>
                  </a:cubicBezTo>
                  <a:cubicBezTo>
                    <a:pt x="45773" y="-1482"/>
                    <a:pt x="61408" y="11507"/>
                    <a:pt x="63025" y="29176"/>
                  </a:cubicBezTo>
                  <a:cubicBezTo>
                    <a:pt x="63295" y="31994"/>
                    <a:pt x="63172" y="34837"/>
                    <a:pt x="62682" y="37631"/>
                  </a:cubicBezTo>
                  <a:close/>
                </a:path>
              </a:pathLst>
            </a:custGeom>
            <a:solidFill>
              <a:srgbClr val="F4EBD1"/>
            </a:solidFill>
            <a:ln w="24493"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E2CE635-F151-4A8A-BAEE-698F18158719}"/>
                </a:ext>
              </a:extLst>
            </p:cNvPr>
            <p:cNvSpPr/>
            <p:nvPr/>
          </p:nvSpPr>
          <p:spPr>
            <a:xfrm>
              <a:off x="1121842" y="5954446"/>
              <a:ext cx="122531" cy="98025"/>
            </a:xfrm>
            <a:custGeom>
              <a:avLst/>
              <a:gdLst>
                <a:gd name="connsiteX0" fmla="*/ 140207 w 122531"/>
                <a:gd name="connsiteY0" fmla="*/ 97330 h 98024"/>
                <a:gd name="connsiteX1" fmla="*/ 124278 w 122531"/>
                <a:gd name="connsiteY1" fmla="*/ 108358 h 98024"/>
                <a:gd name="connsiteX2" fmla="*/ 4933 w 122531"/>
                <a:gd name="connsiteY2" fmla="*/ 24546 h 98024"/>
                <a:gd name="connsiteX3" fmla="*/ 767 w 122531"/>
                <a:gd name="connsiteY3" fmla="*/ 3961 h 98024"/>
                <a:gd name="connsiteX4" fmla="*/ 22822 w 122531"/>
                <a:gd name="connsiteY4" fmla="*/ 5922 h 98024"/>
                <a:gd name="connsiteX5" fmla="*/ 140207 w 122531"/>
                <a:gd name="connsiteY5" fmla="*/ 97330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531" h="98024">
                  <a:moveTo>
                    <a:pt x="140207" y="97330"/>
                  </a:moveTo>
                  <a:cubicBezTo>
                    <a:pt x="140207" y="107622"/>
                    <a:pt x="138001" y="112033"/>
                    <a:pt x="124278" y="108358"/>
                  </a:cubicBezTo>
                  <a:cubicBezTo>
                    <a:pt x="77373" y="92233"/>
                    <a:pt x="36007" y="63193"/>
                    <a:pt x="4933" y="24546"/>
                  </a:cubicBezTo>
                  <a:cubicBezTo>
                    <a:pt x="3217" y="17440"/>
                    <a:pt x="-1929" y="7882"/>
                    <a:pt x="767" y="3961"/>
                  </a:cubicBezTo>
                  <a:cubicBezTo>
                    <a:pt x="7138" y="-5106"/>
                    <a:pt x="14490" y="3961"/>
                    <a:pt x="22822" y="5922"/>
                  </a:cubicBezTo>
                  <a:cubicBezTo>
                    <a:pt x="72815" y="22586"/>
                    <a:pt x="96831" y="71598"/>
                    <a:pt x="140207" y="97330"/>
                  </a:cubicBezTo>
                  <a:close/>
                </a:path>
              </a:pathLst>
            </a:custGeom>
            <a:solidFill>
              <a:srgbClr val="E3C79C"/>
            </a:solidFill>
            <a:ln w="24493"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C753D09E-EFB4-43D4-A35F-CDFF6A0B732A}"/>
                </a:ext>
              </a:extLst>
            </p:cNvPr>
            <p:cNvSpPr/>
            <p:nvPr/>
          </p:nvSpPr>
          <p:spPr>
            <a:xfrm>
              <a:off x="1230117" y="4237239"/>
              <a:ext cx="49012" cy="98025"/>
            </a:xfrm>
            <a:custGeom>
              <a:avLst/>
              <a:gdLst>
                <a:gd name="connsiteX0" fmla="*/ 5956 w 49012"/>
                <a:gd name="connsiteY0" fmla="*/ 9409 h 98024"/>
                <a:gd name="connsiteX1" fmla="*/ 47371 w 49012"/>
                <a:gd name="connsiteY1" fmla="*/ 19701 h 98024"/>
                <a:gd name="connsiteX2" fmla="*/ 47617 w 49012"/>
                <a:gd name="connsiteY2" fmla="*/ 97876 h 98024"/>
                <a:gd name="connsiteX3" fmla="*/ 3996 w 49012"/>
                <a:gd name="connsiteY3" fmla="*/ 99591 h 98024"/>
                <a:gd name="connsiteX4" fmla="*/ 5956 w 49012"/>
                <a:gd name="connsiteY4" fmla="*/ 9409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98024">
                  <a:moveTo>
                    <a:pt x="5956" y="9409"/>
                  </a:moveTo>
                  <a:cubicBezTo>
                    <a:pt x="25071" y="-8236"/>
                    <a:pt x="42960" y="1076"/>
                    <a:pt x="47371" y="19701"/>
                  </a:cubicBezTo>
                  <a:cubicBezTo>
                    <a:pt x="53719" y="45359"/>
                    <a:pt x="53792" y="72168"/>
                    <a:pt x="47617" y="97876"/>
                  </a:cubicBezTo>
                  <a:cubicBezTo>
                    <a:pt x="40265" y="123607"/>
                    <a:pt x="19680" y="124833"/>
                    <a:pt x="3996" y="99591"/>
                  </a:cubicBezTo>
                  <a:cubicBezTo>
                    <a:pt x="-1935" y="69742"/>
                    <a:pt x="-1249" y="38963"/>
                    <a:pt x="5956" y="9409"/>
                  </a:cubicBezTo>
                  <a:close/>
                </a:path>
              </a:pathLst>
            </a:custGeom>
            <a:solidFill>
              <a:srgbClr val="F3E9CE"/>
            </a:solidFill>
            <a:ln w="24493"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C73CECDC-C242-4EE0-AFDA-90BDE9270286}"/>
                </a:ext>
              </a:extLst>
            </p:cNvPr>
            <p:cNvSpPr/>
            <p:nvPr/>
          </p:nvSpPr>
          <p:spPr>
            <a:xfrm>
              <a:off x="1645326" y="4852611"/>
              <a:ext cx="73519" cy="73519"/>
            </a:xfrm>
            <a:custGeom>
              <a:avLst/>
              <a:gdLst>
                <a:gd name="connsiteX0" fmla="*/ 53670 w 73518"/>
                <a:gd name="connsiteY0" fmla="*/ 78985 h 73518"/>
                <a:gd name="connsiteX1" fmla="*/ 1 w 73518"/>
                <a:gd name="connsiteY1" fmla="*/ 54479 h 73518"/>
                <a:gd name="connsiteX2" fmla="*/ 53841 w 73518"/>
                <a:gd name="connsiteY2" fmla="*/ 2 h 73518"/>
                <a:gd name="connsiteX3" fmla="*/ 62002 w 73518"/>
                <a:gd name="connsiteY3" fmla="*/ 566 h 73518"/>
                <a:gd name="connsiteX4" fmla="*/ 53670 w 73518"/>
                <a:gd name="connsiteY4" fmla="*/ 78985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73518">
                  <a:moveTo>
                    <a:pt x="53670" y="78985"/>
                  </a:moveTo>
                  <a:cubicBezTo>
                    <a:pt x="31124" y="81191"/>
                    <a:pt x="2697" y="92709"/>
                    <a:pt x="1" y="54479"/>
                  </a:cubicBezTo>
                  <a:cubicBezTo>
                    <a:pt x="-171" y="24557"/>
                    <a:pt x="23919" y="173"/>
                    <a:pt x="53841" y="2"/>
                  </a:cubicBezTo>
                  <a:cubicBezTo>
                    <a:pt x="56561" y="-23"/>
                    <a:pt x="59306" y="173"/>
                    <a:pt x="62002" y="566"/>
                  </a:cubicBezTo>
                  <a:cubicBezTo>
                    <a:pt x="89448" y="42961"/>
                    <a:pt x="87978" y="56195"/>
                    <a:pt x="53670" y="78985"/>
                  </a:cubicBezTo>
                  <a:close/>
                </a:path>
              </a:pathLst>
            </a:custGeom>
            <a:solidFill>
              <a:srgbClr val="F1E6CB"/>
            </a:solidFill>
            <a:ln w="24493"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C2E236F3-BBC5-4EA7-B7CB-B31B62A0D69C}"/>
                </a:ext>
              </a:extLst>
            </p:cNvPr>
            <p:cNvSpPr/>
            <p:nvPr/>
          </p:nvSpPr>
          <p:spPr>
            <a:xfrm>
              <a:off x="1554386" y="3846440"/>
              <a:ext cx="24506" cy="98025"/>
            </a:xfrm>
            <a:custGeom>
              <a:avLst/>
              <a:gdLst>
                <a:gd name="connsiteX0" fmla="*/ 45359 w 24506"/>
                <a:gd name="connsiteY0" fmla="*/ 50258 h 98024"/>
                <a:gd name="connsiteX1" fmla="*/ 45359 w 24506"/>
                <a:gd name="connsiteY1" fmla="*/ 90694 h 98024"/>
                <a:gd name="connsiteX2" fmla="*/ 18402 w 24506"/>
                <a:gd name="connsiteY2" fmla="*/ 108093 h 98024"/>
                <a:gd name="connsiteX3" fmla="*/ 23 w 24506"/>
                <a:gd name="connsiteY3" fmla="*/ 83587 h 98024"/>
                <a:gd name="connsiteX4" fmla="*/ 23 w 24506"/>
                <a:gd name="connsiteY4" fmla="*/ 34574 h 98024"/>
                <a:gd name="connsiteX5" fmla="*/ 25999 w 24506"/>
                <a:gd name="connsiteY5" fmla="*/ 20 h 98024"/>
                <a:gd name="connsiteX6" fmla="*/ 45604 w 24506"/>
                <a:gd name="connsiteY6" fmla="*/ 37025 h 98024"/>
                <a:gd name="connsiteX7" fmla="*/ 45604 w 24506"/>
                <a:gd name="connsiteY7" fmla="*/ 50503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06" h="98024">
                  <a:moveTo>
                    <a:pt x="45359" y="50258"/>
                  </a:moveTo>
                  <a:cubicBezTo>
                    <a:pt x="46241" y="63712"/>
                    <a:pt x="46241" y="77239"/>
                    <a:pt x="45359" y="90694"/>
                  </a:cubicBezTo>
                  <a:cubicBezTo>
                    <a:pt x="43399" y="105397"/>
                    <a:pt x="31636" y="108338"/>
                    <a:pt x="18402" y="108093"/>
                  </a:cubicBezTo>
                  <a:cubicBezTo>
                    <a:pt x="1248" y="108093"/>
                    <a:pt x="-222" y="96820"/>
                    <a:pt x="23" y="83587"/>
                  </a:cubicBezTo>
                  <a:cubicBezTo>
                    <a:pt x="268" y="70353"/>
                    <a:pt x="23" y="50503"/>
                    <a:pt x="23" y="34574"/>
                  </a:cubicBezTo>
                  <a:cubicBezTo>
                    <a:pt x="23" y="18645"/>
                    <a:pt x="3209" y="-715"/>
                    <a:pt x="25999" y="20"/>
                  </a:cubicBezTo>
                  <a:cubicBezTo>
                    <a:pt x="48790" y="755"/>
                    <a:pt x="45114" y="21341"/>
                    <a:pt x="45604" y="37025"/>
                  </a:cubicBezTo>
                  <a:cubicBezTo>
                    <a:pt x="45604" y="41436"/>
                    <a:pt x="45604" y="46092"/>
                    <a:pt x="45604" y="50503"/>
                  </a:cubicBezTo>
                  <a:close/>
                </a:path>
              </a:pathLst>
            </a:custGeom>
            <a:solidFill>
              <a:srgbClr val="F4EBD0"/>
            </a:solidFill>
            <a:ln w="2449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7F6168D-A1F8-4FB0-B79A-4FE78BAAD9B8}"/>
                </a:ext>
              </a:extLst>
            </p:cNvPr>
            <p:cNvSpPr/>
            <p:nvPr/>
          </p:nvSpPr>
          <p:spPr>
            <a:xfrm>
              <a:off x="1525491" y="5977032"/>
              <a:ext cx="98025" cy="73519"/>
            </a:xfrm>
            <a:custGeom>
              <a:avLst/>
              <a:gdLst>
                <a:gd name="connsiteX0" fmla="*/ 109543 w 98024"/>
                <a:gd name="connsiteY0" fmla="*/ 0 h 73518"/>
                <a:gd name="connsiteX1" fmla="*/ 96187 w 98024"/>
                <a:gd name="connsiteY1" fmla="*/ 51316 h 73518"/>
                <a:gd name="connsiteX2" fmla="*/ 94594 w 98024"/>
                <a:gd name="connsiteY2" fmla="*/ 52198 h 73518"/>
                <a:gd name="connsiteX3" fmla="*/ 0 w 98024"/>
                <a:gd name="connsiteY3" fmla="*/ 93859 h 73518"/>
                <a:gd name="connsiteX4" fmla="*/ 109543 w 98024"/>
                <a:gd name="connsiteY4" fmla="*/ 0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24" h="73518">
                  <a:moveTo>
                    <a:pt x="109543" y="0"/>
                  </a:moveTo>
                  <a:cubicBezTo>
                    <a:pt x="120031" y="17865"/>
                    <a:pt x="114052" y="40827"/>
                    <a:pt x="96187" y="51316"/>
                  </a:cubicBezTo>
                  <a:cubicBezTo>
                    <a:pt x="95672" y="51634"/>
                    <a:pt x="95133" y="51904"/>
                    <a:pt x="94594" y="52198"/>
                  </a:cubicBezTo>
                  <a:cubicBezTo>
                    <a:pt x="66657" y="72294"/>
                    <a:pt x="38230" y="95330"/>
                    <a:pt x="0" y="93859"/>
                  </a:cubicBezTo>
                  <a:cubicBezTo>
                    <a:pt x="20095" y="43621"/>
                    <a:pt x="62736" y="19850"/>
                    <a:pt x="109543" y="0"/>
                  </a:cubicBezTo>
                  <a:close/>
                </a:path>
              </a:pathLst>
            </a:custGeom>
            <a:solidFill>
              <a:srgbClr val="E4C89D"/>
            </a:solidFill>
            <a:ln w="2449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33B964B8-D08B-4668-99B7-578FE2422486}"/>
                </a:ext>
              </a:extLst>
            </p:cNvPr>
            <p:cNvSpPr/>
            <p:nvPr/>
          </p:nvSpPr>
          <p:spPr>
            <a:xfrm>
              <a:off x="1515531" y="4744084"/>
              <a:ext cx="49012" cy="73519"/>
            </a:xfrm>
            <a:custGeom>
              <a:avLst/>
              <a:gdLst>
                <a:gd name="connsiteX0" fmla="*/ 56277 w 49012"/>
                <a:gd name="connsiteY0" fmla="*/ 41210 h 73518"/>
                <a:gd name="connsiteX1" fmla="*/ 24664 w 49012"/>
                <a:gd name="connsiteY1" fmla="*/ 92183 h 73518"/>
                <a:gd name="connsiteX2" fmla="*/ 157 w 49012"/>
                <a:gd name="connsiteY2" fmla="*/ 53954 h 73518"/>
                <a:gd name="connsiteX3" fmla="*/ 32015 w 49012"/>
                <a:gd name="connsiteY3" fmla="*/ 40 h 73518"/>
                <a:gd name="connsiteX4" fmla="*/ 56277 w 49012"/>
                <a:gd name="connsiteY4" fmla="*/ 41210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73518">
                  <a:moveTo>
                    <a:pt x="56277" y="41210"/>
                  </a:moveTo>
                  <a:cubicBezTo>
                    <a:pt x="55051" y="65716"/>
                    <a:pt x="58482" y="91448"/>
                    <a:pt x="24664" y="92183"/>
                  </a:cubicBezTo>
                  <a:cubicBezTo>
                    <a:pt x="-3519" y="92183"/>
                    <a:pt x="157" y="71597"/>
                    <a:pt x="157" y="53954"/>
                  </a:cubicBezTo>
                  <a:cubicBezTo>
                    <a:pt x="1873" y="31162"/>
                    <a:pt x="-3519" y="1265"/>
                    <a:pt x="32015" y="40"/>
                  </a:cubicBezTo>
                  <a:cubicBezTo>
                    <a:pt x="67550" y="-1185"/>
                    <a:pt x="53336" y="26262"/>
                    <a:pt x="56277" y="41210"/>
                  </a:cubicBezTo>
                  <a:close/>
                </a:path>
              </a:pathLst>
            </a:custGeom>
            <a:solidFill>
              <a:srgbClr val="F4EBD0"/>
            </a:solidFill>
            <a:ln w="2449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27CC4EDA-A9FD-4079-B4EC-84B887BABBD5}"/>
                </a:ext>
              </a:extLst>
            </p:cNvPr>
            <p:cNvSpPr/>
            <p:nvPr/>
          </p:nvSpPr>
          <p:spPr>
            <a:xfrm>
              <a:off x="962338" y="4626327"/>
              <a:ext cx="49012" cy="98025"/>
            </a:xfrm>
            <a:custGeom>
              <a:avLst/>
              <a:gdLst>
                <a:gd name="connsiteX0" fmla="*/ 0 w 49012"/>
                <a:gd name="connsiteY0" fmla="*/ 46238 h 98024"/>
                <a:gd name="connsiteX1" fmla="*/ 1715 w 49012"/>
                <a:gd name="connsiteY1" fmla="*/ 9479 h 98024"/>
                <a:gd name="connsiteX2" fmla="*/ 47787 w 49012"/>
                <a:gd name="connsiteY2" fmla="*/ 29819 h 98024"/>
                <a:gd name="connsiteX3" fmla="*/ 47787 w 49012"/>
                <a:gd name="connsiteY3" fmla="*/ 43297 h 98024"/>
                <a:gd name="connsiteX4" fmla="*/ 30878 w 49012"/>
                <a:gd name="connsiteY4" fmla="*/ 103338 h 98024"/>
                <a:gd name="connsiteX5" fmla="*/ 0 w 49012"/>
                <a:gd name="connsiteY5" fmla="*/ 46238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98024">
                  <a:moveTo>
                    <a:pt x="0" y="46238"/>
                  </a:moveTo>
                  <a:lnTo>
                    <a:pt x="1715" y="9479"/>
                  </a:lnTo>
                  <a:cubicBezTo>
                    <a:pt x="27937" y="-8166"/>
                    <a:pt x="43131" y="-1059"/>
                    <a:pt x="47787" y="29819"/>
                  </a:cubicBezTo>
                  <a:cubicBezTo>
                    <a:pt x="47787" y="34230"/>
                    <a:pt x="47787" y="38886"/>
                    <a:pt x="47787" y="43297"/>
                  </a:cubicBezTo>
                  <a:cubicBezTo>
                    <a:pt x="51218" y="66578"/>
                    <a:pt x="62491" y="99907"/>
                    <a:pt x="30878" y="103338"/>
                  </a:cubicBezTo>
                  <a:cubicBezTo>
                    <a:pt x="-3186" y="107259"/>
                    <a:pt x="2451" y="70500"/>
                    <a:pt x="0" y="46238"/>
                  </a:cubicBezTo>
                  <a:close/>
                </a:path>
              </a:pathLst>
            </a:custGeom>
            <a:solidFill>
              <a:srgbClr val="F2E9CE"/>
            </a:solidFill>
            <a:ln w="2449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5C7750-8E40-45FE-A44D-5946DF4EFD01}"/>
                </a:ext>
              </a:extLst>
            </p:cNvPr>
            <p:cNvSpPr/>
            <p:nvPr/>
          </p:nvSpPr>
          <p:spPr>
            <a:xfrm>
              <a:off x="1237053" y="1611737"/>
              <a:ext cx="49012" cy="196050"/>
            </a:xfrm>
            <a:custGeom>
              <a:avLst/>
              <a:gdLst>
                <a:gd name="connsiteX0" fmla="*/ 11763 w 49012"/>
                <a:gd name="connsiteY0" fmla="*/ 119346 h 196049"/>
                <a:gd name="connsiteX1" fmla="*/ 0 w 49012"/>
                <a:gd name="connsiteY1" fmla="*/ 98760 h 196049"/>
                <a:gd name="connsiteX2" fmla="*/ 7842 w 49012"/>
                <a:gd name="connsiteY2" fmla="*/ 37005 h 196049"/>
                <a:gd name="connsiteX3" fmla="*/ 7573 w 49012"/>
                <a:gd name="connsiteY3" fmla="*/ 21762 h 196049"/>
                <a:gd name="connsiteX4" fmla="*/ 10048 w 49012"/>
                <a:gd name="connsiteY4" fmla="*/ 19850 h 196049"/>
                <a:gd name="connsiteX5" fmla="*/ 34554 w 49012"/>
                <a:gd name="connsiteY5" fmla="*/ 0 h 196049"/>
                <a:gd name="connsiteX6" fmla="*/ 44356 w 49012"/>
                <a:gd name="connsiteY6" fmla="*/ 10048 h 196049"/>
                <a:gd name="connsiteX7" fmla="*/ 40190 w 49012"/>
                <a:gd name="connsiteY7" fmla="*/ 214185 h 196049"/>
                <a:gd name="connsiteX8" fmla="*/ 34064 w 49012"/>
                <a:gd name="connsiteY8" fmla="*/ 219821 h 196049"/>
                <a:gd name="connsiteX9" fmla="*/ 17645 w 49012"/>
                <a:gd name="connsiteY9" fmla="*/ 167623 h 196049"/>
                <a:gd name="connsiteX10" fmla="*/ 11763 w 49012"/>
                <a:gd name="connsiteY10" fmla="*/ 119346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12" h="196049">
                  <a:moveTo>
                    <a:pt x="11763" y="119346"/>
                  </a:moveTo>
                  <a:lnTo>
                    <a:pt x="0" y="98760"/>
                  </a:lnTo>
                  <a:cubicBezTo>
                    <a:pt x="14973" y="81704"/>
                    <a:pt x="18061" y="57271"/>
                    <a:pt x="7842" y="37005"/>
                  </a:cubicBezTo>
                  <a:cubicBezTo>
                    <a:pt x="3554" y="32863"/>
                    <a:pt x="3431" y="26050"/>
                    <a:pt x="7573" y="21762"/>
                  </a:cubicBezTo>
                  <a:cubicBezTo>
                    <a:pt x="8308" y="21002"/>
                    <a:pt x="9141" y="20365"/>
                    <a:pt x="10048" y="19850"/>
                  </a:cubicBezTo>
                  <a:lnTo>
                    <a:pt x="34554" y="0"/>
                  </a:lnTo>
                  <a:lnTo>
                    <a:pt x="44356" y="10048"/>
                  </a:lnTo>
                  <a:cubicBezTo>
                    <a:pt x="53424" y="77905"/>
                    <a:pt x="52027" y="146743"/>
                    <a:pt x="40190" y="214185"/>
                  </a:cubicBezTo>
                  <a:lnTo>
                    <a:pt x="34064" y="219821"/>
                  </a:lnTo>
                  <a:cubicBezTo>
                    <a:pt x="12253" y="207568"/>
                    <a:pt x="19115" y="186247"/>
                    <a:pt x="17645" y="167623"/>
                  </a:cubicBezTo>
                  <a:cubicBezTo>
                    <a:pt x="16174" y="148998"/>
                    <a:pt x="22056" y="134294"/>
                    <a:pt x="11763" y="119346"/>
                  </a:cubicBezTo>
                  <a:close/>
                </a:path>
              </a:pathLst>
            </a:custGeom>
            <a:solidFill>
              <a:srgbClr val="877052"/>
            </a:solidFill>
            <a:ln w="2449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7F4BF68C-5C23-4A55-92FB-9C38C8328925}"/>
                </a:ext>
              </a:extLst>
            </p:cNvPr>
            <p:cNvSpPr/>
            <p:nvPr/>
          </p:nvSpPr>
          <p:spPr>
            <a:xfrm>
              <a:off x="1126882" y="4942929"/>
              <a:ext cx="49012" cy="73519"/>
            </a:xfrm>
            <a:custGeom>
              <a:avLst/>
              <a:gdLst>
                <a:gd name="connsiteX0" fmla="*/ 54542 w 49012"/>
                <a:gd name="connsiteY0" fmla="*/ 920 h 73518"/>
                <a:gd name="connsiteX1" fmla="*/ 72432 w 49012"/>
                <a:gd name="connsiteY1" fmla="*/ 28612 h 73518"/>
                <a:gd name="connsiteX2" fmla="*/ 52581 w 49012"/>
                <a:gd name="connsiteY2" fmla="*/ 81301 h 73518"/>
                <a:gd name="connsiteX3" fmla="*/ 138 w 49012"/>
                <a:gd name="connsiteY3" fmla="*/ 36944 h 73518"/>
                <a:gd name="connsiteX4" fmla="*/ 138 w 49012"/>
                <a:gd name="connsiteY4" fmla="*/ 36944 h 73518"/>
                <a:gd name="connsiteX5" fmla="*/ 54542 w 49012"/>
                <a:gd name="connsiteY5" fmla="*/ 920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73518">
                  <a:moveTo>
                    <a:pt x="54542" y="920"/>
                  </a:moveTo>
                  <a:lnTo>
                    <a:pt x="72432" y="28612"/>
                  </a:lnTo>
                  <a:cubicBezTo>
                    <a:pt x="69246" y="47482"/>
                    <a:pt x="81989" y="73704"/>
                    <a:pt x="52581" y="81301"/>
                  </a:cubicBezTo>
                  <a:cubicBezTo>
                    <a:pt x="15822" y="90858"/>
                    <a:pt x="21213" y="47727"/>
                    <a:pt x="138" y="36944"/>
                  </a:cubicBezTo>
                  <a:lnTo>
                    <a:pt x="138" y="36944"/>
                  </a:lnTo>
                  <a:cubicBezTo>
                    <a:pt x="-2312" y="-5942"/>
                    <a:pt x="28320" y="-305"/>
                    <a:pt x="54542" y="920"/>
                  </a:cubicBezTo>
                  <a:close/>
                </a:path>
              </a:pathLst>
            </a:custGeom>
            <a:solidFill>
              <a:srgbClr val="F4EBD0"/>
            </a:solidFill>
            <a:ln w="2449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1C3CBE9F-D77B-4C72-9E67-C4EBFC6527C7}"/>
                </a:ext>
              </a:extLst>
            </p:cNvPr>
            <p:cNvSpPr/>
            <p:nvPr/>
          </p:nvSpPr>
          <p:spPr>
            <a:xfrm>
              <a:off x="1098838" y="5687859"/>
              <a:ext cx="73519" cy="98025"/>
            </a:xfrm>
            <a:custGeom>
              <a:avLst/>
              <a:gdLst>
                <a:gd name="connsiteX0" fmla="*/ 0 w 73518"/>
                <a:gd name="connsiteY0" fmla="*/ 9802 h 98024"/>
                <a:gd name="connsiteX1" fmla="*/ 0 w 73518"/>
                <a:gd name="connsiteY1" fmla="*/ 0 h 98024"/>
                <a:gd name="connsiteX2" fmla="*/ 18380 w 73518"/>
                <a:gd name="connsiteY2" fmla="*/ 0 h 98024"/>
                <a:gd name="connsiteX3" fmla="*/ 18380 w 73518"/>
                <a:gd name="connsiteY3" fmla="*/ 0 h 98024"/>
                <a:gd name="connsiteX4" fmla="*/ 72048 w 73518"/>
                <a:gd name="connsiteY4" fmla="*/ 108808 h 98024"/>
                <a:gd name="connsiteX5" fmla="*/ 47542 w 73518"/>
                <a:gd name="connsiteY5" fmla="*/ 100966 h 98024"/>
                <a:gd name="connsiteX6" fmla="*/ 0 w 73518"/>
                <a:gd name="connsiteY6" fmla="*/ 9802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98024">
                  <a:moveTo>
                    <a:pt x="0" y="9802"/>
                  </a:moveTo>
                  <a:lnTo>
                    <a:pt x="0" y="0"/>
                  </a:lnTo>
                  <a:lnTo>
                    <a:pt x="18380" y="0"/>
                  </a:lnTo>
                  <a:lnTo>
                    <a:pt x="18380" y="0"/>
                  </a:lnTo>
                  <a:cubicBezTo>
                    <a:pt x="42886" y="32838"/>
                    <a:pt x="89448" y="55139"/>
                    <a:pt x="72048" y="108808"/>
                  </a:cubicBezTo>
                  <a:cubicBezTo>
                    <a:pt x="60040" y="118365"/>
                    <a:pt x="53424" y="111993"/>
                    <a:pt x="47542" y="100966"/>
                  </a:cubicBezTo>
                  <a:cubicBezTo>
                    <a:pt x="18233" y="79743"/>
                    <a:pt x="613" y="45973"/>
                    <a:pt x="0" y="9802"/>
                  </a:cubicBezTo>
                  <a:close/>
                </a:path>
              </a:pathLst>
            </a:custGeom>
            <a:solidFill>
              <a:srgbClr val="D5BFA1"/>
            </a:solidFill>
            <a:ln w="2449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23002B1-E38E-496D-93F4-3E1A61111AF3}"/>
                </a:ext>
              </a:extLst>
            </p:cNvPr>
            <p:cNvSpPr/>
            <p:nvPr/>
          </p:nvSpPr>
          <p:spPr>
            <a:xfrm>
              <a:off x="1055785" y="5455785"/>
              <a:ext cx="49012" cy="122531"/>
            </a:xfrm>
            <a:custGeom>
              <a:avLst/>
              <a:gdLst>
                <a:gd name="connsiteX0" fmla="*/ 50405 w 49012"/>
                <a:gd name="connsiteY0" fmla="*/ 122531 h 122531"/>
                <a:gd name="connsiteX1" fmla="*/ 27369 w 49012"/>
                <a:gd name="connsiteY1" fmla="*/ 98025 h 122531"/>
                <a:gd name="connsiteX2" fmla="*/ 2862 w 49012"/>
                <a:gd name="connsiteY2" fmla="*/ 0 h 122531"/>
                <a:gd name="connsiteX3" fmla="*/ 65598 w 49012"/>
                <a:gd name="connsiteY3" fmla="*/ 111993 h 122531"/>
                <a:gd name="connsiteX4" fmla="*/ 50405 w 49012"/>
                <a:gd name="connsiteY4" fmla="*/ 122531 h 12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122531">
                  <a:moveTo>
                    <a:pt x="50405" y="122531"/>
                  </a:moveTo>
                  <a:lnTo>
                    <a:pt x="27369" y="98025"/>
                  </a:lnTo>
                  <a:cubicBezTo>
                    <a:pt x="3941" y="71166"/>
                    <a:pt x="-5176" y="34725"/>
                    <a:pt x="2862" y="0"/>
                  </a:cubicBezTo>
                  <a:cubicBezTo>
                    <a:pt x="42023" y="23697"/>
                    <a:pt x="65843" y="66216"/>
                    <a:pt x="65598" y="111993"/>
                  </a:cubicBezTo>
                  <a:cubicBezTo>
                    <a:pt x="65598" y="122286"/>
                    <a:pt x="58247" y="121551"/>
                    <a:pt x="50405" y="122531"/>
                  </a:cubicBezTo>
                  <a:close/>
                </a:path>
              </a:pathLst>
            </a:custGeom>
            <a:solidFill>
              <a:srgbClr val="D5C0A1"/>
            </a:solidFill>
            <a:ln w="2449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5FFBE5D-80CA-4FF0-8F1C-8A1F1C057EF9}"/>
                </a:ext>
              </a:extLst>
            </p:cNvPr>
            <p:cNvSpPr/>
            <p:nvPr/>
          </p:nvSpPr>
          <p:spPr>
            <a:xfrm>
              <a:off x="1626017" y="4943400"/>
              <a:ext cx="49012" cy="73519"/>
            </a:xfrm>
            <a:custGeom>
              <a:avLst/>
              <a:gdLst>
                <a:gd name="connsiteX0" fmla="*/ 72243 w 49012"/>
                <a:gd name="connsiteY0" fmla="*/ 28877 h 73518"/>
                <a:gd name="connsiteX1" fmla="*/ 62195 w 49012"/>
                <a:gd name="connsiteY1" fmla="*/ 67352 h 73518"/>
                <a:gd name="connsiteX2" fmla="*/ 11075 w 49012"/>
                <a:gd name="connsiteY2" fmla="*/ 80046 h 73518"/>
                <a:gd name="connsiteX3" fmla="*/ 10732 w 49012"/>
                <a:gd name="connsiteY3" fmla="*/ 79850 h 73518"/>
                <a:gd name="connsiteX4" fmla="*/ 8037 w 49012"/>
                <a:gd name="connsiteY4" fmla="*/ 41130 h 73518"/>
                <a:gd name="connsiteX5" fmla="*/ 62686 w 49012"/>
                <a:gd name="connsiteY5" fmla="*/ 2411 h 73518"/>
                <a:gd name="connsiteX6" fmla="*/ 72243 w 49012"/>
                <a:gd name="connsiteY6" fmla="*/ 28877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73518">
                  <a:moveTo>
                    <a:pt x="72243" y="28877"/>
                  </a:moveTo>
                  <a:cubicBezTo>
                    <a:pt x="70454" y="42061"/>
                    <a:pt x="67072" y="54976"/>
                    <a:pt x="62195" y="67352"/>
                  </a:cubicBezTo>
                  <a:cubicBezTo>
                    <a:pt x="51584" y="84972"/>
                    <a:pt x="28695" y="90657"/>
                    <a:pt x="11075" y="80046"/>
                  </a:cubicBezTo>
                  <a:cubicBezTo>
                    <a:pt x="10953" y="79997"/>
                    <a:pt x="10855" y="79924"/>
                    <a:pt x="10732" y="79850"/>
                  </a:cubicBezTo>
                  <a:cubicBezTo>
                    <a:pt x="-7892" y="72008"/>
                    <a:pt x="2155" y="55343"/>
                    <a:pt x="8037" y="41130"/>
                  </a:cubicBezTo>
                  <a:cubicBezTo>
                    <a:pt x="18574" y="16624"/>
                    <a:pt x="28622" y="-7882"/>
                    <a:pt x="62686" y="2411"/>
                  </a:cubicBezTo>
                  <a:cubicBezTo>
                    <a:pt x="71116" y="8341"/>
                    <a:pt x="74939" y="18927"/>
                    <a:pt x="72243" y="28877"/>
                  </a:cubicBezTo>
                  <a:close/>
                </a:path>
              </a:pathLst>
            </a:custGeom>
            <a:solidFill>
              <a:srgbClr val="F3EACF"/>
            </a:solidFill>
            <a:ln w="2449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3531DC75-85EC-4A20-9063-F5944FA2EB4C}"/>
                </a:ext>
              </a:extLst>
            </p:cNvPr>
            <p:cNvSpPr/>
            <p:nvPr/>
          </p:nvSpPr>
          <p:spPr>
            <a:xfrm>
              <a:off x="1024041" y="5696337"/>
              <a:ext cx="73519" cy="98025"/>
            </a:xfrm>
            <a:custGeom>
              <a:avLst/>
              <a:gdLst>
                <a:gd name="connsiteX0" fmla="*/ 48820 w 73518"/>
                <a:gd name="connsiteY0" fmla="*/ 100329 h 98024"/>
                <a:gd name="connsiteX1" fmla="*/ 9610 w 73518"/>
                <a:gd name="connsiteY1" fmla="*/ 40044 h 98024"/>
                <a:gd name="connsiteX2" fmla="*/ 4464 w 73518"/>
                <a:gd name="connsiteY2" fmla="*/ 3775 h 98024"/>
                <a:gd name="connsiteX3" fmla="*/ 41468 w 73518"/>
                <a:gd name="connsiteY3" fmla="*/ 12107 h 98024"/>
                <a:gd name="connsiteX4" fmla="*/ 56907 w 73518"/>
                <a:gd name="connsiteY4" fmla="*/ 28036 h 98024"/>
                <a:gd name="connsiteX5" fmla="*/ 48820 w 73518"/>
                <a:gd name="connsiteY5" fmla="*/ 100329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98024">
                  <a:moveTo>
                    <a:pt x="48820" y="100329"/>
                  </a:moveTo>
                  <a:cubicBezTo>
                    <a:pt x="32524" y="82538"/>
                    <a:pt x="19266" y="62173"/>
                    <a:pt x="9610" y="40044"/>
                  </a:cubicBezTo>
                  <a:cubicBezTo>
                    <a:pt x="4709" y="28036"/>
                    <a:pt x="-6074" y="12842"/>
                    <a:pt x="4464" y="3775"/>
                  </a:cubicBezTo>
                  <a:cubicBezTo>
                    <a:pt x="15002" y="-5293"/>
                    <a:pt x="30441" y="3775"/>
                    <a:pt x="41468" y="12107"/>
                  </a:cubicBezTo>
                  <a:cubicBezTo>
                    <a:pt x="47129" y="16910"/>
                    <a:pt x="52300" y="22228"/>
                    <a:pt x="56907" y="28036"/>
                  </a:cubicBezTo>
                  <a:cubicBezTo>
                    <a:pt x="70386" y="54012"/>
                    <a:pt x="101754" y="81950"/>
                    <a:pt x="48820" y="100329"/>
                  </a:cubicBezTo>
                  <a:close/>
                </a:path>
              </a:pathLst>
            </a:custGeom>
            <a:solidFill>
              <a:srgbClr val="E5C99E"/>
            </a:solidFill>
            <a:ln w="24493"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DDE3B114-A26D-4FB5-880C-88E28E6C656A}"/>
                </a:ext>
              </a:extLst>
            </p:cNvPr>
            <p:cNvSpPr/>
            <p:nvPr/>
          </p:nvSpPr>
          <p:spPr>
            <a:xfrm>
              <a:off x="1834760" y="4316980"/>
              <a:ext cx="24506" cy="147037"/>
            </a:xfrm>
            <a:custGeom>
              <a:avLst/>
              <a:gdLst>
                <a:gd name="connsiteX0" fmla="*/ 0 w 24506"/>
                <a:gd name="connsiteY0" fmla="*/ 98025 h 147037"/>
                <a:gd name="connsiteX1" fmla="*/ 0 w 24506"/>
                <a:gd name="connsiteY1" fmla="*/ 0 h 147037"/>
                <a:gd name="connsiteX2" fmla="*/ 8822 w 24506"/>
                <a:gd name="connsiteY2" fmla="*/ 32593 h 147037"/>
                <a:gd name="connsiteX3" fmla="*/ 31858 w 24506"/>
                <a:gd name="connsiteY3" fmla="*/ 59060 h 147037"/>
                <a:gd name="connsiteX4" fmla="*/ 44846 w 24506"/>
                <a:gd name="connsiteY4" fmla="*/ 73763 h 147037"/>
                <a:gd name="connsiteX5" fmla="*/ 44846 w 24506"/>
                <a:gd name="connsiteY5" fmla="*/ 105131 h 147037"/>
                <a:gd name="connsiteX6" fmla="*/ 25732 w 24506"/>
                <a:gd name="connsiteY6" fmla="*/ 165907 h 147037"/>
                <a:gd name="connsiteX7" fmla="*/ 9068 w 24506"/>
                <a:gd name="connsiteY7" fmla="*/ 111013 h 147037"/>
                <a:gd name="connsiteX8" fmla="*/ 0 w 24506"/>
                <a:gd name="connsiteY8" fmla="*/ 98025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06" h="147037">
                  <a:moveTo>
                    <a:pt x="0" y="98025"/>
                  </a:moveTo>
                  <a:cubicBezTo>
                    <a:pt x="0" y="65358"/>
                    <a:pt x="0" y="32666"/>
                    <a:pt x="0" y="0"/>
                  </a:cubicBezTo>
                  <a:cubicBezTo>
                    <a:pt x="12743" y="8332"/>
                    <a:pt x="6617" y="21320"/>
                    <a:pt x="8822" y="32593"/>
                  </a:cubicBezTo>
                  <a:cubicBezTo>
                    <a:pt x="11028" y="43866"/>
                    <a:pt x="-3431" y="73273"/>
                    <a:pt x="31858" y="59060"/>
                  </a:cubicBezTo>
                  <a:cubicBezTo>
                    <a:pt x="38720" y="56364"/>
                    <a:pt x="44356" y="65922"/>
                    <a:pt x="44846" y="73763"/>
                  </a:cubicBezTo>
                  <a:cubicBezTo>
                    <a:pt x="45704" y="84204"/>
                    <a:pt x="45704" y="94692"/>
                    <a:pt x="44846" y="105131"/>
                  </a:cubicBezTo>
                  <a:cubicBezTo>
                    <a:pt x="42886" y="127677"/>
                    <a:pt x="52934" y="165172"/>
                    <a:pt x="25732" y="165907"/>
                  </a:cubicBezTo>
                  <a:cubicBezTo>
                    <a:pt x="-1470" y="166642"/>
                    <a:pt x="15439" y="129883"/>
                    <a:pt x="9068" y="111013"/>
                  </a:cubicBezTo>
                  <a:cubicBezTo>
                    <a:pt x="6617" y="106308"/>
                    <a:pt x="3578" y="101946"/>
                    <a:pt x="0" y="98025"/>
                  </a:cubicBezTo>
                  <a:close/>
                </a:path>
              </a:pathLst>
            </a:custGeom>
            <a:solidFill>
              <a:srgbClr val="EDE1C5"/>
            </a:solidFill>
            <a:ln w="24493"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25810511-1F33-44A3-A15F-DD3F43941595}"/>
                </a:ext>
              </a:extLst>
            </p:cNvPr>
            <p:cNvSpPr/>
            <p:nvPr/>
          </p:nvSpPr>
          <p:spPr>
            <a:xfrm>
              <a:off x="1140253" y="5184011"/>
              <a:ext cx="49012" cy="122531"/>
            </a:xfrm>
            <a:custGeom>
              <a:avLst/>
              <a:gdLst>
                <a:gd name="connsiteX0" fmla="*/ 41170 w 49012"/>
                <a:gd name="connsiteY0" fmla="*/ 13723 h 122531"/>
                <a:gd name="connsiteX1" fmla="*/ 63716 w 49012"/>
                <a:gd name="connsiteY1" fmla="*/ 111748 h 122531"/>
                <a:gd name="connsiteX2" fmla="*/ 41170 w 49012"/>
                <a:gd name="connsiteY2" fmla="*/ 123756 h 122531"/>
                <a:gd name="connsiteX3" fmla="*/ 41170 w 49012"/>
                <a:gd name="connsiteY3" fmla="*/ 123756 h 122531"/>
                <a:gd name="connsiteX4" fmla="*/ 0 w 49012"/>
                <a:gd name="connsiteY4" fmla="*/ 0 h 122531"/>
                <a:gd name="connsiteX5" fmla="*/ 41170 w 49012"/>
                <a:gd name="connsiteY5" fmla="*/ 14948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22531">
                  <a:moveTo>
                    <a:pt x="41170" y="13723"/>
                  </a:moveTo>
                  <a:cubicBezTo>
                    <a:pt x="61266" y="42886"/>
                    <a:pt x="52688" y="78909"/>
                    <a:pt x="63716" y="111748"/>
                  </a:cubicBezTo>
                  <a:cubicBezTo>
                    <a:pt x="68862" y="126697"/>
                    <a:pt x="49993" y="121551"/>
                    <a:pt x="41170" y="123756"/>
                  </a:cubicBezTo>
                  <a:lnTo>
                    <a:pt x="41170" y="123756"/>
                  </a:lnTo>
                  <a:cubicBezTo>
                    <a:pt x="245" y="93123"/>
                    <a:pt x="24261" y="43130"/>
                    <a:pt x="0" y="0"/>
                  </a:cubicBezTo>
                  <a:lnTo>
                    <a:pt x="41170" y="14948"/>
                  </a:lnTo>
                  <a:close/>
                </a:path>
              </a:pathLst>
            </a:custGeom>
            <a:solidFill>
              <a:srgbClr val="CCB798"/>
            </a:solidFill>
            <a:ln w="24493"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1E91C9FC-B16A-43DE-9467-89F0BC401505}"/>
                </a:ext>
              </a:extLst>
            </p:cNvPr>
            <p:cNvSpPr/>
            <p:nvPr/>
          </p:nvSpPr>
          <p:spPr>
            <a:xfrm>
              <a:off x="1239688" y="5488594"/>
              <a:ext cx="49012" cy="73519"/>
            </a:xfrm>
            <a:custGeom>
              <a:avLst/>
              <a:gdLst>
                <a:gd name="connsiteX0" fmla="*/ 32654 w 49012"/>
                <a:gd name="connsiteY0" fmla="*/ 90702 h 73518"/>
                <a:gd name="connsiteX1" fmla="*/ 1041 w 49012"/>
                <a:gd name="connsiteY1" fmla="*/ 20860 h 73518"/>
                <a:gd name="connsiteX2" fmla="*/ 23587 w 49012"/>
                <a:gd name="connsiteY2" fmla="*/ 29 h 73518"/>
                <a:gd name="connsiteX3" fmla="*/ 23587 w 49012"/>
                <a:gd name="connsiteY3" fmla="*/ 29 h 73518"/>
                <a:gd name="connsiteX4" fmla="*/ 63287 w 49012"/>
                <a:gd name="connsiteY4" fmla="*/ 53207 h 73518"/>
                <a:gd name="connsiteX5" fmla="*/ 32654 w 49012"/>
                <a:gd name="connsiteY5" fmla="*/ 90702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73518">
                  <a:moveTo>
                    <a:pt x="32654" y="90702"/>
                  </a:moveTo>
                  <a:cubicBezTo>
                    <a:pt x="8148" y="73303"/>
                    <a:pt x="6187" y="47081"/>
                    <a:pt x="1041" y="20860"/>
                  </a:cubicBezTo>
                  <a:cubicBezTo>
                    <a:pt x="-4105" y="-5362"/>
                    <a:pt x="10844" y="1009"/>
                    <a:pt x="23587" y="29"/>
                  </a:cubicBezTo>
                  <a:lnTo>
                    <a:pt x="23587" y="29"/>
                  </a:lnTo>
                  <a:cubicBezTo>
                    <a:pt x="45422" y="9317"/>
                    <a:pt x="60591" y="29633"/>
                    <a:pt x="63287" y="53207"/>
                  </a:cubicBezTo>
                  <a:cubicBezTo>
                    <a:pt x="68678" y="84085"/>
                    <a:pt x="59856" y="91927"/>
                    <a:pt x="32654" y="90702"/>
                  </a:cubicBezTo>
                  <a:close/>
                </a:path>
              </a:pathLst>
            </a:custGeom>
            <a:solidFill>
              <a:srgbClr val="D3BD9F"/>
            </a:solidFill>
            <a:ln w="24493"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A3843CE7-1451-4E90-8B3C-647055B30E81}"/>
                </a:ext>
              </a:extLst>
            </p:cNvPr>
            <p:cNvSpPr/>
            <p:nvPr/>
          </p:nvSpPr>
          <p:spPr>
            <a:xfrm>
              <a:off x="1306896" y="6096944"/>
              <a:ext cx="49012" cy="73519"/>
            </a:xfrm>
            <a:custGeom>
              <a:avLst/>
              <a:gdLst>
                <a:gd name="connsiteX0" fmla="*/ 10783 w 49012"/>
                <a:gd name="connsiteY0" fmla="*/ 73197 h 73518"/>
                <a:gd name="connsiteX1" fmla="*/ 0 w 49012"/>
                <a:gd name="connsiteY1" fmla="*/ 35703 h 73518"/>
                <a:gd name="connsiteX2" fmla="*/ 64696 w 49012"/>
                <a:gd name="connsiteY2" fmla="*/ 27371 h 73518"/>
                <a:gd name="connsiteX3" fmla="*/ 10783 w 49012"/>
                <a:gd name="connsiteY3" fmla="*/ 73197 h 73518"/>
              </a:gdLst>
              <a:ahLst/>
              <a:cxnLst>
                <a:cxn ang="0">
                  <a:pos x="connsiteX0" y="connsiteY0"/>
                </a:cxn>
                <a:cxn ang="0">
                  <a:pos x="connsiteX1" y="connsiteY1"/>
                </a:cxn>
                <a:cxn ang="0">
                  <a:pos x="connsiteX2" y="connsiteY2"/>
                </a:cxn>
                <a:cxn ang="0">
                  <a:pos x="connsiteX3" y="connsiteY3"/>
                </a:cxn>
              </a:cxnLst>
              <a:rect l="l" t="t" r="r" b="b"/>
              <a:pathLst>
                <a:path w="49012" h="73518">
                  <a:moveTo>
                    <a:pt x="10783" y="73197"/>
                  </a:moveTo>
                  <a:cubicBezTo>
                    <a:pt x="-1961" y="63395"/>
                    <a:pt x="2941" y="48691"/>
                    <a:pt x="0" y="35703"/>
                  </a:cubicBezTo>
                  <a:cubicBezTo>
                    <a:pt x="14213" y="-9634"/>
                    <a:pt x="27447" y="-11104"/>
                    <a:pt x="64696" y="27371"/>
                  </a:cubicBezTo>
                  <a:cubicBezTo>
                    <a:pt x="64941" y="83245"/>
                    <a:pt x="60775" y="86676"/>
                    <a:pt x="10783" y="73197"/>
                  </a:cubicBezTo>
                  <a:close/>
                </a:path>
              </a:pathLst>
            </a:custGeom>
            <a:solidFill>
              <a:srgbClr val="E6CA9F"/>
            </a:solidFill>
            <a:ln w="24493"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11D92717-84F8-48CE-9F97-B1BD77AB22A0}"/>
                </a:ext>
              </a:extLst>
            </p:cNvPr>
            <p:cNvSpPr/>
            <p:nvPr/>
          </p:nvSpPr>
          <p:spPr>
            <a:xfrm>
              <a:off x="971771" y="4744257"/>
              <a:ext cx="49012" cy="73519"/>
            </a:xfrm>
            <a:custGeom>
              <a:avLst/>
              <a:gdLst>
                <a:gd name="connsiteX0" fmla="*/ 19729 w 49012"/>
                <a:gd name="connsiteY0" fmla="*/ 89559 h 73518"/>
                <a:gd name="connsiteX1" fmla="*/ 369 w 49012"/>
                <a:gd name="connsiteY1" fmla="*/ 37606 h 73518"/>
                <a:gd name="connsiteX2" fmla="*/ 20219 w 49012"/>
                <a:gd name="connsiteY2" fmla="*/ 112 h 73518"/>
                <a:gd name="connsiteX3" fmla="*/ 50362 w 49012"/>
                <a:gd name="connsiteY3" fmla="*/ 32459 h 73518"/>
                <a:gd name="connsiteX4" fmla="*/ 54528 w 49012"/>
                <a:gd name="connsiteY4" fmla="*/ 81472 h 73518"/>
                <a:gd name="connsiteX5" fmla="*/ 19729 w 49012"/>
                <a:gd name="connsiteY5" fmla="*/ 89559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73518">
                  <a:moveTo>
                    <a:pt x="19729" y="89559"/>
                  </a:moveTo>
                  <a:cubicBezTo>
                    <a:pt x="5418" y="76277"/>
                    <a:pt x="-1763" y="57015"/>
                    <a:pt x="369" y="37606"/>
                  </a:cubicBezTo>
                  <a:cubicBezTo>
                    <a:pt x="2330" y="22657"/>
                    <a:pt x="-5022" y="1827"/>
                    <a:pt x="20219" y="112"/>
                  </a:cubicBezTo>
                  <a:cubicBezTo>
                    <a:pt x="45461" y="-1604"/>
                    <a:pt x="46931" y="16776"/>
                    <a:pt x="50362" y="32459"/>
                  </a:cubicBezTo>
                  <a:cubicBezTo>
                    <a:pt x="52886" y="48683"/>
                    <a:pt x="54283" y="65053"/>
                    <a:pt x="54528" y="81472"/>
                  </a:cubicBezTo>
                  <a:cubicBezTo>
                    <a:pt x="46441" y="97646"/>
                    <a:pt x="36394" y="102302"/>
                    <a:pt x="19729" y="89559"/>
                  </a:cubicBezTo>
                  <a:close/>
                </a:path>
              </a:pathLst>
            </a:custGeom>
            <a:solidFill>
              <a:srgbClr val="F4EBD0"/>
            </a:solidFill>
            <a:ln w="24493"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D586D737-B768-4DC9-A631-B23E2DFE31F3}"/>
                </a:ext>
              </a:extLst>
            </p:cNvPr>
            <p:cNvSpPr/>
            <p:nvPr/>
          </p:nvSpPr>
          <p:spPr>
            <a:xfrm>
              <a:off x="1117330" y="4851461"/>
              <a:ext cx="49012" cy="73519"/>
            </a:xfrm>
            <a:custGeom>
              <a:avLst/>
              <a:gdLst>
                <a:gd name="connsiteX0" fmla="*/ 9200 w 49012"/>
                <a:gd name="connsiteY0" fmla="*/ 0 h 73518"/>
                <a:gd name="connsiteX1" fmla="*/ 63604 w 49012"/>
                <a:gd name="connsiteY1" fmla="*/ 72048 h 73518"/>
                <a:gd name="connsiteX2" fmla="*/ 21208 w 49012"/>
                <a:gd name="connsiteY2" fmla="*/ 72048 h 73518"/>
                <a:gd name="connsiteX3" fmla="*/ 9200 w 49012"/>
                <a:gd name="connsiteY3" fmla="*/ 0 h 73518"/>
              </a:gdLst>
              <a:ahLst/>
              <a:cxnLst>
                <a:cxn ang="0">
                  <a:pos x="connsiteX0" y="connsiteY0"/>
                </a:cxn>
                <a:cxn ang="0">
                  <a:pos x="connsiteX1" y="connsiteY1"/>
                </a:cxn>
                <a:cxn ang="0">
                  <a:pos x="connsiteX2" y="connsiteY2"/>
                </a:cxn>
                <a:cxn ang="0">
                  <a:pos x="connsiteX3" y="connsiteY3"/>
                </a:cxn>
              </a:cxnLst>
              <a:rect l="l" t="t" r="r" b="b"/>
              <a:pathLst>
                <a:path w="49012" h="73518">
                  <a:moveTo>
                    <a:pt x="9200" y="0"/>
                  </a:moveTo>
                  <a:cubicBezTo>
                    <a:pt x="64339" y="2695"/>
                    <a:pt x="64339" y="2695"/>
                    <a:pt x="63604" y="72048"/>
                  </a:cubicBezTo>
                  <a:cubicBezTo>
                    <a:pt x="49390" y="83811"/>
                    <a:pt x="32971" y="88712"/>
                    <a:pt x="21208" y="72048"/>
                  </a:cubicBezTo>
                  <a:cubicBezTo>
                    <a:pt x="6505" y="50728"/>
                    <a:pt x="-11140" y="27937"/>
                    <a:pt x="9200" y="0"/>
                  </a:cubicBezTo>
                  <a:close/>
                </a:path>
              </a:pathLst>
            </a:custGeom>
            <a:solidFill>
              <a:srgbClr val="F4ECD1"/>
            </a:solidFill>
            <a:ln w="24493"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D8B5A3DD-9AFE-4B33-8925-EFFEA728FE0F}"/>
                </a:ext>
              </a:extLst>
            </p:cNvPr>
            <p:cNvSpPr/>
            <p:nvPr/>
          </p:nvSpPr>
          <p:spPr>
            <a:xfrm>
              <a:off x="1106438" y="5404580"/>
              <a:ext cx="49012" cy="98025"/>
            </a:xfrm>
            <a:custGeom>
              <a:avLst/>
              <a:gdLst>
                <a:gd name="connsiteX0" fmla="*/ 29404 w 49012"/>
                <a:gd name="connsiteY0" fmla="*/ 2193 h 98024"/>
                <a:gd name="connsiteX1" fmla="*/ 62977 w 49012"/>
                <a:gd name="connsiteY1" fmla="*/ 86494 h 98024"/>
                <a:gd name="connsiteX2" fmla="*/ 61507 w 49012"/>
                <a:gd name="connsiteY2" fmla="*/ 111000 h 98024"/>
                <a:gd name="connsiteX3" fmla="*/ 38226 w 49012"/>
                <a:gd name="connsiteY3" fmla="*/ 102423 h 98024"/>
                <a:gd name="connsiteX4" fmla="*/ 38226 w 49012"/>
                <a:gd name="connsiteY4" fmla="*/ 102423 h 98024"/>
                <a:gd name="connsiteX5" fmla="*/ 241 w 49012"/>
                <a:gd name="connsiteY5" fmla="*/ 19592 h 98024"/>
                <a:gd name="connsiteX6" fmla="*/ 29404 w 49012"/>
                <a:gd name="connsiteY6" fmla="*/ 2437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29404" y="2193"/>
                  </a:moveTo>
                  <a:cubicBezTo>
                    <a:pt x="39942" y="30620"/>
                    <a:pt x="62732" y="53901"/>
                    <a:pt x="62977" y="86494"/>
                  </a:cubicBezTo>
                  <a:cubicBezTo>
                    <a:pt x="62977" y="94826"/>
                    <a:pt x="69104" y="106099"/>
                    <a:pt x="61507" y="111000"/>
                  </a:cubicBezTo>
                  <a:cubicBezTo>
                    <a:pt x="53910" y="115901"/>
                    <a:pt x="46313" y="105609"/>
                    <a:pt x="38226" y="102423"/>
                  </a:cubicBezTo>
                  <a:lnTo>
                    <a:pt x="38226" y="102423"/>
                  </a:lnTo>
                  <a:cubicBezTo>
                    <a:pt x="17886" y="77917"/>
                    <a:pt x="-2454" y="56351"/>
                    <a:pt x="241" y="19592"/>
                  </a:cubicBezTo>
                  <a:cubicBezTo>
                    <a:pt x="2202" y="-7610"/>
                    <a:pt x="15435" y="967"/>
                    <a:pt x="29404" y="2437"/>
                  </a:cubicBezTo>
                  <a:close/>
                </a:path>
              </a:pathLst>
            </a:custGeom>
            <a:solidFill>
              <a:srgbClr val="D4BFA0"/>
            </a:solidFill>
            <a:ln w="24493"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D359288B-A29E-41E8-B5B5-ECA56C82099C}"/>
                </a:ext>
              </a:extLst>
            </p:cNvPr>
            <p:cNvSpPr/>
            <p:nvPr/>
          </p:nvSpPr>
          <p:spPr>
            <a:xfrm>
              <a:off x="1603421" y="5601842"/>
              <a:ext cx="49012" cy="98025"/>
            </a:xfrm>
            <a:custGeom>
              <a:avLst/>
              <a:gdLst>
                <a:gd name="connsiteX0" fmla="*/ 4411 w 49012"/>
                <a:gd name="connsiteY0" fmla="*/ 68373 h 98024"/>
                <a:gd name="connsiteX1" fmla="*/ 66167 w 49012"/>
                <a:gd name="connsiteY1" fmla="*/ 0 h 98024"/>
                <a:gd name="connsiteX2" fmla="*/ 0 w 49012"/>
                <a:gd name="connsiteY2" fmla="*/ 120570 h 98024"/>
                <a:gd name="connsiteX3" fmla="*/ 4902 w 49012"/>
                <a:gd name="connsiteY3" fmla="*/ 67882 h 98024"/>
              </a:gdLst>
              <a:ahLst/>
              <a:cxnLst>
                <a:cxn ang="0">
                  <a:pos x="connsiteX0" y="connsiteY0"/>
                </a:cxn>
                <a:cxn ang="0">
                  <a:pos x="connsiteX1" y="connsiteY1"/>
                </a:cxn>
                <a:cxn ang="0">
                  <a:pos x="connsiteX2" y="connsiteY2"/>
                </a:cxn>
                <a:cxn ang="0">
                  <a:pos x="connsiteX3" y="connsiteY3"/>
                </a:cxn>
              </a:cxnLst>
              <a:rect l="l" t="t" r="r" b="b"/>
              <a:pathLst>
                <a:path w="49012" h="98024">
                  <a:moveTo>
                    <a:pt x="4411" y="68373"/>
                  </a:moveTo>
                  <a:cubicBezTo>
                    <a:pt x="20340" y="43866"/>
                    <a:pt x="28918" y="10537"/>
                    <a:pt x="66167" y="0"/>
                  </a:cubicBezTo>
                  <a:cubicBezTo>
                    <a:pt x="64942" y="51953"/>
                    <a:pt x="53424" y="94839"/>
                    <a:pt x="0" y="120570"/>
                  </a:cubicBezTo>
                  <a:lnTo>
                    <a:pt x="4902" y="67882"/>
                  </a:lnTo>
                  <a:close/>
                </a:path>
              </a:pathLst>
            </a:custGeom>
            <a:solidFill>
              <a:srgbClr val="D4BFA1"/>
            </a:solidFill>
            <a:ln w="24493"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20E3AC1C-A9B2-4A62-8F93-80DEA7078C04}"/>
                </a:ext>
              </a:extLst>
            </p:cNvPr>
            <p:cNvSpPr/>
            <p:nvPr/>
          </p:nvSpPr>
          <p:spPr>
            <a:xfrm>
              <a:off x="1146849" y="5606743"/>
              <a:ext cx="49012" cy="122531"/>
            </a:xfrm>
            <a:custGeom>
              <a:avLst/>
              <a:gdLst>
                <a:gd name="connsiteX0" fmla="*/ 8353 w 49012"/>
                <a:gd name="connsiteY0" fmla="*/ 71558 h 122531"/>
                <a:gd name="connsiteX1" fmla="*/ 1736 w 49012"/>
                <a:gd name="connsiteY1" fmla="*/ 37739 h 122531"/>
                <a:gd name="connsiteX2" fmla="*/ 8843 w 49012"/>
                <a:gd name="connsiteY2" fmla="*/ 0 h 122531"/>
                <a:gd name="connsiteX3" fmla="*/ 8843 w 49012"/>
                <a:gd name="connsiteY3" fmla="*/ 0 h 122531"/>
                <a:gd name="connsiteX4" fmla="*/ 68883 w 49012"/>
                <a:gd name="connsiteY4" fmla="*/ 98025 h 122531"/>
                <a:gd name="connsiteX5" fmla="*/ 44377 w 49012"/>
                <a:gd name="connsiteY5" fmla="*/ 126451 h 122531"/>
                <a:gd name="connsiteX6" fmla="*/ 44377 w 49012"/>
                <a:gd name="connsiteY6" fmla="*/ 126451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22531">
                  <a:moveTo>
                    <a:pt x="8353" y="71558"/>
                  </a:moveTo>
                  <a:cubicBezTo>
                    <a:pt x="8353" y="60040"/>
                    <a:pt x="12274" y="47052"/>
                    <a:pt x="1736" y="37739"/>
                  </a:cubicBezTo>
                  <a:cubicBezTo>
                    <a:pt x="511" y="24506"/>
                    <a:pt x="-3900" y="10782"/>
                    <a:pt x="8843" y="0"/>
                  </a:cubicBezTo>
                  <a:lnTo>
                    <a:pt x="8843" y="0"/>
                  </a:lnTo>
                  <a:cubicBezTo>
                    <a:pt x="25997" y="34309"/>
                    <a:pt x="62757" y="55629"/>
                    <a:pt x="68883" y="98025"/>
                  </a:cubicBezTo>
                  <a:cubicBezTo>
                    <a:pt x="72314" y="122531"/>
                    <a:pt x="65697" y="127677"/>
                    <a:pt x="44377" y="126451"/>
                  </a:cubicBezTo>
                  <a:lnTo>
                    <a:pt x="44377" y="126451"/>
                  </a:lnTo>
                  <a:close/>
                </a:path>
              </a:pathLst>
            </a:custGeom>
            <a:solidFill>
              <a:srgbClr val="D4C0A1"/>
            </a:solidFill>
            <a:ln w="24493"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649D835D-407B-476A-AEB0-1BC3EE800B07}"/>
                </a:ext>
              </a:extLst>
            </p:cNvPr>
            <p:cNvSpPr/>
            <p:nvPr/>
          </p:nvSpPr>
          <p:spPr>
            <a:xfrm>
              <a:off x="1645867" y="5440771"/>
              <a:ext cx="49012" cy="98025"/>
            </a:xfrm>
            <a:custGeom>
              <a:avLst/>
              <a:gdLst>
                <a:gd name="connsiteX0" fmla="*/ 25927 w 49012"/>
                <a:gd name="connsiteY0" fmla="*/ 102011 h 98024"/>
                <a:gd name="connsiteX1" fmla="*/ 1420 w 49012"/>
                <a:gd name="connsiteY1" fmla="*/ 84366 h 98024"/>
                <a:gd name="connsiteX2" fmla="*/ 34994 w 49012"/>
                <a:gd name="connsiteY2" fmla="*/ 2270 h 98024"/>
                <a:gd name="connsiteX3" fmla="*/ 34994 w 49012"/>
                <a:gd name="connsiteY3" fmla="*/ 2270 h 98024"/>
                <a:gd name="connsiteX4" fmla="*/ 63666 w 49012"/>
                <a:gd name="connsiteY4" fmla="*/ 18690 h 98024"/>
                <a:gd name="connsiteX5" fmla="*/ 26171 w 49012"/>
                <a:gd name="connsiteY5" fmla="*/ 102011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98024">
                  <a:moveTo>
                    <a:pt x="25927" y="102011"/>
                  </a:moveTo>
                  <a:cubicBezTo>
                    <a:pt x="14164" y="102011"/>
                    <a:pt x="-5441" y="116469"/>
                    <a:pt x="1420" y="84366"/>
                  </a:cubicBezTo>
                  <a:cubicBezTo>
                    <a:pt x="8306" y="55424"/>
                    <a:pt x="19628" y="27732"/>
                    <a:pt x="34994" y="2270"/>
                  </a:cubicBezTo>
                  <a:lnTo>
                    <a:pt x="34994" y="2270"/>
                  </a:lnTo>
                  <a:cubicBezTo>
                    <a:pt x="47982" y="2270"/>
                    <a:pt x="63176" y="-9002"/>
                    <a:pt x="63666" y="18690"/>
                  </a:cubicBezTo>
                  <a:cubicBezTo>
                    <a:pt x="63666" y="53979"/>
                    <a:pt x="42591" y="76034"/>
                    <a:pt x="26171" y="102011"/>
                  </a:cubicBezTo>
                  <a:close/>
                </a:path>
              </a:pathLst>
            </a:custGeom>
            <a:solidFill>
              <a:srgbClr val="D4BFA1"/>
            </a:solidFill>
            <a:ln w="24493"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6DA1B43F-9CCE-4BAB-A8B5-A81B1A6E2B78}"/>
                </a:ext>
              </a:extLst>
            </p:cNvPr>
            <p:cNvSpPr/>
            <p:nvPr/>
          </p:nvSpPr>
          <p:spPr>
            <a:xfrm>
              <a:off x="1610773" y="5225181"/>
              <a:ext cx="49012" cy="98025"/>
            </a:xfrm>
            <a:custGeom>
              <a:avLst/>
              <a:gdLst>
                <a:gd name="connsiteX0" fmla="*/ 42641 w 49012"/>
                <a:gd name="connsiteY0" fmla="*/ 245 h 98024"/>
                <a:gd name="connsiteX1" fmla="*/ 0 w 49012"/>
                <a:gd name="connsiteY1" fmla="*/ 114934 h 98024"/>
                <a:gd name="connsiteX2" fmla="*/ 42886 w 49012"/>
                <a:gd name="connsiteY2" fmla="*/ 0 h 98024"/>
              </a:gdLst>
              <a:ahLst/>
              <a:cxnLst>
                <a:cxn ang="0">
                  <a:pos x="connsiteX0" y="connsiteY0"/>
                </a:cxn>
                <a:cxn ang="0">
                  <a:pos x="connsiteX1" y="connsiteY1"/>
                </a:cxn>
                <a:cxn ang="0">
                  <a:pos x="connsiteX2" y="connsiteY2"/>
                </a:cxn>
              </a:cxnLst>
              <a:rect l="l" t="t" r="r" b="b"/>
              <a:pathLst>
                <a:path w="49012" h="98024">
                  <a:moveTo>
                    <a:pt x="42641" y="245"/>
                  </a:moveTo>
                  <a:cubicBezTo>
                    <a:pt x="76705" y="32593"/>
                    <a:pt x="54404" y="98269"/>
                    <a:pt x="0" y="114934"/>
                  </a:cubicBezTo>
                  <a:cubicBezTo>
                    <a:pt x="16174" y="75479"/>
                    <a:pt x="-1715" y="26957"/>
                    <a:pt x="42886" y="0"/>
                  </a:cubicBezTo>
                  <a:close/>
                </a:path>
              </a:pathLst>
            </a:custGeom>
            <a:solidFill>
              <a:srgbClr val="CDB899"/>
            </a:solidFill>
            <a:ln w="2449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3E2CB59-8B59-43B6-A642-FE76119F6C77}"/>
                </a:ext>
              </a:extLst>
            </p:cNvPr>
            <p:cNvSpPr/>
            <p:nvPr/>
          </p:nvSpPr>
          <p:spPr>
            <a:xfrm>
              <a:off x="1320271" y="5597675"/>
              <a:ext cx="49012" cy="73519"/>
            </a:xfrm>
            <a:custGeom>
              <a:avLst/>
              <a:gdLst>
                <a:gd name="connsiteX0" fmla="*/ 60388 w 49012"/>
                <a:gd name="connsiteY0" fmla="*/ 45337 h 73518"/>
                <a:gd name="connsiteX1" fmla="*/ 32206 w 49012"/>
                <a:gd name="connsiteY1" fmla="*/ 80626 h 73518"/>
                <a:gd name="connsiteX2" fmla="*/ 2063 w 49012"/>
                <a:gd name="connsiteY2" fmla="*/ 24506 h 73518"/>
                <a:gd name="connsiteX3" fmla="*/ 24609 w 49012"/>
                <a:gd name="connsiteY3" fmla="*/ 0 h 73518"/>
                <a:gd name="connsiteX4" fmla="*/ 60388 w 49012"/>
                <a:gd name="connsiteY4" fmla="*/ 45337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73518">
                  <a:moveTo>
                    <a:pt x="60388" y="45337"/>
                  </a:moveTo>
                  <a:cubicBezTo>
                    <a:pt x="60388" y="67883"/>
                    <a:pt x="53772" y="82341"/>
                    <a:pt x="32206" y="80626"/>
                  </a:cubicBezTo>
                  <a:cubicBezTo>
                    <a:pt x="-5043" y="77930"/>
                    <a:pt x="9660" y="44112"/>
                    <a:pt x="2063" y="24506"/>
                  </a:cubicBezTo>
                  <a:cubicBezTo>
                    <a:pt x="-5533" y="4902"/>
                    <a:pt x="9170" y="0"/>
                    <a:pt x="24609" y="0"/>
                  </a:cubicBezTo>
                  <a:cubicBezTo>
                    <a:pt x="55487" y="2451"/>
                    <a:pt x="55487" y="27202"/>
                    <a:pt x="60388" y="45337"/>
                  </a:cubicBezTo>
                  <a:close/>
                </a:path>
              </a:pathLst>
            </a:custGeom>
            <a:solidFill>
              <a:srgbClr val="D4BFA1"/>
            </a:solidFill>
            <a:ln w="24493"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DADAE40F-871D-47C9-8F4E-7ACC10522AA9}"/>
                </a:ext>
              </a:extLst>
            </p:cNvPr>
            <p:cNvSpPr/>
            <p:nvPr/>
          </p:nvSpPr>
          <p:spPr>
            <a:xfrm>
              <a:off x="1252303" y="4742827"/>
              <a:ext cx="49012" cy="73519"/>
            </a:xfrm>
            <a:custGeom>
              <a:avLst/>
              <a:gdLst>
                <a:gd name="connsiteX0" fmla="*/ 38663 w 49012"/>
                <a:gd name="connsiteY0" fmla="*/ 94175 h 73518"/>
                <a:gd name="connsiteX1" fmla="*/ 679 w 49012"/>
                <a:gd name="connsiteY1" fmla="*/ 10118 h 73518"/>
                <a:gd name="connsiteX2" fmla="*/ 45697 w 49012"/>
                <a:gd name="connsiteY2" fmla="*/ 8574 h 73518"/>
                <a:gd name="connsiteX3" fmla="*/ 47240 w 49012"/>
                <a:gd name="connsiteY3" fmla="*/ 10118 h 73518"/>
                <a:gd name="connsiteX4" fmla="*/ 48711 w 49012"/>
                <a:gd name="connsiteY4" fmla="*/ 28008 h 73518"/>
                <a:gd name="connsiteX5" fmla="*/ 38663 w 49012"/>
                <a:gd name="connsiteY5" fmla="*/ 94175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73518">
                  <a:moveTo>
                    <a:pt x="38663" y="94175"/>
                  </a:moveTo>
                  <a:cubicBezTo>
                    <a:pt x="-21867" y="87803"/>
                    <a:pt x="9011" y="40016"/>
                    <a:pt x="679" y="10118"/>
                  </a:cubicBezTo>
                  <a:cubicBezTo>
                    <a:pt x="12687" y="-2748"/>
                    <a:pt x="32855" y="-3433"/>
                    <a:pt x="45697" y="8574"/>
                  </a:cubicBezTo>
                  <a:cubicBezTo>
                    <a:pt x="46236" y="9089"/>
                    <a:pt x="46750" y="9580"/>
                    <a:pt x="47240" y="10118"/>
                  </a:cubicBezTo>
                  <a:cubicBezTo>
                    <a:pt x="52436" y="14726"/>
                    <a:pt x="53073" y="22616"/>
                    <a:pt x="48711" y="28008"/>
                  </a:cubicBezTo>
                  <a:cubicBezTo>
                    <a:pt x="44545" y="50063"/>
                    <a:pt x="58513" y="74815"/>
                    <a:pt x="38663" y="94175"/>
                  </a:cubicBezTo>
                  <a:close/>
                </a:path>
              </a:pathLst>
            </a:custGeom>
            <a:solidFill>
              <a:srgbClr val="F5ECD2"/>
            </a:solidFill>
            <a:ln w="24493"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7FB9F2B4-FA65-466D-988E-218CE0B3D486}"/>
                </a:ext>
              </a:extLst>
            </p:cNvPr>
            <p:cNvSpPr/>
            <p:nvPr/>
          </p:nvSpPr>
          <p:spPr>
            <a:xfrm>
              <a:off x="1259033" y="5579051"/>
              <a:ext cx="49012" cy="73519"/>
            </a:xfrm>
            <a:custGeom>
              <a:avLst/>
              <a:gdLst>
                <a:gd name="connsiteX0" fmla="*/ 12819 w 49012"/>
                <a:gd name="connsiteY0" fmla="*/ 0 h 73518"/>
                <a:gd name="connsiteX1" fmla="*/ 53499 w 49012"/>
                <a:gd name="connsiteY1" fmla="*/ 65922 h 73518"/>
                <a:gd name="connsiteX2" fmla="*/ 24337 w 49012"/>
                <a:gd name="connsiteY2" fmla="*/ 88958 h 73518"/>
                <a:gd name="connsiteX3" fmla="*/ 13309 w 49012"/>
                <a:gd name="connsiteY3" fmla="*/ 245 h 73518"/>
              </a:gdLst>
              <a:ahLst/>
              <a:cxnLst>
                <a:cxn ang="0">
                  <a:pos x="connsiteX0" y="connsiteY0"/>
                </a:cxn>
                <a:cxn ang="0">
                  <a:pos x="connsiteX1" y="connsiteY1"/>
                </a:cxn>
                <a:cxn ang="0">
                  <a:pos x="connsiteX2" y="connsiteY2"/>
                </a:cxn>
                <a:cxn ang="0">
                  <a:pos x="connsiteX3" y="connsiteY3"/>
                </a:cxn>
              </a:cxnLst>
              <a:rect l="l" t="t" r="r" b="b"/>
              <a:pathLst>
                <a:path w="49012" h="73518">
                  <a:moveTo>
                    <a:pt x="12819" y="0"/>
                  </a:moveTo>
                  <a:cubicBezTo>
                    <a:pt x="40438" y="9361"/>
                    <a:pt x="57518" y="37029"/>
                    <a:pt x="53499" y="65922"/>
                  </a:cubicBezTo>
                  <a:cubicBezTo>
                    <a:pt x="53499" y="84301"/>
                    <a:pt x="43452" y="95084"/>
                    <a:pt x="24337" y="88958"/>
                  </a:cubicBezTo>
                  <a:cubicBezTo>
                    <a:pt x="-1885" y="80625"/>
                    <a:pt x="-8991" y="20830"/>
                    <a:pt x="13309" y="245"/>
                  </a:cubicBezTo>
                  <a:close/>
                </a:path>
              </a:pathLst>
            </a:custGeom>
            <a:solidFill>
              <a:srgbClr val="D4BFA1"/>
            </a:solidFill>
            <a:ln w="2449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194323C-118B-4444-B667-9FAAD7EE9FC8}"/>
                </a:ext>
              </a:extLst>
            </p:cNvPr>
            <p:cNvSpPr/>
            <p:nvPr/>
          </p:nvSpPr>
          <p:spPr>
            <a:xfrm>
              <a:off x="1126712" y="5507003"/>
              <a:ext cx="49012" cy="98025"/>
            </a:xfrm>
            <a:custGeom>
              <a:avLst/>
              <a:gdLst>
                <a:gd name="connsiteX0" fmla="*/ 28491 w 49012"/>
                <a:gd name="connsiteY0" fmla="*/ 99741 h 98024"/>
                <a:gd name="connsiteX1" fmla="*/ 2269 w 49012"/>
                <a:gd name="connsiteY1" fmla="*/ 33573 h 98024"/>
                <a:gd name="connsiteX2" fmla="*/ 19178 w 49012"/>
                <a:gd name="connsiteY2" fmla="*/ 0 h 98024"/>
                <a:gd name="connsiteX3" fmla="*/ 19178 w 49012"/>
                <a:gd name="connsiteY3" fmla="*/ 0 h 98024"/>
                <a:gd name="connsiteX4" fmla="*/ 58878 w 49012"/>
                <a:gd name="connsiteY4" fmla="*/ 76214 h 98024"/>
                <a:gd name="connsiteX5" fmla="*/ 61329 w 49012"/>
                <a:gd name="connsiteY5" fmla="*/ 109787 h 98024"/>
                <a:gd name="connsiteX6" fmla="*/ 28245 w 49012"/>
                <a:gd name="connsiteY6" fmla="*/ 99985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28491" y="99741"/>
                  </a:moveTo>
                  <a:cubicBezTo>
                    <a:pt x="14130" y="80356"/>
                    <a:pt x="5087" y="57540"/>
                    <a:pt x="2269" y="33573"/>
                  </a:cubicBezTo>
                  <a:cubicBezTo>
                    <a:pt x="-917" y="19359"/>
                    <a:pt x="-4348" y="1960"/>
                    <a:pt x="19178" y="0"/>
                  </a:cubicBezTo>
                  <a:lnTo>
                    <a:pt x="19178" y="0"/>
                  </a:lnTo>
                  <a:cubicBezTo>
                    <a:pt x="21874" y="30633"/>
                    <a:pt x="61819" y="41416"/>
                    <a:pt x="58878" y="76214"/>
                  </a:cubicBezTo>
                  <a:cubicBezTo>
                    <a:pt x="58878" y="86752"/>
                    <a:pt x="70151" y="100720"/>
                    <a:pt x="61329" y="109787"/>
                  </a:cubicBezTo>
                  <a:cubicBezTo>
                    <a:pt x="47850" y="123511"/>
                    <a:pt x="42459" y="94104"/>
                    <a:pt x="28245" y="99985"/>
                  </a:cubicBezTo>
                  <a:close/>
                </a:path>
              </a:pathLst>
            </a:custGeom>
            <a:solidFill>
              <a:srgbClr val="D2BD9E"/>
            </a:solidFill>
            <a:ln w="24493"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B91C7F7D-29F0-4A6E-91AB-A645C9BDE2F2}"/>
                </a:ext>
              </a:extLst>
            </p:cNvPr>
            <p:cNvSpPr/>
            <p:nvPr/>
          </p:nvSpPr>
          <p:spPr>
            <a:xfrm>
              <a:off x="1223574" y="5986344"/>
              <a:ext cx="98025" cy="73519"/>
            </a:xfrm>
            <a:custGeom>
              <a:avLst/>
              <a:gdLst>
                <a:gd name="connsiteX0" fmla="*/ 0 w 98024"/>
                <a:gd name="connsiteY0" fmla="*/ 0 h 73518"/>
                <a:gd name="connsiteX1" fmla="*/ 96555 w 98024"/>
                <a:gd name="connsiteY1" fmla="*/ 46072 h 73518"/>
                <a:gd name="connsiteX2" fmla="*/ 96555 w 98024"/>
                <a:gd name="connsiteY2" fmla="*/ 78665 h 73518"/>
                <a:gd name="connsiteX3" fmla="*/ 72048 w 98024"/>
                <a:gd name="connsiteY3" fmla="*/ 69108 h 73518"/>
                <a:gd name="connsiteX4" fmla="*/ 0 w 98024"/>
                <a:gd name="connsiteY4" fmla="*/ 0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24" h="73518">
                  <a:moveTo>
                    <a:pt x="0" y="0"/>
                  </a:moveTo>
                  <a:cubicBezTo>
                    <a:pt x="39455" y="8577"/>
                    <a:pt x="77440" y="6372"/>
                    <a:pt x="96555" y="46072"/>
                  </a:cubicBezTo>
                  <a:cubicBezTo>
                    <a:pt x="102191" y="57590"/>
                    <a:pt x="107582" y="70578"/>
                    <a:pt x="96555" y="78665"/>
                  </a:cubicBezTo>
                  <a:cubicBezTo>
                    <a:pt x="85527" y="86752"/>
                    <a:pt x="79155" y="75479"/>
                    <a:pt x="72048" y="69108"/>
                  </a:cubicBezTo>
                  <a:cubicBezTo>
                    <a:pt x="43646" y="51120"/>
                    <a:pt x="19139" y="27618"/>
                    <a:pt x="0" y="0"/>
                  </a:cubicBezTo>
                  <a:close/>
                </a:path>
              </a:pathLst>
            </a:custGeom>
            <a:solidFill>
              <a:srgbClr val="D3BE9F"/>
            </a:solidFill>
            <a:ln w="24493"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082B5327-2C19-4E60-ABB6-9A6EE676D370}"/>
                </a:ext>
              </a:extLst>
            </p:cNvPr>
            <p:cNvSpPr/>
            <p:nvPr/>
          </p:nvSpPr>
          <p:spPr>
            <a:xfrm>
              <a:off x="1579632" y="4779618"/>
              <a:ext cx="49012" cy="73519"/>
            </a:xfrm>
            <a:custGeom>
              <a:avLst/>
              <a:gdLst>
                <a:gd name="connsiteX0" fmla="*/ 9331 w 49012"/>
                <a:gd name="connsiteY0" fmla="*/ 74783 h 73518"/>
                <a:gd name="connsiteX1" fmla="*/ 19133 w 49012"/>
                <a:gd name="connsiteY1" fmla="*/ 11312 h 73518"/>
                <a:gd name="connsiteX2" fmla="*/ 61284 w 49012"/>
                <a:gd name="connsiteY2" fmla="*/ 24301 h 73518"/>
                <a:gd name="connsiteX3" fmla="*/ 47805 w 49012"/>
                <a:gd name="connsiteY3" fmla="*/ 75029 h 73518"/>
                <a:gd name="connsiteX4" fmla="*/ 9331 w 49012"/>
                <a:gd name="connsiteY4" fmla="*/ 74783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73518">
                  <a:moveTo>
                    <a:pt x="9331" y="74783"/>
                  </a:moveTo>
                  <a:cubicBezTo>
                    <a:pt x="-10764" y="50277"/>
                    <a:pt x="5900" y="27731"/>
                    <a:pt x="19133" y="11312"/>
                  </a:cubicBezTo>
                  <a:cubicBezTo>
                    <a:pt x="36042" y="-9518"/>
                    <a:pt x="54422" y="530"/>
                    <a:pt x="61284" y="24301"/>
                  </a:cubicBezTo>
                  <a:cubicBezTo>
                    <a:pt x="66675" y="42680"/>
                    <a:pt x="70351" y="63020"/>
                    <a:pt x="47805" y="75029"/>
                  </a:cubicBezTo>
                  <a:cubicBezTo>
                    <a:pt x="36459" y="83826"/>
                    <a:pt x="20555" y="83728"/>
                    <a:pt x="9331" y="74783"/>
                  </a:cubicBezTo>
                  <a:close/>
                </a:path>
              </a:pathLst>
            </a:custGeom>
            <a:solidFill>
              <a:srgbClr val="F3E9CE"/>
            </a:solidFill>
            <a:ln w="24493"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F9270E34-AF31-45E9-A8B4-13DC3986FF8F}"/>
                </a:ext>
              </a:extLst>
            </p:cNvPr>
            <p:cNvSpPr/>
            <p:nvPr/>
          </p:nvSpPr>
          <p:spPr>
            <a:xfrm>
              <a:off x="1382742" y="5352104"/>
              <a:ext cx="49012" cy="73519"/>
            </a:xfrm>
            <a:custGeom>
              <a:avLst/>
              <a:gdLst>
                <a:gd name="connsiteX0" fmla="*/ 55507 w 49012"/>
                <a:gd name="connsiteY0" fmla="*/ 48051 h 73518"/>
                <a:gd name="connsiteX1" fmla="*/ 39823 w 49012"/>
                <a:gd name="connsiteY1" fmla="*/ 81624 h 73518"/>
                <a:gd name="connsiteX2" fmla="*/ 2328 w 49012"/>
                <a:gd name="connsiteY2" fmla="*/ 17173 h 73518"/>
                <a:gd name="connsiteX3" fmla="*/ 29285 w 49012"/>
                <a:gd name="connsiteY3" fmla="*/ 754 h 73518"/>
                <a:gd name="connsiteX4" fmla="*/ 55507 w 49012"/>
                <a:gd name="connsiteY4" fmla="*/ 48051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73518">
                  <a:moveTo>
                    <a:pt x="55507" y="48051"/>
                  </a:moveTo>
                  <a:cubicBezTo>
                    <a:pt x="47175" y="59814"/>
                    <a:pt x="70701" y="82359"/>
                    <a:pt x="39823" y="81624"/>
                  </a:cubicBezTo>
                  <a:cubicBezTo>
                    <a:pt x="-6249" y="81624"/>
                    <a:pt x="12376" y="39229"/>
                    <a:pt x="2328" y="17173"/>
                  </a:cubicBezTo>
                  <a:cubicBezTo>
                    <a:pt x="-7719" y="-4883"/>
                    <a:pt x="17277" y="509"/>
                    <a:pt x="29285" y="754"/>
                  </a:cubicBezTo>
                  <a:cubicBezTo>
                    <a:pt x="68005" y="1979"/>
                    <a:pt x="50116" y="31387"/>
                    <a:pt x="55507" y="48051"/>
                  </a:cubicBezTo>
                  <a:close/>
                </a:path>
              </a:pathLst>
            </a:custGeom>
            <a:solidFill>
              <a:srgbClr val="D1BFA4"/>
            </a:solidFill>
            <a:ln w="24493"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D085BCF9-6877-4425-B2F2-65264EC947EC}"/>
                </a:ext>
              </a:extLst>
            </p:cNvPr>
            <p:cNvSpPr/>
            <p:nvPr/>
          </p:nvSpPr>
          <p:spPr>
            <a:xfrm>
              <a:off x="1018457" y="5210477"/>
              <a:ext cx="49012" cy="122531"/>
            </a:xfrm>
            <a:custGeom>
              <a:avLst/>
              <a:gdLst>
                <a:gd name="connsiteX0" fmla="*/ 0 w 49012"/>
                <a:gd name="connsiteY0" fmla="*/ 0 h 122531"/>
                <a:gd name="connsiteX1" fmla="*/ 61021 w 49012"/>
                <a:gd name="connsiteY1" fmla="*/ 129883 h 122531"/>
                <a:gd name="connsiteX2" fmla="*/ 0 w 49012"/>
                <a:gd name="connsiteY2" fmla="*/ 0 h 122531"/>
              </a:gdLst>
              <a:ahLst/>
              <a:cxnLst>
                <a:cxn ang="0">
                  <a:pos x="connsiteX0" y="connsiteY0"/>
                </a:cxn>
                <a:cxn ang="0">
                  <a:pos x="connsiteX1" y="connsiteY1"/>
                </a:cxn>
                <a:cxn ang="0">
                  <a:pos x="connsiteX2" y="connsiteY2"/>
                </a:cxn>
              </a:cxnLst>
              <a:rect l="l" t="t" r="r" b="b"/>
              <a:pathLst>
                <a:path w="49012" h="122531">
                  <a:moveTo>
                    <a:pt x="0" y="0"/>
                  </a:moveTo>
                  <a:cubicBezTo>
                    <a:pt x="40435" y="37984"/>
                    <a:pt x="66657" y="73519"/>
                    <a:pt x="61021" y="129883"/>
                  </a:cubicBezTo>
                  <a:cubicBezTo>
                    <a:pt x="11518" y="99495"/>
                    <a:pt x="2451" y="54404"/>
                    <a:pt x="0" y="0"/>
                  </a:cubicBezTo>
                  <a:close/>
                </a:path>
              </a:pathLst>
            </a:custGeom>
            <a:solidFill>
              <a:srgbClr val="D5C0A2"/>
            </a:solidFill>
            <a:ln w="24493"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82DC5D4C-3949-4585-B8F2-75ACF5E01987}"/>
                </a:ext>
              </a:extLst>
            </p:cNvPr>
            <p:cNvSpPr/>
            <p:nvPr/>
          </p:nvSpPr>
          <p:spPr>
            <a:xfrm>
              <a:off x="1022786" y="1613614"/>
              <a:ext cx="49012" cy="49012"/>
            </a:xfrm>
            <a:custGeom>
              <a:avLst/>
              <a:gdLst>
                <a:gd name="connsiteX0" fmla="*/ 49830 w 49012"/>
                <a:gd name="connsiteY0" fmla="*/ 71887 h 49012"/>
                <a:gd name="connsiteX1" fmla="*/ 6699 w 49012"/>
                <a:gd name="connsiteY1" fmla="*/ 52772 h 49012"/>
                <a:gd name="connsiteX2" fmla="*/ 6699 w 49012"/>
                <a:gd name="connsiteY2" fmla="*/ 11111 h 49012"/>
                <a:gd name="connsiteX3" fmla="*/ 59632 w 49012"/>
                <a:gd name="connsiteY3" fmla="*/ 7680 h 49012"/>
                <a:gd name="connsiteX4" fmla="*/ 49830 w 49012"/>
                <a:gd name="connsiteY4" fmla="*/ 71887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49012">
                  <a:moveTo>
                    <a:pt x="49830" y="71887"/>
                  </a:moveTo>
                  <a:cubicBezTo>
                    <a:pt x="31940" y="71887"/>
                    <a:pt x="11845" y="75808"/>
                    <a:pt x="6699" y="52772"/>
                  </a:cubicBezTo>
                  <a:cubicBezTo>
                    <a:pt x="3758" y="39539"/>
                    <a:pt x="-6779" y="24590"/>
                    <a:pt x="6699" y="11111"/>
                  </a:cubicBezTo>
                  <a:cubicBezTo>
                    <a:pt x="22873" y="-6043"/>
                    <a:pt x="41498" y="-161"/>
                    <a:pt x="59632" y="7680"/>
                  </a:cubicBezTo>
                  <a:cubicBezTo>
                    <a:pt x="75561" y="31697"/>
                    <a:pt x="57427" y="50321"/>
                    <a:pt x="49830" y="71887"/>
                  </a:cubicBezTo>
                  <a:close/>
                </a:path>
              </a:pathLst>
            </a:custGeom>
            <a:solidFill>
              <a:srgbClr val="F3EACF"/>
            </a:solidFill>
            <a:ln w="24493"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A77F08EF-5987-4BDA-9F9E-DADEB05542D2}"/>
                </a:ext>
              </a:extLst>
            </p:cNvPr>
            <p:cNvSpPr/>
            <p:nvPr/>
          </p:nvSpPr>
          <p:spPr>
            <a:xfrm>
              <a:off x="1035819" y="4780591"/>
              <a:ext cx="49012" cy="73519"/>
            </a:xfrm>
            <a:custGeom>
              <a:avLst/>
              <a:gdLst>
                <a:gd name="connsiteX0" fmla="*/ 11556 w 49012"/>
                <a:gd name="connsiteY0" fmla="*/ 63517 h 73518"/>
                <a:gd name="connsiteX1" fmla="*/ 3714 w 49012"/>
                <a:gd name="connsiteY1" fmla="*/ 12790 h 73518"/>
                <a:gd name="connsiteX2" fmla="*/ 34837 w 49012"/>
                <a:gd name="connsiteY2" fmla="*/ 1517 h 73518"/>
                <a:gd name="connsiteX3" fmla="*/ 63264 w 49012"/>
                <a:gd name="connsiteY3" fmla="*/ 31414 h 73518"/>
                <a:gd name="connsiteX4" fmla="*/ 46845 w 49012"/>
                <a:gd name="connsiteY4" fmla="*/ 74791 h 73518"/>
                <a:gd name="connsiteX5" fmla="*/ 11556 w 49012"/>
                <a:gd name="connsiteY5" fmla="*/ 63517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73518">
                  <a:moveTo>
                    <a:pt x="11556" y="63517"/>
                  </a:moveTo>
                  <a:cubicBezTo>
                    <a:pt x="6655" y="46853"/>
                    <a:pt x="-6334" y="31170"/>
                    <a:pt x="3714" y="12790"/>
                  </a:cubicBezTo>
                  <a:cubicBezTo>
                    <a:pt x="10037" y="2056"/>
                    <a:pt x="23098" y="-2674"/>
                    <a:pt x="34837" y="1517"/>
                  </a:cubicBezTo>
                  <a:cubicBezTo>
                    <a:pt x="50251" y="3355"/>
                    <a:pt x="62186" y="15926"/>
                    <a:pt x="63264" y="31414"/>
                  </a:cubicBezTo>
                  <a:cubicBezTo>
                    <a:pt x="66891" y="47858"/>
                    <a:pt x="60446" y="64866"/>
                    <a:pt x="46845" y="74791"/>
                  </a:cubicBezTo>
                  <a:cubicBezTo>
                    <a:pt x="31406" y="82388"/>
                    <a:pt x="18908" y="81407"/>
                    <a:pt x="11556" y="63517"/>
                  </a:cubicBezTo>
                  <a:close/>
                </a:path>
              </a:pathLst>
            </a:custGeom>
            <a:solidFill>
              <a:srgbClr val="F4EACF"/>
            </a:solidFill>
            <a:ln w="24493"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40E530B8-83A7-4B8A-8A61-23FE7A858066}"/>
                </a:ext>
              </a:extLst>
            </p:cNvPr>
            <p:cNvSpPr/>
            <p:nvPr/>
          </p:nvSpPr>
          <p:spPr>
            <a:xfrm>
              <a:off x="1737429" y="5243070"/>
              <a:ext cx="49012" cy="122531"/>
            </a:xfrm>
            <a:custGeom>
              <a:avLst/>
              <a:gdLst>
                <a:gd name="connsiteX0" fmla="*/ 52240 w 49012"/>
                <a:gd name="connsiteY0" fmla="*/ 491 h 122531"/>
                <a:gd name="connsiteX1" fmla="*/ 3227 w 49012"/>
                <a:gd name="connsiteY1" fmla="*/ 135030 h 122531"/>
                <a:gd name="connsiteX2" fmla="*/ 52240 w 49012"/>
                <a:gd name="connsiteY2" fmla="*/ 0 h 122531"/>
              </a:gdLst>
              <a:ahLst/>
              <a:cxnLst>
                <a:cxn ang="0">
                  <a:pos x="connsiteX0" y="connsiteY0"/>
                </a:cxn>
                <a:cxn ang="0">
                  <a:pos x="connsiteX1" y="connsiteY1"/>
                </a:cxn>
                <a:cxn ang="0">
                  <a:pos x="connsiteX2" y="connsiteY2"/>
                </a:cxn>
              </a:cxnLst>
              <a:rect l="l" t="t" r="r" b="b"/>
              <a:pathLst>
                <a:path w="49012" h="122531">
                  <a:moveTo>
                    <a:pt x="52240" y="491"/>
                  </a:moveTo>
                  <a:cubicBezTo>
                    <a:pt x="76746" y="58816"/>
                    <a:pt x="35330" y="92389"/>
                    <a:pt x="3227" y="135030"/>
                  </a:cubicBezTo>
                  <a:cubicBezTo>
                    <a:pt x="-12212" y="74009"/>
                    <a:pt x="31654" y="41171"/>
                    <a:pt x="52240" y="0"/>
                  </a:cubicBezTo>
                  <a:close/>
                </a:path>
              </a:pathLst>
            </a:custGeom>
            <a:solidFill>
              <a:srgbClr val="E2C89F"/>
            </a:solidFill>
            <a:ln w="24493"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6687E5A-EF81-46D6-9D9C-479FE39B42BB}"/>
                </a:ext>
              </a:extLst>
            </p:cNvPr>
            <p:cNvSpPr/>
            <p:nvPr/>
          </p:nvSpPr>
          <p:spPr>
            <a:xfrm>
              <a:off x="1090628" y="5290858"/>
              <a:ext cx="49012" cy="98025"/>
            </a:xfrm>
            <a:custGeom>
              <a:avLst/>
              <a:gdLst>
                <a:gd name="connsiteX0" fmla="*/ 9680 w 49012"/>
                <a:gd name="connsiteY0" fmla="*/ 0 h 98024"/>
                <a:gd name="connsiteX1" fmla="*/ 17277 w 49012"/>
                <a:gd name="connsiteY1" fmla="*/ 7107 h 98024"/>
                <a:gd name="connsiteX2" fmla="*/ 60653 w 49012"/>
                <a:gd name="connsiteY2" fmla="*/ 83321 h 98024"/>
                <a:gd name="connsiteX3" fmla="*/ 45214 w 49012"/>
                <a:gd name="connsiteY3" fmla="*/ 116405 h 98024"/>
                <a:gd name="connsiteX4" fmla="*/ 45214 w 49012"/>
                <a:gd name="connsiteY4" fmla="*/ 116405 h 98024"/>
                <a:gd name="connsiteX5" fmla="*/ 9680 w 49012"/>
                <a:gd name="connsiteY5" fmla="*/ 0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98024">
                  <a:moveTo>
                    <a:pt x="9680" y="0"/>
                  </a:moveTo>
                  <a:lnTo>
                    <a:pt x="17277" y="7107"/>
                  </a:lnTo>
                  <a:cubicBezTo>
                    <a:pt x="27815" y="34799"/>
                    <a:pt x="55997" y="51953"/>
                    <a:pt x="60653" y="83321"/>
                  </a:cubicBezTo>
                  <a:cubicBezTo>
                    <a:pt x="62859" y="98270"/>
                    <a:pt x="68740" y="113709"/>
                    <a:pt x="45214" y="116405"/>
                  </a:cubicBezTo>
                  <a:lnTo>
                    <a:pt x="45214" y="116405"/>
                  </a:lnTo>
                  <a:cubicBezTo>
                    <a:pt x="19237" y="81605"/>
                    <a:pt x="-17767" y="50483"/>
                    <a:pt x="9680" y="0"/>
                  </a:cubicBezTo>
                  <a:close/>
                </a:path>
              </a:pathLst>
            </a:custGeom>
            <a:solidFill>
              <a:srgbClr val="D5C0A1"/>
            </a:solidFill>
            <a:ln w="2449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FB431D-6077-4E45-903B-C01F344F5574}"/>
                </a:ext>
              </a:extLst>
            </p:cNvPr>
            <p:cNvSpPr/>
            <p:nvPr/>
          </p:nvSpPr>
          <p:spPr>
            <a:xfrm>
              <a:off x="1046966" y="4873348"/>
              <a:ext cx="49012" cy="73519"/>
            </a:xfrm>
            <a:custGeom>
              <a:avLst/>
              <a:gdLst>
                <a:gd name="connsiteX0" fmla="*/ 44030 w 49012"/>
                <a:gd name="connsiteY0" fmla="*/ 5070 h 73518"/>
                <a:gd name="connsiteX1" fmla="*/ 55793 w 49012"/>
                <a:gd name="connsiteY1" fmla="*/ 68050 h 73518"/>
                <a:gd name="connsiteX2" fmla="*/ 34497 w 49012"/>
                <a:gd name="connsiteY2" fmla="*/ 78147 h 73518"/>
                <a:gd name="connsiteX3" fmla="*/ 29326 w 49012"/>
                <a:gd name="connsiteY3" fmla="*/ 75157 h 73518"/>
                <a:gd name="connsiteX4" fmla="*/ 7271 w 49012"/>
                <a:gd name="connsiteY4" fmla="*/ 7030 h 73518"/>
                <a:gd name="connsiteX5" fmla="*/ 44030 w 49012"/>
                <a:gd name="connsiteY5" fmla="*/ 5070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73518">
                  <a:moveTo>
                    <a:pt x="44030" y="5070"/>
                  </a:moveTo>
                  <a:cubicBezTo>
                    <a:pt x="70742" y="21734"/>
                    <a:pt x="65105" y="45505"/>
                    <a:pt x="55793" y="68050"/>
                  </a:cubicBezTo>
                  <a:cubicBezTo>
                    <a:pt x="52705" y="76726"/>
                    <a:pt x="43172" y="81235"/>
                    <a:pt x="34497" y="78147"/>
                  </a:cubicBezTo>
                  <a:cubicBezTo>
                    <a:pt x="32610" y="77461"/>
                    <a:pt x="30846" y="76456"/>
                    <a:pt x="29326" y="75157"/>
                  </a:cubicBezTo>
                  <a:cubicBezTo>
                    <a:pt x="8741" y="57513"/>
                    <a:pt x="-11109" y="37908"/>
                    <a:pt x="7271" y="7030"/>
                  </a:cubicBezTo>
                  <a:cubicBezTo>
                    <a:pt x="19034" y="-4733"/>
                    <a:pt x="31532" y="903"/>
                    <a:pt x="44030" y="5070"/>
                  </a:cubicBezTo>
                  <a:close/>
                </a:path>
              </a:pathLst>
            </a:custGeom>
            <a:solidFill>
              <a:srgbClr val="F2E9CD"/>
            </a:solidFill>
            <a:ln w="2449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D16ACA36-19AD-45EB-85B0-6B5A1CCECD66}"/>
                </a:ext>
              </a:extLst>
            </p:cNvPr>
            <p:cNvSpPr/>
            <p:nvPr/>
          </p:nvSpPr>
          <p:spPr>
            <a:xfrm>
              <a:off x="1567966" y="4874054"/>
              <a:ext cx="49012" cy="73519"/>
            </a:xfrm>
            <a:custGeom>
              <a:avLst/>
              <a:gdLst>
                <a:gd name="connsiteX0" fmla="*/ 50649 w 49012"/>
                <a:gd name="connsiteY0" fmla="*/ 4854 h 73518"/>
                <a:gd name="connsiteX1" fmla="*/ 59226 w 49012"/>
                <a:gd name="connsiteY1" fmla="*/ 59258 h 73518"/>
                <a:gd name="connsiteX2" fmla="*/ 14134 w 49012"/>
                <a:gd name="connsiteY2" fmla="*/ 76902 h 73518"/>
                <a:gd name="connsiteX3" fmla="*/ 3107 w 49012"/>
                <a:gd name="connsiteY3" fmla="*/ 41368 h 73518"/>
                <a:gd name="connsiteX4" fmla="*/ 22466 w 49012"/>
                <a:gd name="connsiteY4" fmla="*/ 7059 h 73518"/>
                <a:gd name="connsiteX5" fmla="*/ 50428 w 49012"/>
                <a:gd name="connsiteY5" fmla="*/ 4683 h 73518"/>
                <a:gd name="connsiteX6" fmla="*/ 50649 w 49012"/>
                <a:gd name="connsiteY6" fmla="*/ 4854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73518">
                  <a:moveTo>
                    <a:pt x="50649" y="4854"/>
                  </a:moveTo>
                  <a:cubicBezTo>
                    <a:pt x="62779" y="20268"/>
                    <a:pt x="66014" y="40853"/>
                    <a:pt x="59226" y="59258"/>
                  </a:cubicBezTo>
                  <a:cubicBezTo>
                    <a:pt x="53099" y="79353"/>
                    <a:pt x="32514" y="81559"/>
                    <a:pt x="14134" y="76902"/>
                  </a:cubicBezTo>
                  <a:cubicBezTo>
                    <a:pt x="-4245" y="72246"/>
                    <a:pt x="-814" y="56807"/>
                    <a:pt x="3107" y="41368"/>
                  </a:cubicBezTo>
                  <a:cubicBezTo>
                    <a:pt x="7077" y="28698"/>
                    <a:pt x="13693" y="17009"/>
                    <a:pt x="22466" y="7059"/>
                  </a:cubicBezTo>
                  <a:cubicBezTo>
                    <a:pt x="29524" y="-1322"/>
                    <a:pt x="42047" y="-2400"/>
                    <a:pt x="50428" y="4683"/>
                  </a:cubicBezTo>
                  <a:cubicBezTo>
                    <a:pt x="50502" y="4731"/>
                    <a:pt x="50575" y="4805"/>
                    <a:pt x="50649" y="4854"/>
                  </a:cubicBezTo>
                  <a:close/>
                </a:path>
              </a:pathLst>
            </a:custGeom>
            <a:solidFill>
              <a:srgbClr val="F3E9CE"/>
            </a:solidFill>
            <a:ln w="2449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F559DB73-00D4-490A-A834-E6AC491BEBD6}"/>
                </a:ext>
              </a:extLst>
            </p:cNvPr>
            <p:cNvSpPr/>
            <p:nvPr/>
          </p:nvSpPr>
          <p:spPr>
            <a:xfrm>
              <a:off x="1227017" y="5410484"/>
              <a:ext cx="49012" cy="73519"/>
            </a:xfrm>
            <a:custGeom>
              <a:avLst/>
              <a:gdLst>
                <a:gd name="connsiteX0" fmla="*/ 36503 w 49012"/>
                <a:gd name="connsiteY0" fmla="*/ 78139 h 73518"/>
                <a:gd name="connsiteX1" fmla="*/ 10281 w 49012"/>
                <a:gd name="connsiteY1" fmla="*/ 49222 h 73518"/>
                <a:gd name="connsiteX2" fmla="*/ 8566 w 49012"/>
                <a:gd name="connsiteY2" fmla="*/ 209 h 73518"/>
                <a:gd name="connsiteX3" fmla="*/ 67871 w 49012"/>
                <a:gd name="connsiteY3" fmla="*/ 37213 h 73518"/>
                <a:gd name="connsiteX4" fmla="*/ 36013 w 49012"/>
                <a:gd name="connsiteY4" fmla="*/ 76669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73518">
                  <a:moveTo>
                    <a:pt x="36503" y="78139"/>
                  </a:moveTo>
                  <a:cubicBezTo>
                    <a:pt x="29396" y="66866"/>
                    <a:pt x="10036" y="64905"/>
                    <a:pt x="10281" y="49222"/>
                  </a:cubicBezTo>
                  <a:cubicBezTo>
                    <a:pt x="10526" y="33537"/>
                    <a:pt x="-11774" y="6336"/>
                    <a:pt x="8566" y="209"/>
                  </a:cubicBezTo>
                  <a:cubicBezTo>
                    <a:pt x="34347" y="-1972"/>
                    <a:pt x="58510" y="13075"/>
                    <a:pt x="67871" y="37213"/>
                  </a:cubicBezTo>
                  <a:cubicBezTo>
                    <a:pt x="77428" y="60249"/>
                    <a:pt x="64930" y="78139"/>
                    <a:pt x="36013" y="76669"/>
                  </a:cubicBezTo>
                  <a:close/>
                </a:path>
              </a:pathLst>
            </a:custGeom>
            <a:solidFill>
              <a:srgbClr val="D4BFA1"/>
            </a:solidFill>
            <a:ln w="2449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2DDCF1A-D499-4F7F-9A79-B908300702AF}"/>
                </a:ext>
              </a:extLst>
            </p:cNvPr>
            <p:cNvSpPr/>
            <p:nvPr/>
          </p:nvSpPr>
          <p:spPr>
            <a:xfrm>
              <a:off x="1660194" y="5326392"/>
              <a:ext cx="49012" cy="98025"/>
            </a:xfrm>
            <a:custGeom>
              <a:avLst/>
              <a:gdLst>
                <a:gd name="connsiteX0" fmla="*/ 48604 w 49012"/>
                <a:gd name="connsiteY0" fmla="*/ 7352 h 98024"/>
                <a:gd name="connsiteX1" fmla="*/ 56201 w 49012"/>
                <a:gd name="connsiteY1" fmla="*/ 0 h 98024"/>
                <a:gd name="connsiteX2" fmla="*/ 47624 w 49012"/>
                <a:gd name="connsiteY2" fmla="*/ 76459 h 98024"/>
                <a:gd name="connsiteX3" fmla="*/ 20176 w 49012"/>
                <a:gd name="connsiteY3" fmla="*/ 116649 h 98024"/>
                <a:gd name="connsiteX4" fmla="*/ 20176 w 49012"/>
                <a:gd name="connsiteY4" fmla="*/ 116649 h 98024"/>
                <a:gd name="connsiteX5" fmla="*/ 9639 w 49012"/>
                <a:gd name="connsiteY5" fmla="*/ 67637 h 98024"/>
                <a:gd name="connsiteX6" fmla="*/ 48604 w 49012"/>
                <a:gd name="connsiteY6" fmla="*/ 7352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48604" y="7352"/>
                  </a:moveTo>
                  <a:lnTo>
                    <a:pt x="56201" y="0"/>
                  </a:lnTo>
                  <a:cubicBezTo>
                    <a:pt x="77766" y="28182"/>
                    <a:pt x="62817" y="52443"/>
                    <a:pt x="47624" y="76459"/>
                  </a:cubicBezTo>
                  <a:cubicBezTo>
                    <a:pt x="39046" y="90183"/>
                    <a:pt x="29489" y="103416"/>
                    <a:pt x="20176" y="116649"/>
                  </a:cubicBezTo>
                  <a:lnTo>
                    <a:pt x="20176" y="116649"/>
                  </a:lnTo>
                  <a:cubicBezTo>
                    <a:pt x="-11681" y="106357"/>
                    <a:pt x="1797" y="83811"/>
                    <a:pt x="9639" y="67637"/>
                  </a:cubicBezTo>
                  <a:cubicBezTo>
                    <a:pt x="21181" y="46660"/>
                    <a:pt x="34219" y="26516"/>
                    <a:pt x="48604" y="7352"/>
                  </a:cubicBezTo>
                  <a:close/>
                </a:path>
              </a:pathLst>
            </a:custGeom>
            <a:solidFill>
              <a:srgbClr val="D5C0A1"/>
            </a:solidFill>
            <a:ln w="2449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390F7B3F-2B33-4605-A68B-C40D80A47484}"/>
                </a:ext>
              </a:extLst>
            </p:cNvPr>
            <p:cNvSpPr/>
            <p:nvPr/>
          </p:nvSpPr>
          <p:spPr>
            <a:xfrm>
              <a:off x="1736706" y="4781673"/>
              <a:ext cx="49012" cy="73519"/>
            </a:xfrm>
            <a:custGeom>
              <a:avLst/>
              <a:gdLst>
                <a:gd name="connsiteX0" fmla="*/ 1499 w 49012"/>
                <a:gd name="connsiteY0" fmla="*/ 71013 h 73518"/>
                <a:gd name="connsiteX1" fmla="*/ 3950 w 49012"/>
                <a:gd name="connsiteY1" fmla="*/ 44791 h 73518"/>
                <a:gd name="connsiteX2" fmla="*/ 37033 w 49012"/>
                <a:gd name="connsiteY2" fmla="*/ 435 h 73518"/>
                <a:gd name="connsiteX3" fmla="*/ 58109 w 49012"/>
                <a:gd name="connsiteY3" fmla="*/ 13669 h 73518"/>
                <a:gd name="connsiteX4" fmla="*/ 44875 w 49012"/>
                <a:gd name="connsiteY4" fmla="*/ 73709 h 73518"/>
                <a:gd name="connsiteX5" fmla="*/ 1499 w 49012"/>
                <a:gd name="connsiteY5" fmla="*/ 71013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73518">
                  <a:moveTo>
                    <a:pt x="1499" y="71013"/>
                  </a:moveTo>
                  <a:cubicBezTo>
                    <a:pt x="-1147" y="62289"/>
                    <a:pt x="-265" y="52879"/>
                    <a:pt x="3950" y="44791"/>
                  </a:cubicBezTo>
                  <a:cubicBezTo>
                    <a:pt x="12037" y="27637"/>
                    <a:pt x="13262" y="5337"/>
                    <a:pt x="37033" y="435"/>
                  </a:cubicBezTo>
                  <a:cubicBezTo>
                    <a:pt x="46493" y="-1696"/>
                    <a:pt x="55928" y="4210"/>
                    <a:pt x="58109" y="13669"/>
                  </a:cubicBezTo>
                  <a:cubicBezTo>
                    <a:pt x="63990" y="35479"/>
                    <a:pt x="70362" y="58515"/>
                    <a:pt x="44875" y="73709"/>
                  </a:cubicBezTo>
                  <a:cubicBezTo>
                    <a:pt x="31887" y="84099"/>
                    <a:pt x="13115" y="82948"/>
                    <a:pt x="1499" y="71013"/>
                  </a:cubicBezTo>
                  <a:close/>
                </a:path>
              </a:pathLst>
            </a:custGeom>
            <a:solidFill>
              <a:srgbClr val="F3E9CE"/>
            </a:solidFill>
            <a:ln w="2449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6DC777E6-B0FD-452B-9700-78D54D96BE5A}"/>
                </a:ext>
              </a:extLst>
            </p:cNvPr>
            <p:cNvSpPr/>
            <p:nvPr/>
          </p:nvSpPr>
          <p:spPr>
            <a:xfrm>
              <a:off x="1688948" y="4848122"/>
              <a:ext cx="73519" cy="122531"/>
            </a:xfrm>
            <a:custGeom>
              <a:avLst/>
              <a:gdLst>
                <a:gd name="connsiteX0" fmla="*/ 49257 w 73518"/>
                <a:gd name="connsiteY0" fmla="*/ 4564 h 122531"/>
                <a:gd name="connsiteX1" fmla="*/ 92389 w 73518"/>
                <a:gd name="connsiteY1" fmla="*/ 7015 h 122531"/>
                <a:gd name="connsiteX2" fmla="*/ 83321 w 73518"/>
                <a:gd name="connsiteY2" fmla="*/ 29806 h 122531"/>
                <a:gd name="connsiteX3" fmla="*/ 28918 w 73518"/>
                <a:gd name="connsiteY3" fmla="*/ 92787 h 122531"/>
                <a:gd name="connsiteX4" fmla="*/ 9312 w 73518"/>
                <a:gd name="connsiteY4" fmla="*/ 122930 h 122531"/>
                <a:gd name="connsiteX5" fmla="*/ 0 w 73518"/>
                <a:gd name="connsiteY5" fmla="*/ 96217 h 122531"/>
                <a:gd name="connsiteX6" fmla="*/ 10048 w 73518"/>
                <a:gd name="connsiteY6" fmla="*/ 83229 h 122531"/>
                <a:gd name="connsiteX7" fmla="*/ 18380 w 73518"/>
                <a:gd name="connsiteY7" fmla="*/ 5055 h 122531"/>
                <a:gd name="connsiteX8" fmla="*/ 49257 w 73518"/>
                <a:gd name="connsiteY8" fmla="*/ 4564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518" h="122531">
                  <a:moveTo>
                    <a:pt x="49257" y="4564"/>
                  </a:moveTo>
                  <a:lnTo>
                    <a:pt x="92389" y="7015"/>
                  </a:lnTo>
                  <a:lnTo>
                    <a:pt x="83321" y="29806"/>
                  </a:lnTo>
                  <a:cubicBezTo>
                    <a:pt x="58815" y="46225"/>
                    <a:pt x="48277" y="72692"/>
                    <a:pt x="28918" y="92787"/>
                  </a:cubicBezTo>
                  <a:cubicBezTo>
                    <a:pt x="28918" y="106510"/>
                    <a:pt x="31123" y="122684"/>
                    <a:pt x="9312" y="122930"/>
                  </a:cubicBezTo>
                  <a:cubicBezTo>
                    <a:pt x="0" y="116313"/>
                    <a:pt x="1961" y="105530"/>
                    <a:pt x="0" y="96217"/>
                  </a:cubicBezTo>
                  <a:lnTo>
                    <a:pt x="10048" y="83229"/>
                  </a:lnTo>
                  <a:cubicBezTo>
                    <a:pt x="37494" y="58723"/>
                    <a:pt x="20585" y="31767"/>
                    <a:pt x="18380" y="5055"/>
                  </a:cubicBezTo>
                  <a:cubicBezTo>
                    <a:pt x="27570" y="-1513"/>
                    <a:pt x="39872" y="-1685"/>
                    <a:pt x="49257" y="4564"/>
                  </a:cubicBezTo>
                  <a:close/>
                </a:path>
              </a:pathLst>
            </a:custGeom>
            <a:solidFill>
              <a:srgbClr val="BBA582"/>
            </a:solidFill>
            <a:ln w="2449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38BFFA55-E3FF-48C4-AC07-827B349535F3}"/>
                </a:ext>
              </a:extLst>
            </p:cNvPr>
            <p:cNvSpPr/>
            <p:nvPr/>
          </p:nvSpPr>
          <p:spPr>
            <a:xfrm>
              <a:off x="1045414" y="2738043"/>
              <a:ext cx="49012" cy="122531"/>
            </a:xfrm>
            <a:custGeom>
              <a:avLst/>
              <a:gdLst>
                <a:gd name="connsiteX0" fmla="*/ 55874 w 49012"/>
                <a:gd name="connsiteY0" fmla="*/ 0 h 122531"/>
                <a:gd name="connsiteX1" fmla="*/ 71313 w 49012"/>
                <a:gd name="connsiteY1" fmla="*/ 26222 h 122531"/>
                <a:gd name="connsiteX2" fmla="*/ 71313 w 49012"/>
                <a:gd name="connsiteY2" fmla="*/ 145812 h 122531"/>
                <a:gd name="connsiteX3" fmla="*/ 63226 w 49012"/>
                <a:gd name="connsiteY3" fmla="*/ 145812 h 122531"/>
                <a:gd name="connsiteX4" fmla="*/ 55874 w 49012"/>
                <a:gd name="connsiteY4" fmla="*/ 130373 h 122531"/>
                <a:gd name="connsiteX5" fmla="*/ 0 w 49012"/>
                <a:gd name="connsiteY5" fmla="*/ 81361 h 122531"/>
                <a:gd name="connsiteX6" fmla="*/ 7842 w 49012"/>
                <a:gd name="connsiteY6" fmla="*/ 56855 h 122531"/>
                <a:gd name="connsiteX7" fmla="*/ 55874 w 49012"/>
                <a:gd name="connsiteY7" fmla="*/ 0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22531">
                  <a:moveTo>
                    <a:pt x="55874" y="0"/>
                  </a:moveTo>
                  <a:lnTo>
                    <a:pt x="71313" y="26222"/>
                  </a:lnTo>
                  <a:cubicBezTo>
                    <a:pt x="71313" y="66094"/>
                    <a:pt x="71313" y="105941"/>
                    <a:pt x="71313" y="145812"/>
                  </a:cubicBezTo>
                  <a:lnTo>
                    <a:pt x="63226" y="145812"/>
                  </a:lnTo>
                  <a:cubicBezTo>
                    <a:pt x="60530" y="140666"/>
                    <a:pt x="54894" y="135030"/>
                    <a:pt x="55874" y="130373"/>
                  </a:cubicBezTo>
                  <a:cubicBezTo>
                    <a:pt x="63471" y="83322"/>
                    <a:pt x="36269" y="77685"/>
                    <a:pt x="0" y="81361"/>
                  </a:cubicBezTo>
                  <a:lnTo>
                    <a:pt x="7842" y="56855"/>
                  </a:lnTo>
                  <a:cubicBezTo>
                    <a:pt x="53914" y="63472"/>
                    <a:pt x="57590" y="33819"/>
                    <a:pt x="55874" y="0"/>
                  </a:cubicBezTo>
                  <a:close/>
                </a:path>
              </a:pathLst>
            </a:custGeom>
            <a:solidFill>
              <a:srgbClr val="C4AF8E"/>
            </a:solidFill>
            <a:ln w="2449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F3475EA3-FBC1-4389-966C-DBF6E7E98498}"/>
                </a:ext>
              </a:extLst>
            </p:cNvPr>
            <p:cNvSpPr/>
            <p:nvPr/>
          </p:nvSpPr>
          <p:spPr>
            <a:xfrm>
              <a:off x="1780846" y="5327372"/>
              <a:ext cx="73519" cy="122531"/>
            </a:xfrm>
            <a:custGeom>
              <a:avLst/>
              <a:gdLst>
                <a:gd name="connsiteX0" fmla="*/ 0 w 73518"/>
                <a:gd name="connsiteY0" fmla="*/ 115915 h 122531"/>
                <a:gd name="connsiteX1" fmla="*/ 79400 w 73518"/>
                <a:gd name="connsiteY1" fmla="*/ 0 h 122531"/>
                <a:gd name="connsiteX2" fmla="*/ 54894 w 73518"/>
                <a:gd name="connsiteY2" fmla="*/ 78420 h 122531"/>
                <a:gd name="connsiteX3" fmla="*/ 10783 w 73518"/>
                <a:gd name="connsiteY3" fmla="*/ 127433 h 122531"/>
                <a:gd name="connsiteX4" fmla="*/ 0 w 73518"/>
                <a:gd name="connsiteY4" fmla="*/ 115915 h 12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122531">
                  <a:moveTo>
                    <a:pt x="0" y="115915"/>
                  </a:moveTo>
                  <a:cubicBezTo>
                    <a:pt x="14312" y="70211"/>
                    <a:pt x="41955" y="29849"/>
                    <a:pt x="79400" y="0"/>
                  </a:cubicBezTo>
                  <a:cubicBezTo>
                    <a:pt x="78249" y="27839"/>
                    <a:pt x="69794" y="54870"/>
                    <a:pt x="54894" y="78420"/>
                  </a:cubicBezTo>
                  <a:cubicBezTo>
                    <a:pt x="41709" y="96065"/>
                    <a:pt x="26957" y="112484"/>
                    <a:pt x="10783" y="127433"/>
                  </a:cubicBezTo>
                  <a:cubicBezTo>
                    <a:pt x="-7597" y="141401"/>
                    <a:pt x="4901" y="118855"/>
                    <a:pt x="0" y="115915"/>
                  </a:cubicBezTo>
                  <a:close/>
                </a:path>
              </a:pathLst>
            </a:custGeom>
            <a:solidFill>
              <a:srgbClr val="E4C99D"/>
            </a:solidFill>
            <a:ln w="2449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AEE5CD8C-3050-4D6A-9495-ADFB531EF5CA}"/>
                </a:ext>
              </a:extLst>
            </p:cNvPr>
            <p:cNvSpPr/>
            <p:nvPr/>
          </p:nvSpPr>
          <p:spPr>
            <a:xfrm>
              <a:off x="1699693" y="3246303"/>
              <a:ext cx="73519" cy="171544"/>
            </a:xfrm>
            <a:custGeom>
              <a:avLst/>
              <a:gdLst>
                <a:gd name="connsiteX0" fmla="*/ 773 w 73518"/>
                <a:gd name="connsiteY0" fmla="*/ 173259 h 171543"/>
                <a:gd name="connsiteX1" fmla="*/ 773 w 73518"/>
                <a:gd name="connsiteY1" fmla="*/ 80625 h 171543"/>
                <a:gd name="connsiteX2" fmla="*/ 1312 w 73518"/>
                <a:gd name="connsiteY2" fmla="*/ 37299 h 171543"/>
                <a:gd name="connsiteX3" fmla="*/ 773 w 73518"/>
                <a:gd name="connsiteY3" fmla="*/ 36759 h 171543"/>
                <a:gd name="connsiteX4" fmla="*/ 8615 w 73518"/>
                <a:gd name="connsiteY4" fmla="*/ 0 h 171543"/>
                <a:gd name="connsiteX5" fmla="*/ 16947 w 73518"/>
                <a:gd name="connsiteY5" fmla="*/ 0 h 171543"/>
                <a:gd name="connsiteX6" fmla="*/ 30426 w 73518"/>
                <a:gd name="connsiteY6" fmla="*/ 36024 h 171543"/>
                <a:gd name="connsiteX7" fmla="*/ 79021 w 73518"/>
                <a:gd name="connsiteY7" fmla="*/ 118806 h 171543"/>
                <a:gd name="connsiteX8" fmla="*/ 82379 w 73518"/>
                <a:gd name="connsiteY8" fmla="*/ 119591 h 171543"/>
                <a:gd name="connsiteX9" fmla="*/ 73556 w 73518"/>
                <a:gd name="connsiteY9" fmla="*/ 134784 h 171543"/>
                <a:gd name="connsiteX10" fmla="*/ 9350 w 73518"/>
                <a:gd name="connsiteY10" fmla="*/ 173014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18" h="171543">
                  <a:moveTo>
                    <a:pt x="773" y="173259"/>
                  </a:moveTo>
                  <a:cubicBezTo>
                    <a:pt x="773" y="142381"/>
                    <a:pt x="773" y="111503"/>
                    <a:pt x="773" y="80625"/>
                  </a:cubicBezTo>
                  <a:cubicBezTo>
                    <a:pt x="12879" y="68813"/>
                    <a:pt x="13124" y="49429"/>
                    <a:pt x="1312" y="37299"/>
                  </a:cubicBezTo>
                  <a:cubicBezTo>
                    <a:pt x="1140" y="37127"/>
                    <a:pt x="969" y="36931"/>
                    <a:pt x="773" y="36759"/>
                  </a:cubicBezTo>
                  <a:cubicBezTo>
                    <a:pt x="773" y="24261"/>
                    <a:pt x="-3638" y="10292"/>
                    <a:pt x="8615" y="0"/>
                  </a:cubicBezTo>
                  <a:lnTo>
                    <a:pt x="16947" y="0"/>
                  </a:lnTo>
                  <a:cubicBezTo>
                    <a:pt x="27999" y="8405"/>
                    <a:pt x="33244" y="22423"/>
                    <a:pt x="30426" y="36024"/>
                  </a:cubicBezTo>
                  <a:cubicBezTo>
                    <a:pt x="20990" y="72318"/>
                    <a:pt x="42752" y="109371"/>
                    <a:pt x="79021" y="118806"/>
                  </a:cubicBezTo>
                  <a:cubicBezTo>
                    <a:pt x="80149" y="119100"/>
                    <a:pt x="81251" y="119370"/>
                    <a:pt x="82379" y="119591"/>
                  </a:cubicBezTo>
                  <a:lnTo>
                    <a:pt x="73556" y="134784"/>
                  </a:lnTo>
                  <a:cubicBezTo>
                    <a:pt x="52481" y="148262"/>
                    <a:pt x="31161" y="160761"/>
                    <a:pt x="9350" y="173014"/>
                  </a:cubicBezTo>
                  <a:close/>
                </a:path>
              </a:pathLst>
            </a:custGeom>
            <a:solidFill>
              <a:srgbClr val="C5AF8F"/>
            </a:solidFill>
            <a:ln w="24493"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78F207F3-D80F-4719-91B5-2DEC69EFA5AD}"/>
                </a:ext>
              </a:extLst>
            </p:cNvPr>
            <p:cNvSpPr/>
            <p:nvPr/>
          </p:nvSpPr>
          <p:spPr>
            <a:xfrm>
              <a:off x="1472313" y="6077262"/>
              <a:ext cx="98025" cy="49012"/>
            </a:xfrm>
            <a:custGeom>
              <a:avLst/>
              <a:gdLst>
                <a:gd name="connsiteX0" fmla="*/ 8577 w 98024"/>
                <a:gd name="connsiteY0" fmla="*/ 18870 h 49012"/>
                <a:gd name="connsiteX1" fmla="*/ 106602 w 98024"/>
                <a:gd name="connsiteY1" fmla="*/ 0 h 49012"/>
                <a:gd name="connsiteX2" fmla="*/ 52198 w 98024"/>
                <a:gd name="connsiteY2" fmla="*/ 50728 h 49012"/>
                <a:gd name="connsiteX3" fmla="*/ 13478 w 98024"/>
                <a:gd name="connsiteY3" fmla="*/ 68373 h 49012"/>
                <a:gd name="connsiteX4" fmla="*/ 0 w 98024"/>
                <a:gd name="connsiteY4" fmla="*/ 27937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24" h="49012">
                  <a:moveTo>
                    <a:pt x="8577" y="18870"/>
                  </a:moveTo>
                  <a:lnTo>
                    <a:pt x="106602" y="0"/>
                  </a:lnTo>
                  <a:cubicBezTo>
                    <a:pt x="89570" y="18036"/>
                    <a:pt x="71386" y="34995"/>
                    <a:pt x="52198" y="50728"/>
                  </a:cubicBezTo>
                  <a:cubicBezTo>
                    <a:pt x="40925" y="58815"/>
                    <a:pt x="30388" y="75234"/>
                    <a:pt x="13478" y="68373"/>
                  </a:cubicBezTo>
                  <a:cubicBezTo>
                    <a:pt x="-3431" y="61511"/>
                    <a:pt x="1960" y="42396"/>
                    <a:pt x="0" y="27937"/>
                  </a:cubicBezTo>
                  <a:close/>
                </a:path>
              </a:pathLst>
            </a:custGeom>
            <a:solidFill>
              <a:srgbClr val="E5CA9E"/>
            </a:solidFill>
            <a:ln w="24493"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8BFBE887-22EB-406F-AEEC-723430DDF12A}"/>
                </a:ext>
              </a:extLst>
            </p:cNvPr>
            <p:cNvSpPr/>
            <p:nvPr/>
          </p:nvSpPr>
          <p:spPr>
            <a:xfrm>
              <a:off x="1521290" y="5444656"/>
              <a:ext cx="49012" cy="73519"/>
            </a:xfrm>
            <a:custGeom>
              <a:avLst/>
              <a:gdLst>
                <a:gd name="connsiteX0" fmla="*/ 32629 w 49012"/>
                <a:gd name="connsiteY0" fmla="*/ 79992 h 73518"/>
                <a:gd name="connsiteX1" fmla="*/ 1751 w 49012"/>
                <a:gd name="connsiteY1" fmla="*/ 39066 h 73518"/>
                <a:gd name="connsiteX2" fmla="*/ 55910 w 49012"/>
                <a:gd name="connsiteY2" fmla="*/ 101 h 73518"/>
                <a:gd name="connsiteX3" fmla="*/ 65467 w 49012"/>
                <a:gd name="connsiteY3" fmla="*/ 24607 h 73518"/>
                <a:gd name="connsiteX4" fmla="*/ 32139 w 49012"/>
                <a:gd name="connsiteY4" fmla="*/ 80481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73518">
                  <a:moveTo>
                    <a:pt x="32629" y="79992"/>
                  </a:moveTo>
                  <a:cubicBezTo>
                    <a:pt x="771" y="82932"/>
                    <a:pt x="-3150" y="58671"/>
                    <a:pt x="1751" y="39066"/>
                  </a:cubicBezTo>
                  <a:cubicBezTo>
                    <a:pt x="8245" y="14853"/>
                    <a:pt x="30889" y="-1443"/>
                    <a:pt x="55910" y="101"/>
                  </a:cubicBezTo>
                  <a:cubicBezTo>
                    <a:pt x="71103" y="101"/>
                    <a:pt x="65467" y="13824"/>
                    <a:pt x="65467" y="24607"/>
                  </a:cubicBezTo>
                  <a:cubicBezTo>
                    <a:pt x="65467" y="50338"/>
                    <a:pt x="36795" y="58181"/>
                    <a:pt x="32139" y="80481"/>
                  </a:cubicBezTo>
                  <a:close/>
                </a:path>
              </a:pathLst>
            </a:custGeom>
            <a:solidFill>
              <a:srgbClr val="D4BFA0"/>
            </a:solidFill>
            <a:ln w="24493"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AD3F15BE-2B1B-4950-8F2D-C35D5E51B5BA}"/>
                </a:ext>
              </a:extLst>
            </p:cNvPr>
            <p:cNvSpPr/>
            <p:nvPr/>
          </p:nvSpPr>
          <p:spPr>
            <a:xfrm>
              <a:off x="1749390" y="5452353"/>
              <a:ext cx="73519" cy="122531"/>
            </a:xfrm>
            <a:custGeom>
              <a:avLst/>
              <a:gdLst>
                <a:gd name="connsiteX0" fmla="*/ 67481 w 73518"/>
                <a:gd name="connsiteY0" fmla="*/ 0 h 122531"/>
                <a:gd name="connsiteX1" fmla="*/ 49346 w 73518"/>
                <a:gd name="connsiteY1" fmla="*/ 98025 h 122531"/>
                <a:gd name="connsiteX2" fmla="*/ 11116 w 73518"/>
                <a:gd name="connsiteY2" fmla="*/ 132333 h 122531"/>
                <a:gd name="connsiteX3" fmla="*/ 4009 w 73518"/>
                <a:gd name="connsiteY3" fmla="*/ 117385 h 122531"/>
                <a:gd name="connsiteX4" fmla="*/ 4009 w 73518"/>
                <a:gd name="connsiteY4" fmla="*/ 117385 h 122531"/>
                <a:gd name="connsiteX5" fmla="*/ 40769 w 73518"/>
                <a:gd name="connsiteY5" fmla="*/ 35044 h 122531"/>
                <a:gd name="connsiteX6" fmla="*/ 40769 w 73518"/>
                <a:gd name="connsiteY6" fmla="*/ 35044 h 122531"/>
                <a:gd name="connsiteX7" fmla="*/ 67481 w 73518"/>
                <a:gd name="connsiteY7" fmla="*/ 0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18" h="122531">
                  <a:moveTo>
                    <a:pt x="67481" y="0"/>
                  </a:moveTo>
                  <a:cubicBezTo>
                    <a:pt x="90761" y="38230"/>
                    <a:pt x="67481" y="67637"/>
                    <a:pt x="49346" y="98025"/>
                  </a:cubicBezTo>
                  <a:cubicBezTo>
                    <a:pt x="37583" y="110768"/>
                    <a:pt x="29496" y="128168"/>
                    <a:pt x="11116" y="132333"/>
                  </a:cubicBezTo>
                  <a:cubicBezTo>
                    <a:pt x="-7264" y="136500"/>
                    <a:pt x="2294" y="124492"/>
                    <a:pt x="4009" y="117385"/>
                  </a:cubicBezTo>
                  <a:lnTo>
                    <a:pt x="4009" y="117385"/>
                  </a:lnTo>
                  <a:cubicBezTo>
                    <a:pt x="19938" y="91653"/>
                    <a:pt x="19203" y="58325"/>
                    <a:pt x="40769" y="35044"/>
                  </a:cubicBezTo>
                  <a:lnTo>
                    <a:pt x="40769" y="35044"/>
                  </a:lnTo>
                  <a:cubicBezTo>
                    <a:pt x="55080" y="28697"/>
                    <a:pt x="65152" y="15488"/>
                    <a:pt x="67481" y="0"/>
                  </a:cubicBezTo>
                  <a:close/>
                </a:path>
              </a:pathLst>
            </a:custGeom>
            <a:solidFill>
              <a:srgbClr val="E4C89D"/>
            </a:solidFill>
            <a:ln w="24493"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D8FB321-55F9-41FB-99EF-B3C00B0EF488}"/>
                </a:ext>
              </a:extLst>
            </p:cNvPr>
            <p:cNvSpPr/>
            <p:nvPr/>
          </p:nvSpPr>
          <p:spPr>
            <a:xfrm>
              <a:off x="1443903" y="5598262"/>
              <a:ext cx="49012" cy="73519"/>
            </a:xfrm>
            <a:custGeom>
              <a:avLst/>
              <a:gdLst>
                <a:gd name="connsiteX0" fmla="*/ 54386 w 49012"/>
                <a:gd name="connsiteY0" fmla="*/ 29801 h 73518"/>
                <a:gd name="connsiteX1" fmla="*/ 14441 w 49012"/>
                <a:gd name="connsiteY1" fmla="*/ 78814 h 73518"/>
                <a:gd name="connsiteX2" fmla="*/ 473 w 49012"/>
                <a:gd name="connsiteY2" fmla="*/ 52102 h 73518"/>
                <a:gd name="connsiteX3" fmla="*/ 36497 w 49012"/>
                <a:gd name="connsiteY3" fmla="*/ 148 h 73518"/>
                <a:gd name="connsiteX4" fmla="*/ 54386 w 49012"/>
                <a:gd name="connsiteY4" fmla="*/ 29801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73518">
                  <a:moveTo>
                    <a:pt x="54386" y="29801"/>
                  </a:moveTo>
                  <a:cubicBezTo>
                    <a:pt x="52181" y="54308"/>
                    <a:pt x="43848" y="76608"/>
                    <a:pt x="14441" y="78814"/>
                  </a:cubicBezTo>
                  <a:cubicBezTo>
                    <a:pt x="-3449" y="80039"/>
                    <a:pt x="227" y="62884"/>
                    <a:pt x="473" y="52102"/>
                  </a:cubicBezTo>
                  <a:cubicBezTo>
                    <a:pt x="473" y="27596"/>
                    <a:pt x="5374" y="3090"/>
                    <a:pt x="36497" y="148"/>
                  </a:cubicBezTo>
                  <a:cubicBezTo>
                    <a:pt x="58552" y="-1812"/>
                    <a:pt x="54386" y="16078"/>
                    <a:pt x="54386" y="29801"/>
                  </a:cubicBezTo>
                  <a:close/>
                </a:path>
              </a:pathLst>
            </a:custGeom>
            <a:solidFill>
              <a:srgbClr val="D5BFA1"/>
            </a:solidFill>
            <a:ln w="24493"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7A216D73-5EF5-4F71-B68B-AE97EECAF9C3}"/>
                </a:ext>
              </a:extLst>
            </p:cNvPr>
            <p:cNvSpPr/>
            <p:nvPr/>
          </p:nvSpPr>
          <p:spPr>
            <a:xfrm>
              <a:off x="1125165" y="5789069"/>
              <a:ext cx="73519" cy="73519"/>
            </a:xfrm>
            <a:custGeom>
              <a:avLst/>
              <a:gdLst>
                <a:gd name="connsiteX0" fmla="*/ 22440 w 73518"/>
                <a:gd name="connsiteY0" fmla="*/ 0 h 73518"/>
                <a:gd name="connsiteX1" fmla="*/ 46947 w 73518"/>
                <a:gd name="connsiteY1" fmla="*/ 7842 h 73518"/>
                <a:gd name="connsiteX2" fmla="*/ 69982 w 73518"/>
                <a:gd name="connsiteY2" fmla="*/ 45092 h 73518"/>
                <a:gd name="connsiteX3" fmla="*/ 47682 w 73518"/>
                <a:gd name="connsiteY3" fmla="*/ 80380 h 73518"/>
                <a:gd name="connsiteX4" fmla="*/ 47682 w 73518"/>
                <a:gd name="connsiteY4" fmla="*/ 80380 h 73518"/>
                <a:gd name="connsiteX5" fmla="*/ 21705 w 73518"/>
                <a:gd name="connsiteY5" fmla="*/ 55874 h 73518"/>
                <a:gd name="connsiteX6" fmla="*/ 22440 w 73518"/>
                <a:gd name="connsiteY6" fmla="*/ 0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73518">
                  <a:moveTo>
                    <a:pt x="22440" y="0"/>
                  </a:moveTo>
                  <a:lnTo>
                    <a:pt x="46947" y="7842"/>
                  </a:lnTo>
                  <a:cubicBezTo>
                    <a:pt x="54789" y="20341"/>
                    <a:pt x="63366" y="32348"/>
                    <a:pt x="69982" y="45092"/>
                  </a:cubicBezTo>
                  <a:cubicBezTo>
                    <a:pt x="81745" y="68373"/>
                    <a:pt x="75864" y="81851"/>
                    <a:pt x="47682" y="80380"/>
                  </a:cubicBezTo>
                  <a:lnTo>
                    <a:pt x="47682" y="80380"/>
                  </a:lnTo>
                  <a:cubicBezTo>
                    <a:pt x="47682" y="61511"/>
                    <a:pt x="27341" y="64942"/>
                    <a:pt x="21705" y="55874"/>
                  </a:cubicBezTo>
                  <a:cubicBezTo>
                    <a:pt x="11412" y="37985"/>
                    <a:pt x="-21916" y="16420"/>
                    <a:pt x="22440" y="0"/>
                  </a:cubicBezTo>
                  <a:close/>
                </a:path>
              </a:pathLst>
            </a:custGeom>
            <a:solidFill>
              <a:srgbClr val="D3BEA0"/>
            </a:solidFill>
            <a:ln w="24493"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ABD6F53D-FCF8-4601-8C27-9ED67BE5827F}"/>
                </a:ext>
              </a:extLst>
            </p:cNvPr>
            <p:cNvSpPr/>
            <p:nvPr/>
          </p:nvSpPr>
          <p:spPr>
            <a:xfrm>
              <a:off x="867673" y="2601054"/>
              <a:ext cx="24506" cy="269569"/>
            </a:xfrm>
            <a:custGeom>
              <a:avLst/>
              <a:gdLst>
                <a:gd name="connsiteX0" fmla="*/ 23107 w 24506"/>
                <a:gd name="connsiteY0" fmla="*/ 273245 h 269568"/>
                <a:gd name="connsiteX1" fmla="*/ 4972 w 24506"/>
                <a:gd name="connsiteY1" fmla="*/ 236240 h 269568"/>
                <a:gd name="connsiteX2" fmla="*/ 4972 w 24506"/>
                <a:gd name="connsiteY2" fmla="*/ 218841 h 269568"/>
                <a:gd name="connsiteX3" fmla="*/ 1051 w 24506"/>
                <a:gd name="connsiteY3" fmla="*/ 40680 h 269568"/>
                <a:gd name="connsiteX4" fmla="*/ 15020 w 24506"/>
                <a:gd name="connsiteY4" fmla="*/ 0 h 269568"/>
                <a:gd name="connsiteX5" fmla="*/ 23352 w 24506"/>
                <a:gd name="connsiteY5" fmla="*/ 0 h 269568"/>
                <a:gd name="connsiteX6" fmla="*/ 30949 w 24506"/>
                <a:gd name="connsiteY6" fmla="*/ 44112 h 269568"/>
                <a:gd name="connsiteX7" fmla="*/ 30949 w 24506"/>
                <a:gd name="connsiteY7" fmla="*/ 164682 h 269568"/>
                <a:gd name="connsiteX8" fmla="*/ 23107 w 24506"/>
                <a:gd name="connsiteY8" fmla="*/ 273245 h 26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06" h="269568">
                  <a:moveTo>
                    <a:pt x="23107" y="273245"/>
                  </a:moveTo>
                  <a:cubicBezTo>
                    <a:pt x="9138" y="264912"/>
                    <a:pt x="20656" y="243837"/>
                    <a:pt x="4972" y="236240"/>
                  </a:cubicBezTo>
                  <a:lnTo>
                    <a:pt x="4972" y="218841"/>
                  </a:lnTo>
                  <a:cubicBezTo>
                    <a:pt x="145" y="159585"/>
                    <a:pt x="-1179" y="100084"/>
                    <a:pt x="1051" y="40680"/>
                  </a:cubicBezTo>
                  <a:cubicBezTo>
                    <a:pt x="-1032" y="25658"/>
                    <a:pt x="4139" y="10562"/>
                    <a:pt x="15020" y="0"/>
                  </a:cubicBezTo>
                  <a:lnTo>
                    <a:pt x="23352" y="0"/>
                  </a:lnTo>
                  <a:cubicBezTo>
                    <a:pt x="25067" y="14949"/>
                    <a:pt x="16980" y="31368"/>
                    <a:pt x="30949" y="44112"/>
                  </a:cubicBezTo>
                  <a:cubicBezTo>
                    <a:pt x="30949" y="84301"/>
                    <a:pt x="30949" y="124492"/>
                    <a:pt x="30949" y="164682"/>
                  </a:cubicBezTo>
                  <a:cubicBezTo>
                    <a:pt x="14284" y="200462"/>
                    <a:pt x="28498" y="237711"/>
                    <a:pt x="23107" y="273245"/>
                  </a:cubicBezTo>
                  <a:close/>
                </a:path>
              </a:pathLst>
            </a:custGeom>
            <a:solidFill>
              <a:srgbClr val="C9B28F"/>
            </a:solidFill>
            <a:ln w="24493"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6F10E790-CDEA-4744-9663-BF7D4582341E}"/>
                </a:ext>
              </a:extLst>
            </p:cNvPr>
            <p:cNvSpPr/>
            <p:nvPr/>
          </p:nvSpPr>
          <p:spPr>
            <a:xfrm>
              <a:off x="1852404" y="4238843"/>
              <a:ext cx="24506" cy="98025"/>
            </a:xfrm>
            <a:custGeom>
              <a:avLst/>
              <a:gdLst>
                <a:gd name="connsiteX0" fmla="*/ 37985 w 24506"/>
                <a:gd name="connsiteY0" fmla="*/ 60493 h 98024"/>
                <a:gd name="connsiteX1" fmla="*/ 29162 w 24506"/>
                <a:gd name="connsiteY1" fmla="*/ 106074 h 98024"/>
                <a:gd name="connsiteX2" fmla="*/ 1716 w 24506"/>
                <a:gd name="connsiteY2" fmla="*/ 91616 h 98024"/>
                <a:gd name="connsiteX3" fmla="*/ 0 w 24506"/>
                <a:gd name="connsiteY3" fmla="*/ 15156 h 98024"/>
                <a:gd name="connsiteX4" fmla="*/ 37250 w 24506"/>
                <a:gd name="connsiteY4" fmla="*/ 24713 h 98024"/>
                <a:gd name="connsiteX5" fmla="*/ 37985 w 24506"/>
                <a:gd name="connsiteY5" fmla="*/ 60493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06" h="98024">
                  <a:moveTo>
                    <a:pt x="37985" y="60493"/>
                  </a:moveTo>
                  <a:cubicBezTo>
                    <a:pt x="24261" y="73481"/>
                    <a:pt x="32103" y="90880"/>
                    <a:pt x="29162" y="106074"/>
                  </a:cubicBezTo>
                  <a:cubicBezTo>
                    <a:pt x="9068" y="122003"/>
                    <a:pt x="2696" y="110730"/>
                    <a:pt x="1716" y="91616"/>
                  </a:cubicBezTo>
                  <a:cubicBezTo>
                    <a:pt x="490" y="67109"/>
                    <a:pt x="490" y="40643"/>
                    <a:pt x="0" y="15156"/>
                  </a:cubicBezTo>
                  <a:cubicBezTo>
                    <a:pt x="19115" y="-7634"/>
                    <a:pt x="32103" y="-4939"/>
                    <a:pt x="37250" y="24713"/>
                  </a:cubicBezTo>
                  <a:cubicBezTo>
                    <a:pt x="38401" y="36599"/>
                    <a:pt x="38646" y="48558"/>
                    <a:pt x="37985" y="60493"/>
                  </a:cubicBezTo>
                  <a:close/>
                </a:path>
              </a:pathLst>
            </a:custGeom>
            <a:solidFill>
              <a:srgbClr val="F2E7CC"/>
            </a:solidFill>
            <a:ln w="24493"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FF65E880-9FB1-4B36-BF95-197BFD0C9738}"/>
                </a:ext>
              </a:extLst>
            </p:cNvPr>
            <p:cNvSpPr/>
            <p:nvPr/>
          </p:nvSpPr>
          <p:spPr>
            <a:xfrm>
              <a:off x="1207155" y="6070155"/>
              <a:ext cx="73519" cy="49012"/>
            </a:xfrm>
            <a:custGeom>
              <a:avLst/>
              <a:gdLst>
                <a:gd name="connsiteX0" fmla="*/ 92143 w 73518"/>
                <a:gd name="connsiteY0" fmla="*/ 53914 h 49012"/>
                <a:gd name="connsiteX1" fmla="*/ 49012 w 73518"/>
                <a:gd name="connsiteY1" fmla="*/ 60530 h 49012"/>
                <a:gd name="connsiteX2" fmla="*/ 0 w 73518"/>
                <a:gd name="connsiteY2" fmla="*/ 0 h 49012"/>
                <a:gd name="connsiteX3" fmla="*/ 65677 w 73518"/>
                <a:gd name="connsiteY3" fmla="*/ 16909 h 49012"/>
                <a:gd name="connsiteX4" fmla="*/ 92143 w 73518"/>
                <a:gd name="connsiteY4" fmla="*/ 53914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49012">
                  <a:moveTo>
                    <a:pt x="92143" y="53914"/>
                  </a:moveTo>
                  <a:cubicBezTo>
                    <a:pt x="79890" y="69598"/>
                    <a:pt x="67637" y="78420"/>
                    <a:pt x="49012" y="60530"/>
                  </a:cubicBezTo>
                  <a:cubicBezTo>
                    <a:pt x="29456" y="43181"/>
                    <a:pt x="12890" y="22742"/>
                    <a:pt x="0" y="0"/>
                  </a:cubicBezTo>
                  <a:lnTo>
                    <a:pt x="65677" y="16909"/>
                  </a:lnTo>
                  <a:cubicBezTo>
                    <a:pt x="87732" y="19115"/>
                    <a:pt x="93124" y="33819"/>
                    <a:pt x="92143" y="53914"/>
                  </a:cubicBezTo>
                  <a:close/>
                </a:path>
              </a:pathLst>
            </a:custGeom>
            <a:solidFill>
              <a:srgbClr val="E6CA9F"/>
            </a:solidFill>
            <a:ln w="24493"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9DDCDF95-2BE6-4929-9B08-910C3A10A36F}"/>
                </a:ext>
              </a:extLst>
            </p:cNvPr>
            <p:cNvSpPr/>
            <p:nvPr/>
          </p:nvSpPr>
          <p:spPr>
            <a:xfrm>
              <a:off x="993400" y="1784261"/>
              <a:ext cx="24506" cy="269569"/>
            </a:xfrm>
            <a:custGeom>
              <a:avLst/>
              <a:gdLst>
                <a:gd name="connsiteX0" fmla="*/ 32655 w 24506"/>
                <a:gd name="connsiteY0" fmla="*/ 144587 h 269568"/>
                <a:gd name="connsiteX1" fmla="*/ 32655 w 24506"/>
                <a:gd name="connsiteY1" fmla="*/ 256335 h 269568"/>
                <a:gd name="connsiteX2" fmla="*/ 23097 w 24506"/>
                <a:gd name="connsiteY2" fmla="*/ 283047 h 269568"/>
                <a:gd name="connsiteX3" fmla="*/ 17461 w 24506"/>
                <a:gd name="connsiteY3" fmla="*/ 243837 h 269568"/>
                <a:gd name="connsiteX4" fmla="*/ 17461 w 24506"/>
                <a:gd name="connsiteY4" fmla="*/ 192374 h 269568"/>
                <a:gd name="connsiteX5" fmla="*/ 17461 w 24506"/>
                <a:gd name="connsiteY5" fmla="*/ 81606 h 269568"/>
                <a:gd name="connsiteX6" fmla="*/ 17461 w 24506"/>
                <a:gd name="connsiteY6" fmla="*/ 28427 h 269568"/>
                <a:gd name="connsiteX7" fmla="*/ 14912 w 24506"/>
                <a:gd name="connsiteY7" fmla="*/ 2549 h 269568"/>
                <a:gd name="connsiteX8" fmla="*/ 17461 w 24506"/>
                <a:gd name="connsiteY8" fmla="*/ 0 h 269568"/>
                <a:gd name="connsiteX9" fmla="*/ 27263 w 24506"/>
                <a:gd name="connsiteY9" fmla="*/ 0 h 269568"/>
                <a:gd name="connsiteX10" fmla="*/ 34860 w 24506"/>
                <a:gd name="connsiteY10" fmla="*/ 99250 h 269568"/>
                <a:gd name="connsiteX11" fmla="*/ 30988 w 24506"/>
                <a:gd name="connsiteY11" fmla="*/ 142749 h 269568"/>
                <a:gd name="connsiteX12" fmla="*/ 32655 w 24506"/>
                <a:gd name="connsiteY12" fmla="*/ 144587 h 26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506" h="269568">
                  <a:moveTo>
                    <a:pt x="32655" y="144587"/>
                  </a:moveTo>
                  <a:cubicBezTo>
                    <a:pt x="32655" y="181836"/>
                    <a:pt x="32655" y="219086"/>
                    <a:pt x="32655" y="256335"/>
                  </a:cubicBezTo>
                  <a:cubicBezTo>
                    <a:pt x="22362" y="262707"/>
                    <a:pt x="26038" y="273979"/>
                    <a:pt x="23097" y="283047"/>
                  </a:cubicBezTo>
                  <a:cubicBezTo>
                    <a:pt x="12559" y="271284"/>
                    <a:pt x="16235" y="258541"/>
                    <a:pt x="17461" y="243837"/>
                  </a:cubicBezTo>
                  <a:cubicBezTo>
                    <a:pt x="28733" y="228545"/>
                    <a:pt x="28733" y="207666"/>
                    <a:pt x="17461" y="192374"/>
                  </a:cubicBezTo>
                  <a:cubicBezTo>
                    <a:pt x="-5820" y="159119"/>
                    <a:pt x="-5820" y="114861"/>
                    <a:pt x="17461" y="81606"/>
                  </a:cubicBezTo>
                  <a:cubicBezTo>
                    <a:pt x="26969" y="65162"/>
                    <a:pt x="26969" y="44871"/>
                    <a:pt x="17461" y="28427"/>
                  </a:cubicBezTo>
                  <a:cubicBezTo>
                    <a:pt x="9619" y="21982"/>
                    <a:pt x="8467" y="10415"/>
                    <a:pt x="14912" y="2549"/>
                  </a:cubicBezTo>
                  <a:cubicBezTo>
                    <a:pt x="15672" y="1617"/>
                    <a:pt x="16529" y="759"/>
                    <a:pt x="17461" y="0"/>
                  </a:cubicBezTo>
                  <a:lnTo>
                    <a:pt x="27263" y="0"/>
                  </a:lnTo>
                  <a:cubicBezTo>
                    <a:pt x="43437" y="32103"/>
                    <a:pt x="30204" y="66412"/>
                    <a:pt x="34860" y="99250"/>
                  </a:cubicBezTo>
                  <a:cubicBezTo>
                    <a:pt x="21774" y="110180"/>
                    <a:pt x="20034" y="129662"/>
                    <a:pt x="30988" y="142749"/>
                  </a:cubicBezTo>
                  <a:cubicBezTo>
                    <a:pt x="31527" y="143386"/>
                    <a:pt x="32066" y="143998"/>
                    <a:pt x="32655" y="144587"/>
                  </a:cubicBezTo>
                  <a:close/>
                </a:path>
              </a:pathLst>
            </a:custGeom>
            <a:solidFill>
              <a:srgbClr val="CDB797"/>
            </a:solidFill>
            <a:ln w="24493"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85CCE0F7-41BA-40D1-B40E-6BAA95097AD3}"/>
                </a:ext>
              </a:extLst>
            </p:cNvPr>
            <p:cNvSpPr/>
            <p:nvPr/>
          </p:nvSpPr>
          <p:spPr>
            <a:xfrm>
              <a:off x="1635279" y="5683938"/>
              <a:ext cx="49012" cy="98025"/>
            </a:xfrm>
            <a:custGeom>
              <a:avLst/>
              <a:gdLst>
                <a:gd name="connsiteX0" fmla="*/ 0 w 49012"/>
                <a:gd name="connsiteY0" fmla="*/ 86016 h 98024"/>
                <a:gd name="connsiteX1" fmla="*/ 70823 w 49012"/>
                <a:gd name="connsiteY1" fmla="*/ 0 h 98024"/>
                <a:gd name="connsiteX2" fmla="*/ 43376 w 49012"/>
                <a:gd name="connsiteY2" fmla="*/ 79400 h 98024"/>
                <a:gd name="connsiteX3" fmla="*/ 490 w 49012"/>
                <a:gd name="connsiteY3" fmla="*/ 85772 h 98024"/>
              </a:gdLst>
              <a:ahLst/>
              <a:cxnLst>
                <a:cxn ang="0">
                  <a:pos x="connsiteX0" y="connsiteY0"/>
                </a:cxn>
                <a:cxn ang="0">
                  <a:pos x="connsiteX1" y="connsiteY1"/>
                </a:cxn>
                <a:cxn ang="0">
                  <a:pos x="connsiteX2" y="connsiteY2"/>
                </a:cxn>
                <a:cxn ang="0">
                  <a:pos x="connsiteX3" y="connsiteY3"/>
                </a:cxn>
              </a:cxnLst>
              <a:rect l="l" t="t" r="r" b="b"/>
              <a:pathLst>
                <a:path w="49012" h="98024">
                  <a:moveTo>
                    <a:pt x="0" y="86016"/>
                  </a:moveTo>
                  <a:cubicBezTo>
                    <a:pt x="22056" y="57099"/>
                    <a:pt x="20585" y="9312"/>
                    <a:pt x="70823" y="0"/>
                  </a:cubicBezTo>
                  <a:cubicBezTo>
                    <a:pt x="69353" y="28525"/>
                    <a:pt x="59844" y="56045"/>
                    <a:pt x="43376" y="79400"/>
                  </a:cubicBezTo>
                  <a:cubicBezTo>
                    <a:pt x="33328" y="94594"/>
                    <a:pt x="18870" y="109543"/>
                    <a:pt x="490" y="85772"/>
                  </a:cubicBezTo>
                  <a:close/>
                </a:path>
              </a:pathLst>
            </a:custGeom>
            <a:solidFill>
              <a:srgbClr val="D4C0A1"/>
            </a:solidFill>
            <a:ln w="24493"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3216CB70-5A44-45AA-A8AF-ED01DE9D9363}"/>
                </a:ext>
              </a:extLst>
            </p:cNvPr>
            <p:cNvSpPr/>
            <p:nvPr/>
          </p:nvSpPr>
          <p:spPr>
            <a:xfrm>
              <a:off x="1598422" y="5388882"/>
              <a:ext cx="49012" cy="73519"/>
            </a:xfrm>
            <a:custGeom>
              <a:avLst/>
              <a:gdLst>
                <a:gd name="connsiteX0" fmla="*/ 46905 w 49012"/>
                <a:gd name="connsiteY0" fmla="*/ 0 h 73518"/>
                <a:gd name="connsiteX1" fmla="*/ 50091 w 49012"/>
                <a:gd name="connsiteY1" fmla="*/ 3186 h 73518"/>
                <a:gd name="connsiteX2" fmla="*/ 25584 w 49012"/>
                <a:gd name="connsiteY2" fmla="*/ 90673 h 73518"/>
                <a:gd name="connsiteX3" fmla="*/ 3039 w 49012"/>
                <a:gd name="connsiteY3" fmla="*/ 90673 h 73518"/>
                <a:gd name="connsiteX4" fmla="*/ 38327 w 49012"/>
                <a:gd name="connsiteY4" fmla="*/ 10293 h 73518"/>
                <a:gd name="connsiteX5" fmla="*/ 46905 w 49012"/>
                <a:gd name="connsiteY5" fmla="*/ 0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73518">
                  <a:moveTo>
                    <a:pt x="46905" y="0"/>
                  </a:moveTo>
                  <a:cubicBezTo>
                    <a:pt x="46905" y="0"/>
                    <a:pt x="49600" y="1960"/>
                    <a:pt x="50091" y="3186"/>
                  </a:cubicBezTo>
                  <a:cubicBezTo>
                    <a:pt x="63079" y="34505"/>
                    <a:pt x="52958" y="70651"/>
                    <a:pt x="25584" y="90673"/>
                  </a:cubicBezTo>
                  <a:cubicBezTo>
                    <a:pt x="19703" y="95574"/>
                    <a:pt x="6715" y="103416"/>
                    <a:pt x="3039" y="90673"/>
                  </a:cubicBezTo>
                  <a:cubicBezTo>
                    <a:pt x="-7744" y="55139"/>
                    <a:pt x="11616" y="30633"/>
                    <a:pt x="38327" y="10293"/>
                  </a:cubicBezTo>
                  <a:cubicBezTo>
                    <a:pt x="41685" y="7328"/>
                    <a:pt x="44601" y="3848"/>
                    <a:pt x="46905" y="0"/>
                  </a:cubicBezTo>
                  <a:close/>
                </a:path>
              </a:pathLst>
            </a:custGeom>
            <a:solidFill>
              <a:srgbClr val="D4BFA0"/>
            </a:solidFill>
            <a:ln w="24493"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E15652D0-657A-4A72-8198-FE2F6F9E5702}"/>
                </a:ext>
              </a:extLst>
            </p:cNvPr>
            <p:cNvSpPr/>
            <p:nvPr/>
          </p:nvSpPr>
          <p:spPr>
            <a:xfrm>
              <a:off x="1390462" y="5603526"/>
              <a:ext cx="24506" cy="73519"/>
            </a:xfrm>
            <a:custGeom>
              <a:avLst/>
              <a:gdLst>
                <a:gd name="connsiteX0" fmla="*/ 45336 w 24506"/>
                <a:gd name="connsiteY0" fmla="*/ 37771 h 73518"/>
                <a:gd name="connsiteX1" fmla="*/ 24506 w 24506"/>
                <a:gd name="connsiteY1" fmla="*/ 79921 h 73518"/>
                <a:gd name="connsiteX2" fmla="*/ 0 w 24506"/>
                <a:gd name="connsiteY2" fmla="*/ 40712 h 73518"/>
                <a:gd name="connsiteX3" fmla="*/ 28672 w 24506"/>
                <a:gd name="connsiteY3" fmla="*/ 32 h 73518"/>
                <a:gd name="connsiteX4" fmla="*/ 45336 w 24506"/>
                <a:gd name="connsiteY4" fmla="*/ 37771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73518">
                  <a:moveTo>
                    <a:pt x="45336" y="37771"/>
                  </a:moveTo>
                  <a:cubicBezTo>
                    <a:pt x="42151" y="54435"/>
                    <a:pt x="51463" y="79677"/>
                    <a:pt x="24506" y="79921"/>
                  </a:cubicBezTo>
                  <a:cubicBezTo>
                    <a:pt x="1961" y="79921"/>
                    <a:pt x="0" y="60317"/>
                    <a:pt x="0" y="40712"/>
                  </a:cubicBezTo>
                  <a:cubicBezTo>
                    <a:pt x="0" y="21107"/>
                    <a:pt x="2451" y="-949"/>
                    <a:pt x="28672" y="32"/>
                  </a:cubicBezTo>
                  <a:cubicBezTo>
                    <a:pt x="54894" y="1011"/>
                    <a:pt x="41416" y="24538"/>
                    <a:pt x="45336" y="37771"/>
                  </a:cubicBezTo>
                  <a:close/>
                </a:path>
              </a:pathLst>
            </a:custGeom>
            <a:solidFill>
              <a:srgbClr val="D3BE9F"/>
            </a:solidFill>
            <a:ln w="24493"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7F1CABE6-52DE-4476-A0AD-B7781A419220}"/>
                </a:ext>
              </a:extLst>
            </p:cNvPr>
            <p:cNvSpPr/>
            <p:nvPr/>
          </p:nvSpPr>
          <p:spPr>
            <a:xfrm>
              <a:off x="1207180" y="5134753"/>
              <a:ext cx="73519" cy="73519"/>
            </a:xfrm>
            <a:custGeom>
              <a:avLst/>
              <a:gdLst>
                <a:gd name="connsiteX0" fmla="*/ 12474 w 73518"/>
                <a:gd name="connsiteY0" fmla="*/ 54894 h 73518"/>
                <a:gd name="connsiteX1" fmla="*/ 19826 w 73518"/>
                <a:gd name="connsiteY1" fmla="*/ 0 h 73518"/>
                <a:gd name="connsiteX2" fmla="*/ 19826 w 73518"/>
                <a:gd name="connsiteY2" fmla="*/ 0 h 73518"/>
                <a:gd name="connsiteX3" fmla="*/ 50213 w 73518"/>
                <a:gd name="connsiteY3" fmla="*/ 29162 h 73518"/>
                <a:gd name="connsiteX4" fmla="*/ 64182 w 73518"/>
                <a:gd name="connsiteY4" fmla="*/ 19115 h 73518"/>
                <a:gd name="connsiteX5" fmla="*/ 84032 w 73518"/>
                <a:gd name="connsiteY5" fmla="*/ 43621 h 73518"/>
                <a:gd name="connsiteX6" fmla="*/ 46537 w 73518"/>
                <a:gd name="connsiteY6" fmla="*/ 72538 h 73518"/>
                <a:gd name="connsiteX7" fmla="*/ 14165 w 73518"/>
                <a:gd name="connsiteY7" fmla="*/ 60187 h 73518"/>
                <a:gd name="connsiteX8" fmla="*/ 12474 w 73518"/>
                <a:gd name="connsiteY8" fmla="*/ 54894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518" h="73518">
                  <a:moveTo>
                    <a:pt x="12474" y="54894"/>
                  </a:moveTo>
                  <a:cubicBezTo>
                    <a:pt x="15169" y="36514"/>
                    <a:pt x="-21590" y="12988"/>
                    <a:pt x="19826" y="0"/>
                  </a:cubicBezTo>
                  <a:lnTo>
                    <a:pt x="19826" y="0"/>
                  </a:lnTo>
                  <a:cubicBezTo>
                    <a:pt x="29407" y="10268"/>
                    <a:pt x="39553" y="19997"/>
                    <a:pt x="50213" y="29162"/>
                  </a:cubicBezTo>
                  <a:cubicBezTo>
                    <a:pt x="62957" y="39210"/>
                    <a:pt x="63201" y="27692"/>
                    <a:pt x="64182" y="19115"/>
                  </a:cubicBezTo>
                  <a:cubicBezTo>
                    <a:pt x="85502" y="15194"/>
                    <a:pt x="85012" y="29407"/>
                    <a:pt x="84032" y="43621"/>
                  </a:cubicBezTo>
                  <a:cubicBezTo>
                    <a:pt x="71779" y="53423"/>
                    <a:pt x="72024" y="79645"/>
                    <a:pt x="46537" y="72538"/>
                  </a:cubicBezTo>
                  <a:cubicBezTo>
                    <a:pt x="34186" y="78077"/>
                    <a:pt x="19679" y="72538"/>
                    <a:pt x="14165" y="60187"/>
                  </a:cubicBezTo>
                  <a:cubicBezTo>
                    <a:pt x="13405" y="58496"/>
                    <a:pt x="12841" y="56707"/>
                    <a:pt x="12474" y="54894"/>
                  </a:cubicBezTo>
                  <a:close/>
                </a:path>
              </a:pathLst>
            </a:custGeom>
            <a:solidFill>
              <a:srgbClr val="D2BD9E"/>
            </a:solidFill>
            <a:ln w="24493"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C1787EBB-A964-4AFD-A6AF-9444068DAA13}"/>
                </a:ext>
              </a:extLst>
            </p:cNvPr>
            <p:cNvSpPr/>
            <p:nvPr/>
          </p:nvSpPr>
          <p:spPr>
            <a:xfrm>
              <a:off x="1491182" y="5675850"/>
              <a:ext cx="49012" cy="73519"/>
            </a:xfrm>
            <a:custGeom>
              <a:avLst/>
              <a:gdLst>
                <a:gd name="connsiteX0" fmla="*/ 35534 w 49012"/>
                <a:gd name="connsiteY0" fmla="*/ 75724 h 73518"/>
                <a:gd name="connsiteX1" fmla="*/ 0 w 49012"/>
                <a:gd name="connsiteY1" fmla="*/ 92389 h 73518"/>
                <a:gd name="connsiteX2" fmla="*/ 53179 w 49012"/>
                <a:gd name="connsiteY2" fmla="*/ 0 h 73518"/>
                <a:gd name="connsiteX3" fmla="*/ 53179 w 49012"/>
                <a:gd name="connsiteY3" fmla="*/ 50973 h 73518"/>
                <a:gd name="connsiteX4" fmla="*/ 56119 w 49012"/>
                <a:gd name="connsiteY4" fmla="*/ 67392 h 73518"/>
                <a:gd name="connsiteX5" fmla="*/ 35534 w 49012"/>
                <a:gd name="connsiteY5" fmla="*/ 75724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73518">
                  <a:moveTo>
                    <a:pt x="35534" y="75724"/>
                  </a:moveTo>
                  <a:cubicBezTo>
                    <a:pt x="22546" y="74009"/>
                    <a:pt x="17399" y="89693"/>
                    <a:pt x="0" y="92389"/>
                  </a:cubicBezTo>
                  <a:cubicBezTo>
                    <a:pt x="8822" y="54404"/>
                    <a:pt x="-2941" y="11028"/>
                    <a:pt x="53179" y="0"/>
                  </a:cubicBezTo>
                  <a:lnTo>
                    <a:pt x="53179" y="50973"/>
                  </a:lnTo>
                  <a:cubicBezTo>
                    <a:pt x="58423" y="54772"/>
                    <a:pt x="59722" y="62025"/>
                    <a:pt x="56119" y="67392"/>
                  </a:cubicBezTo>
                  <a:cubicBezTo>
                    <a:pt x="49993" y="72048"/>
                    <a:pt x="45582" y="80626"/>
                    <a:pt x="35534" y="75724"/>
                  </a:cubicBezTo>
                  <a:close/>
                </a:path>
              </a:pathLst>
            </a:custGeom>
            <a:solidFill>
              <a:srgbClr val="D3BEA0"/>
            </a:solidFill>
            <a:ln w="2449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DF006590-7609-413C-8B95-0058BCF1B0ED}"/>
                </a:ext>
              </a:extLst>
            </p:cNvPr>
            <p:cNvSpPr/>
            <p:nvPr/>
          </p:nvSpPr>
          <p:spPr>
            <a:xfrm>
              <a:off x="1507785" y="4852679"/>
              <a:ext cx="49012" cy="73519"/>
            </a:xfrm>
            <a:custGeom>
              <a:avLst/>
              <a:gdLst>
                <a:gd name="connsiteX0" fmla="*/ 2022 w 49012"/>
                <a:gd name="connsiteY0" fmla="*/ 28680 h 73518"/>
                <a:gd name="connsiteX1" fmla="*/ 32899 w 49012"/>
                <a:gd name="connsiteY1" fmla="*/ 7 h 73518"/>
                <a:gd name="connsiteX2" fmla="*/ 47358 w 49012"/>
                <a:gd name="connsiteY2" fmla="*/ 19367 h 73518"/>
                <a:gd name="connsiteX3" fmla="*/ 41477 w 49012"/>
                <a:gd name="connsiteY3" fmla="*/ 72791 h 73518"/>
                <a:gd name="connsiteX4" fmla="*/ 12805 w 49012"/>
                <a:gd name="connsiteY4" fmla="*/ 77937 h 73518"/>
                <a:gd name="connsiteX5" fmla="*/ 2267 w 49012"/>
                <a:gd name="connsiteY5" fmla="*/ 28924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73518">
                  <a:moveTo>
                    <a:pt x="2022" y="28680"/>
                  </a:moveTo>
                  <a:cubicBezTo>
                    <a:pt x="16726" y="23778"/>
                    <a:pt x="13540" y="-483"/>
                    <a:pt x="32899" y="7"/>
                  </a:cubicBezTo>
                  <a:cubicBezTo>
                    <a:pt x="45153" y="7"/>
                    <a:pt x="44417" y="11280"/>
                    <a:pt x="47358" y="19367"/>
                  </a:cubicBezTo>
                  <a:cubicBezTo>
                    <a:pt x="54220" y="38237"/>
                    <a:pt x="59856" y="57107"/>
                    <a:pt x="41477" y="72791"/>
                  </a:cubicBezTo>
                  <a:cubicBezTo>
                    <a:pt x="34076" y="80608"/>
                    <a:pt x="22460" y="82716"/>
                    <a:pt x="12805" y="77937"/>
                  </a:cubicBezTo>
                  <a:cubicBezTo>
                    <a:pt x="-7781" y="65439"/>
                    <a:pt x="2757" y="46079"/>
                    <a:pt x="2267" y="28924"/>
                  </a:cubicBezTo>
                  <a:close/>
                </a:path>
              </a:pathLst>
            </a:custGeom>
            <a:solidFill>
              <a:srgbClr val="F0E5C9"/>
            </a:solidFill>
            <a:ln w="24493"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83527504-AB0E-4F0C-8F74-088BECCD1551}"/>
                </a:ext>
              </a:extLst>
            </p:cNvPr>
            <p:cNvSpPr/>
            <p:nvPr/>
          </p:nvSpPr>
          <p:spPr>
            <a:xfrm>
              <a:off x="1852894" y="4118018"/>
              <a:ext cx="24506" cy="98025"/>
            </a:xfrm>
            <a:custGeom>
              <a:avLst/>
              <a:gdLst>
                <a:gd name="connsiteX0" fmla="*/ 0 w 24506"/>
                <a:gd name="connsiteY0" fmla="*/ 17861 h 98024"/>
                <a:gd name="connsiteX1" fmla="*/ 28917 w 24506"/>
                <a:gd name="connsiteY1" fmla="*/ 2177 h 98024"/>
                <a:gd name="connsiteX2" fmla="*/ 37985 w 24506"/>
                <a:gd name="connsiteY2" fmla="*/ 34525 h 98024"/>
                <a:gd name="connsiteX3" fmla="*/ 37985 w 24506"/>
                <a:gd name="connsiteY3" fmla="*/ 61727 h 98024"/>
                <a:gd name="connsiteX4" fmla="*/ 23771 w 24506"/>
                <a:gd name="connsiteY4" fmla="*/ 104368 h 98024"/>
                <a:gd name="connsiteX5" fmla="*/ 1470 w 24506"/>
                <a:gd name="connsiteY5" fmla="*/ 63197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06" h="98024">
                  <a:moveTo>
                    <a:pt x="0" y="17861"/>
                  </a:moveTo>
                  <a:cubicBezTo>
                    <a:pt x="10537" y="13940"/>
                    <a:pt x="13478" y="-6646"/>
                    <a:pt x="28917" y="2177"/>
                  </a:cubicBezTo>
                  <a:cubicBezTo>
                    <a:pt x="44356" y="10999"/>
                    <a:pt x="37494" y="23007"/>
                    <a:pt x="37985" y="34525"/>
                  </a:cubicBezTo>
                  <a:cubicBezTo>
                    <a:pt x="38597" y="43593"/>
                    <a:pt x="38597" y="52660"/>
                    <a:pt x="37985" y="61727"/>
                  </a:cubicBezTo>
                  <a:cubicBezTo>
                    <a:pt x="36514" y="77411"/>
                    <a:pt x="43131" y="102652"/>
                    <a:pt x="23771" y="104368"/>
                  </a:cubicBezTo>
                  <a:cubicBezTo>
                    <a:pt x="-735" y="106573"/>
                    <a:pt x="8087" y="77901"/>
                    <a:pt x="1470" y="63197"/>
                  </a:cubicBezTo>
                  <a:close/>
                </a:path>
              </a:pathLst>
            </a:custGeom>
            <a:solidFill>
              <a:srgbClr val="E7DABE"/>
            </a:solidFill>
            <a:ln w="24493"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A6A464BE-892D-4736-B1B9-5C90BFAD85C5}"/>
                </a:ext>
              </a:extLst>
            </p:cNvPr>
            <p:cNvSpPr/>
            <p:nvPr/>
          </p:nvSpPr>
          <p:spPr>
            <a:xfrm>
              <a:off x="1275279" y="5688333"/>
              <a:ext cx="49012" cy="73519"/>
            </a:xfrm>
            <a:custGeom>
              <a:avLst/>
              <a:gdLst>
                <a:gd name="connsiteX0" fmla="*/ 51467 w 49012"/>
                <a:gd name="connsiteY0" fmla="*/ 44862 h 73518"/>
                <a:gd name="connsiteX1" fmla="*/ 32597 w 49012"/>
                <a:gd name="connsiteY1" fmla="*/ 79661 h 73518"/>
                <a:gd name="connsiteX2" fmla="*/ 1474 w 49012"/>
                <a:gd name="connsiteY2" fmla="*/ 17660 h 73518"/>
                <a:gd name="connsiteX3" fmla="*/ 17893 w 49012"/>
                <a:gd name="connsiteY3" fmla="*/ 16 h 73518"/>
                <a:gd name="connsiteX4" fmla="*/ 51467 w 49012"/>
                <a:gd name="connsiteY4" fmla="*/ 44862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73518">
                  <a:moveTo>
                    <a:pt x="51467" y="44862"/>
                  </a:moveTo>
                  <a:cubicBezTo>
                    <a:pt x="49261" y="61527"/>
                    <a:pt x="55142" y="84563"/>
                    <a:pt x="32597" y="79661"/>
                  </a:cubicBezTo>
                  <a:cubicBezTo>
                    <a:pt x="1719" y="72799"/>
                    <a:pt x="8091" y="39961"/>
                    <a:pt x="1474" y="17660"/>
                  </a:cubicBezTo>
                  <a:cubicBezTo>
                    <a:pt x="-3918" y="2221"/>
                    <a:pt x="6375" y="-229"/>
                    <a:pt x="17893" y="16"/>
                  </a:cubicBezTo>
                  <a:cubicBezTo>
                    <a:pt x="51467" y="751"/>
                    <a:pt x="47545" y="26973"/>
                    <a:pt x="51467" y="44862"/>
                  </a:cubicBezTo>
                  <a:close/>
                </a:path>
              </a:pathLst>
            </a:custGeom>
            <a:solidFill>
              <a:srgbClr val="D4BFA1"/>
            </a:solidFill>
            <a:ln w="24493"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5C8862F5-EFB6-475C-AB05-CC708F294537}"/>
                </a:ext>
              </a:extLst>
            </p:cNvPr>
            <p:cNvSpPr/>
            <p:nvPr/>
          </p:nvSpPr>
          <p:spPr>
            <a:xfrm>
              <a:off x="1309264" y="5443117"/>
              <a:ext cx="49012" cy="49012"/>
            </a:xfrm>
            <a:custGeom>
              <a:avLst/>
              <a:gdLst>
                <a:gd name="connsiteX0" fmla="*/ 27775 w 49012"/>
                <a:gd name="connsiteY0" fmla="*/ 169 h 49012"/>
                <a:gd name="connsiteX1" fmla="*/ 62083 w 49012"/>
                <a:gd name="connsiteY1" fmla="*/ 30067 h 49012"/>
                <a:gd name="connsiteX2" fmla="*/ 37577 w 49012"/>
                <a:gd name="connsiteY2" fmla="*/ 60945 h 49012"/>
                <a:gd name="connsiteX3" fmla="*/ 58 w 49012"/>
                <a:gd name="connsiteY3" fmla="*/ 19186 h 49012"/>
                <a:gd name="connsiteX4" fmla="*/ 83 w 49012"/>
                <a:gd name="connsiteY4" fmla="*/ 18794 h 49012"/>
                <a:gd name="connsiteX5" fmla="*/ 27775 w 49012"/>
                <a:gd name="connsiteY5" fmla="*/ 169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49012">
                  <a:moveTo>
                    <a:pt x="27775" y="169"/>
                  </a:moveTo>
                  <a:cubicBezTo>
                    <a:pt x="47870" y="169"/>
                    <a:pt x="63799" y="6050"/>
                    <a:pt x="62083" y="30067"/>
                  </a:cubicBezTo>
                  <a:cubicBezTo>
                    <a:pt x="62083" y="45015"/>
                    <a:pt x="56692" y="62415"/>
                    <a:pt x="37577" y="60945"/>
                  </a:cubicBezTo>
                  <a:cubicBezTo>
                    <a:pt x="15693" y="59768"/>
                    <a:pt x="-1118" y="41070"/>
                    <a:pt x="58" y="19186"/>
                  </a:cubicBezTo>
                  <a:cubicBezTo>
                    <a:pt x="58" y="19038"/>
                    <a:pt x="83" y="18916"/>
                    <a:pt x="83" y="18794"/>
                  </a:cubicBezTo>
                  <a:cubicBezTo>
                    <a:pt x="-898" y="-1056"/>
                    <a:pt x="13806" y="-321"/>
                    <a:pt x="27775" y="169"/>
                  </a:cubicBezTo>
                  <a:close/>
                </a:path>
              </a:pathLst>
            </a:custGeom>
            <a:solidFill>
              <a:srgbClr val="D5C0A2"/>
            </a:solidFill>
            <a:ln w="24493"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7D14C25A-4C20-496A-9277-BA91E9EC901F}"/>
                </a:ext>
              </a:extLst>
            </p:cNvPr>
            <p:cNvSpPr/>
            <p:nvPr/>
          </p:nvSpPr>
          <p:spPr>
            <a:xfrm>
              <a:off x="1170641" y="5445737"/>
              <a:ext cx="49012" cy="73519"/>
            </a:xfrm>
            <a:custGeom>
              <a:avLst/>
              <a:gdLst>
                <a:gd name="connsiteX0" fmla="*/ 0 w 49012"/>
                <a:gd name="connsiteY0" fmla="*/ 0 h 73518"/>
                <a:gd name="connsiteX1" fmla="*/ 56854 w 49012"/>
                <a:gd name="connsiteY1" fmla="*/ 64206 h 73518"/>
                <a:gd name="connsiteX2" fmla="*/ 53669 w 49012"/>
                <a:gd name="connsiteY2" fmla="*/ 95084 h 73518"/>
                <a:gd name="connsiteX3" fmla="*/ 17693 w 49012"/>
                <a:gd name="connsiteY3" fmla="*/ 78763 h 73518"/>
                <a:gd name="connsiteX4" fmla="*/ 17154 w 49012"/>
                <a:gd name="connsiteY4" fmla="*/ 77194 h 73518"/>
                <a:gd name="connsiteX5" fmla="*/ 0 w 49012"/>
                <a:gd name="connsiteY5" fmla="*/ 0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73518">
                  <a:moveTo>
                    <a:pt x="0" y="0"/>
                  </a:moveTo>
                  <a:cubicBezTo>
                    <a:pt x="29408" y="24506"/>
                    <a:pt x="56364" y="33573"/>
                    <a:pt x="56854" y="64206"/>
                  </a:cubicBezTo>
                  <a:cubicBezTo>
                    <a:pt x="56854" y="74498"/>
                    <a:pt x="71558" y="88712"/>
                    <a:pt x="53669" y="95084"/>
                  </a:cubicBezTo>
                  <a:cubicBezTo>
                    <a:pt x="39235" y="100500"/>
                    <a:pt x="23109" y="93197"/>
                    <a:pt x="17693" y="78763"/>
                  </a:cubicBezTo>
                  <a:cubicBezTo>
                    <a:pt x="17498" y="78248"/>
                    <a:pt x="17326" y="77734"/>
                    <a:pt x="17154" y="77194"/>
                  </a:cubicBezTo>
                  <a:cubicBezTo>
                    <a:pt x="9827" y="51855"/>
                    <a:pt x="4093" y="26075"/>
                    <a:pt x="0" y="0"/>
                  </a:cubicBezTo>
                  <a:close/>
                </a:path>
              </a:pathLst>
            </a:custGeom>
            <a:solidFill>
              <a:srgbClr val="D3BD9F"/>
            </a:solidFill>
            <a:ln w="2449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FFFFFFEF-B0F4-43FB-B21C-A0AE8D9941F1}"/>
                </a:ext>
              </a:extLst>
            </p:cNvPr>
            <p:cNvSpPr/>
            <p:nvPr/>
          </p:nvSpPr>
          <p:spPr>
            <a:xfrm>
              <a:off x="1767515" y="4942275"/>
              <a:ext cx="49012" cy="122531"/>
            </a:xfrm>
            <a:custGeom>
              <a:avLst/>
              <a:gdLst>
                <a:gd name="connsiteX0" fmla="*/ 40043 w 49012"/>
                <a:gd name="connsiteY0" fmla="*/ 10886 h 122531"/>
                <a:gd name="connsiteX1" fmla="*/ 62589 w 49012"/>
                <a:gd name="connsiteY1" fmla="*/ 349 h 122531"/>
                <a:gd name="connsiteX2" fmla="*/ 64549 w 49012"/>
                <a:gd name="connsiteY2" fmla="*/ 24855 h 122531"/>
                <a:gd name="connsiteX3" fmla="*/ 40043 w 49012"/>
                <a:gd name="connsiteY3" fmla="*/ 85875 h 122531"/>
                <a:gd name="connsiteX4" fmla="*/ 5490 w 49012"/>
                <a:gd name="connsiteY4" fmla="*/ 136603 h 122531"/>
                <a:gd name="connsiteX5" fmla="*/ 24849 w 49012"/>
                <a:gd name="connsiteY5" fmla="*/ 52057 h 122531"/>
                <a:gd name="connsiteX6" fmla="*/ 40778 w 49012"/>
                <a:gd name="connsiteY6" fmla="*/ 11867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22531">
                  <a:moveTo>
                    <a:pt x="40043" y="10886"/>
                  </a:moveTo>
                  <a:cubicBezTo>
                    <a:pt x="47640" y="6965"/>
                    <a:pt x="57443" y="-1857"/>
                    <a:pt x="62589" y="349"/>
                  </a:cubicBezTo>
                  <a:cubicBezTo>
                    <a:pt x="71656" y="4270"/>
                    <a:pt x="66510" y="15788"/>
                    <a:pt x="64549" y="24855"/>
                  </a:cubicBezTo>
                  <a:cubicBezTo>
                    <a:pt x="58913" y="46175"/>
                    <a:pt x="37593" y="61124"/>
                    <a:pt x="40043" y="85875"/>
                  </a:cubicBezTo>
                  <a:cubicBezTo>
                    <a:pt x="41857" y="108789"/>
                    <a:pt x="27471" y="129888"/>
                    <a:pt x="5490" y="136603"/>
                  </a:cubicBezTo>
                  <a:cubicBezTo>
                    <a:pt x="-10440" y="103520"/>
                    <a:pt x="12106" y="78278"/>
                    <a:pt x="24849" y="52057"/>
                  </a:cubicBezTo>
                  <a:cubicBezTo>
                    <a:pt x="31221" y="38823"/>
                    <a:pt x="43474" y="27550"/>
                    <a:pt x="40778" y="11867"/>
                  </a:cubicBezTo>
                  <a:close/>
                </a:path>
              </a:pathLst>
            </a:custGeom>
            <a:solidFill>
              <a:srgbClr val="D2BD9E"/>
            </a:solidFill>
            <a:ln w="24493"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D34844DD-9DA1-4F49-A87F-C87DBCCACFCB}"/>
                </a:ext>
              </a:extLst>
            </p:cNvPr>
            <p:cNvSpPr/>
            <p:nvPr/>
          </p:nvSpPr>
          <p:spPr>
            <a:xfrm>
              <a:off x="1335417" y="5698148"/>
              <a:ext cx="24506" cy="73519"/>
            </a:xfrm>
            <a:custGeom>
              <a:avLst/>
              <a:gdLst>
                <a:gd name="connsiteX0" fmla="*/ 45732 w 24506"/>
                <a:gd name="connsiteY0" fmla="*/ 38478 h 73518"/>
                <a:gd name="connsiteX1" fmla="*/ 26862 w 24506"/>
                <a:gd name="connsiteY1" fmla="*/ 77688 h 73518"/>
                <a:gd name="connsiteX2" fmla="*/ 886 w 24506"/>
                <a:gd name="connsiteY2" fmla="*/ 28675 h 73518"/>
                <a:gd name="connsiteX3" fmla="*/ 19510 w 24506"/>
                <a:gd name="connsiteY3" fmla="*/ 3 h 73518"/>
                <a:gd name="connsiteX4" fmla="*/ 45732 w 24506"/>
                <a:gd name="connsiteY4" fmla="*/ 38478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73518">
                  <a:moveTo>
                    <a:pt x="45732" y="38478"/>
                  </a:moveTo>
                  <a:cubicBezTo>
                    <a:pt x="45732" y="54407"/>
                    <a:pt x="49163" y="78668"/>
                    <a:pt x="26862" y="77688"/>
                  </a:cubicBezTo>
                  <a:cubicBezTo>
                    <a:pt x="-585" y="77688"/>
                    <a:pt x="4071" y="47790"/>
                    <a:pt x="886" y="28675"/>
                  </a:cubicBezTo>
                  <a:cubicBezTo>
                    <a:pt x="-1320" y="15442"/>
                    <a:pt x="-830" y="-242"/>
                    <a:pt x="19510" y="3"/>
                  </a:cubicBezTo>
                  <a:cubicBezTo>
                    <a:pt x="46222" y="248"/>
                    <a:pt x="45242" y="20098"/>
                    <a:pt x="45732" y="38478"/>
                  </a:cubicBezTo>
                  <a:close/>
                </a:path>
              </a:pathLst>
            </a:custGeom>
            <a:solidFill>
              <a:srgbClr val="D5C0A2"/>
            </a:solidFill>
            <a:ln w="24493"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E38D3515-E68E-4237-A9CE-953B74868892}"/>
                </a:ext>
              </a:extLst>
            </p:cNvPr>
            <p:cNvSpPr/>
            <p:nvPr/>
          </p:nvSpPr>
          <p:spPr>
            <a:xfrm>
              <a:off x="1541607" y="5646213"/>
              <a:ext cx="49012" cy="98025"/>
            </a:xfrm>
            <a:custGeom>
              <a:avLst/>
              <a:gdLst>
                <a:gd name="connsiteX0" fmla="*/ 2999 w 49012"/>
                <a:gd name="connsiteY0" fmla="*/ 96294 h 98024"/>
                <a:gd name="connsiteX1" fmla="*/ 2999 w 49012"/>
                <a:gd name="connsiteY1" fmla="*/ 80855 h 98024"/>
                <a:gd name="connsiteX2" fmla="*/ 40983 w 49012"/>
                <a:gd name="connsiteY2" fmla="*/ 11258 h 98024"/>
                <a:gd name="connsiteX3" fmla="*/ 58873 w 49012"/>
                <a:gd name="connsiteY3" fmla="*/ 720 h 98024"/>
                <a:gd name="connsiteX4" fmla="*/ 66715 w 49012"/>
                <a:gd name="connsiteY4" fmla="*/ 25226 h 98024"/>
                <a:gd name="connsiteX5" fmla="*/ 66715 w 49012"/>
                <a:gd name="connsiteY5" fmla="*/ 25226 h 98024"/>
                <a:gd name="connsiteX6" fmla="*/ 2754 w 49012"/>
                <a:gd name="connsiteY6" fmla="*/ 106342 h 98024"/>
                <a:gd name="connsiteX7" fmla="*/ 303 w 49012"/>
                <a:gd name="connsiteY7" fmla="*/ 100705 h 98024"/>
                <a:gd name="connsiteX8" fmla="*/ 2999 w 49012"/>
                <a:gd name="connsiteY8" fmla="*/ 96294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98024">
                  <a:moveTo>
                    <a:pt x="2999" y="96294"/>
                  </a:moveTo>
                  <a:lnTo>
                    <a:pt x="2999" y="80855"/>
                  </a:lnTo>
                  <a:cubicBezTo>
                    <a:pt x="11355" y="55540"/>
                    <a:pt x="24221" y="31965"/>
                    <a:pt x="40983" y="11258"/>
                  </a:cubicBezTo>
                  <a:cubicBezTo>
                    <a:pt x="45885" y="5622"/>
                    <a:pt x="50541" y="-2466"/>
                    <a:pt x="58873" y="720"/>
                  </a:cubicBezTo>
                  <a:cubicBezTo>
                    <a:pt x="67205" y="3906"/>
                    <a:pt x="65244" y="15914"/>
                    <a:pt x="66715" y="25226"/>
                  </a:cubicBezTo>
                  <a:lnTo>
                    <a:pt x="66715" y="25226"/>
                  </a:lnTo>
                  <a:cubicBezTo>
                    <a:pt x="46865" y="53408"/>
                    <a:pt x="47600" y="98745"/>
                    <a:pt x="2754" y="106342"/>
                  </a:cubicBezTo>
                  <a:cubicBezTo>
                    <a:pt x="303" y="104382"/>
                    <a:pt x="-506" y="102495"/>
                    <a:pt x="303" y="100705"/>
                  </a:cubicBezTo>
                  <a:cubicBezTo>
                    <a:pt x="1112" y="98916"/>
                    <a:pt x="2019" y="97446"/>
                    <a:pt x="2999" y="96294"/>
                  </a:cubicBezTo>
                  <a:close/>
                </a:path>
              </a:pathLst>
            </a:custGeom>
            <a:solidFill>
              <a:srgbClr val="D5BFA1"/>
            </a:solidFill>
            <a:ln w="24493"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4BE7BDB7-2411-4023-BD68-F676E7FC4E25}"/>
                </a:ext>
              </a:extLst>
            </p:cNvPr>
            <p:cNvSpPr/>
            <p:nvPr/>
          </p:nvSpPr>
          <p:spPr>
            <a:xfrm>
              <a:off x="1316976" y="5523988"/>
              <a:ext cx="49012" cy="49012"/>
            </a:xfrm>
            <a:custGeom>
              <a:avLst/>
              <a:gdLst>
                <a:gd name="connsiteX0" fmla="*/ 55107 w 49012"/>
                <a:gd name="connsiteY0" fmla="*/ 414 h 49012"/>
                <a:gd name="connsiteX1" fmla="*/ 55107 w 49012"/>
                <a:gd name="connsiteY1" fmla="*/ 22715 h 49012"/>
                <a:gd name="connsiteX2" fmla="*/ 26924 w 49012"/>
                <a:gd name="connsiteY2" fmla="*/ 63150 h 49012"/>
                <a:gd name="connsiteX3" fmla="*/ 213 w 49012"/>
                <a:gd name="connsiteY3" fmla="*/ 29087 h 49012"/>
                <a:gd name="connsiteX4" fmla="*/ 37707 w 49012"/>
                <a:gd name="connsiteY4" fmla="*/ 414 h 49012"/>
                <a:gd name="connsiteX5" fmla="*/ 55597 w 49012"/>
                <a:gd name="connsiteY5" fmla="*/ 414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49012">
                  <a:moveTo>
                    <a:pt x="55107" y="414"/>
                  </a:moveTo>
                  <a:cubicBezTo>
                    <a:pt x="55107" y="7766"/>
                    <a:pt x="55107" y="15364"/>
                    <a:pt x="55107" y="22715"/>
                  </a:cubicBezTo>
                  <a:cubicBezTo>
                    <a:pt x="55107" y="42810"/>
                    <a:pt x="55107" y="64131"/>
                    <a:pt x="26924" y="63150"/>
                  </a:cubicBezTo>
                  <a:cubicBezTo>
                    <a:pt x="5604" y="63150"/>
                    <a:pt x="2418" y="47467"/>
                    <a:pt x="213" y="29087"/>
                  </a:cubicBezTo>
                  <a:cubicBezTo>
                    <a:pt x="-2238" y="-1301"/>
                    <a:pt x="16877" y="-811"/>
                    <a:pt x="37707" y="414"/>
                  </a:cubicBezTo>
                  <a:cubicBezTo>
                    <a:pt x="43589" y="414"/>
                    <a:pt x="49715" y="414"/>
                    <a:pt x="55597" y="414"/>
                  </a:cubicBezTo>
                  <a:close/>
                </a:path>
              </a:pathLst>
            </a:custGeom>
            <a:solidFill>
              <a:srgbClr val="D3BD9F"/>
            </a:solidFill>
            <a:ln w="24493"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F2504B2B-F613-41B3-A9B4-B19394EB3A3C}"/>
                </a:ext>
              </a:extLst>
            </p:cNvPr>
            <p:cNvSpPr/>
            <p:nvPr/>
          </p:nvSpPr>
          <p:spPr>
            <a:xfrm>
              <a:off x="1444621" y="5477872"/>
              <a:ext cx="49012" cy="49012"/>
            </a:xfrm>
            <a:custGeom>
              <a:avLst/>
              <a:gdLst>
                <a:gd name="connsiteX0" fmla="*/ 0 w 49012"/>
                <a:gd name="connsiteY0" fmla="*/ 10751 h 49012"/>
                <a:gd name="connsiteX1" fmla="*/ 16664 w 49012"/>
                <a:gd name="connsiteY1" fmla="*/ 4134 h 49012"/>
                <a:gd name="connsiteX2" fmla="*/ 61021 w 49012"/>
                <a:gd name="connsiteY2" fmla="*/ 16142 h 49012"/>
                <a:gd name="connsiteX3" fmla="*/ 32103 w 49012"/>
                <a:gd name="connsiteY3" fmla="*/ 61479 h 49012"/>
                <a:gd name="connsiteX4" fmla="*/ 490 w 49012"/>
                <a:gd name="connsiteY4" fmla="*/ 23984 h 49012"/>
                <a:gd name="connsiteX5" fmla="*/ 490 w 49012"/>
                <a:gd name="connsiteY5" fmla="*/ 10505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49012">
                  <a:moveTo>
                    <a:pt x="0" y="10751"/>
                  </a:moveTo>
                  <a:cubicBezTo>
                    <a:pt x="5073" y="7492"/>
                    <a:pt x="10734" y="5261"/>
                    <a:pt x="16664" y="4134"/>
                  </a:cubicBezTo>
                  <a:cubicBezTo>
                    <a:pt x="32593" y="4134"/>
                    <a:pt x="57100" y="-10815"/>
                    <a:pt x="61021" y="16142"/>
                  </a:cubicBezTo>
                  <a:cubicBezTo>
                    <a:pt x="65285" y="36605"/>
                    <a:pt x="52468" y="56725"/>
                    <a:pt x="32103" y="61479"/>
                  </a:cubicBezTo>
                  <a:cubicBezTo>
                    <a:pt x="1961" y="67115"/>
                    <a:pt x="3186" y="43099"/>
                    <a:pt x="490" y="23984"/>
                  </a:cubicBezTo>
                  <a:cubicBezTo>
                    <a:pt x="196" y="19499"/>
                    <a:pt x="196" y="14990"/>
                    <a:pt x="490" y="10505"/>
                  </a:cubicBezTo>
                  <a:close/>
                </a:path>
              </a:pathLst>
            </a:custGeom>
            <a:solidFill>
              <a:srgbClr val="D2BD9E"/>
            </a:solidFill>
            <a:ln w="2449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ACA2C5D6-BC35-427F-9C97-33F07EA79B0C}"/>
                </a:ext>
              </a:extLst>
            </p:cNvPr>
            <p:cNvSpPr/>
            <p:nvPr/>
          </p:nvSpPr>
          <p:spPr>
            <a:xfrm>
              <a:off x="1191716" y="5550624"/>
              <a:ext cx="49012" cy="73519"/>
            </a:xfrm>
            <a:custGeom>
              <a:avLst/>
              <a:gdLst>
                <a:gd name="connsiteX0" fmla="*/ 0 w 49012"/>
                <a:gd name="connsiteY0" fmla="*/ 0 h 73518"/>
                <a:gd name="connsiteX1" fmla="*/ 52443 w 49012"/>
                <a:gd name="connsiteY1" fmla="*/ 53423 h 73518"/>
                <a:gd name="connsiteX2" fmla="*/ 44356 w 49012"/>
                <a:gd name="connsiteY2" fmla="*/ 89202 h 73518"/>
                <a:gd name="connsiteX3" fmla="*/ 11273 w 49012"/>
                <a:gd name="connsiteY3" fmla="*/ 66902 h 73518"/>
                <a:gd name="connsiteX4" fmla="*/ 0 w 49012"/>
                <a:gd name="connsiteY4" fmla="*/ 0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73518">
                  <a:moveTo>
                    <a:pt x="0" y="0"/>
                  </a:moveTo>
                  <a:cubicBezTo>
                    <a:pt x="24506" y="18624"/>
                    <a:pt x="49012" y="25731"/>
                    <a:pt x="52443" y="53423"/>
                  </a:cubicBezTo>
                  <a:cubicBezTo>
                    <a:pt x="53669" y="65431"/>
                    <a:pt x="60776" y="83076"/>
                    <a:pt x="44356" y="89202"/>
                  </a:cubicBezTo>
                  <a:cubicBezTo>
                    <a:pt x="27937" y="95329"/>
                    <a:pt x="15439" y="81116"/>
                    <a:pt x="11273" y="66902"/>
                  </a:cubicBezTo>
                  <a:cubicBezTo>
                    <a:pt x="6127" y="44846"/>
                    <a:pt x="2353" y="22521"/>
                    <a:pt x="0" y="0"/>
                  </a:cubicBezTo>
                  <a:close/>
                </a:path>
              </a:pathLst>
            </a:custGeom>
            <a:solidFill>
              <a:srgbClr val="D2BD9E"/>
            </a:solidFill>
            <a:ln w="2449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669ED81C-45B6-43FE-AF8C-C4052DD75931}"/>
                </a:ext>
              </a:extLst>
            </p:cNvPr>
            <p:cNvSpPr/>
            <p:nvPr/>
          </p:nvSpPr>
          <p:spPr>
            <a:xfrm>
              <a:off x="1498289" y="4944820"/>
              <a:ext cx="24506" cy="73519"/>
            </a:xfrm>
            <a:custGeom>
              <a:avLst/>
              <a:gdLst>
                <a:gd name="connsiteX0" fmla="*/ 0 w 24506"/>
                <a:gd name="connsiteY0" fmla="*/ 37994 h 73518"/>
                <a:gd name="connsiteX1" fmla="*/ 23036 w 24506"/>
                <a:gd name="connsiteY1" fmla="*/ 10 h 73518"/>
                <a:gd name="connsiteX2" fmla="*/ 44602 w 24506"/>
                <a:gd name="connsiteY2" fmla="*/ 41180 h 73518"/>
                <a:gd name="connsiteX3" fmla="*/ 20095 w 24506"/>
                <a:gd name="connsiteY3" fmla="*/ 77204 h 73518"/>
                <a:gd name="connsiteX4" fmla="*/ 0 w 24506"/>
                <a:gd name="connsiteY4" fmla="*/ 37994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73518">
                  <a:moveTo>
                    <a:pt x="0" y="37994"/>
                  </a:moveTo>
                  <a:cubicBezTo>
                    <a:pt x="0" y="17164"/>
                    <a:pt x="4166" y="-481"/>
                    <a:pt x="23036" y="10"/>
                  </a:cubicBezTo>
                  <a:cubicBezTo>
                    <a:pt x="49993" y="10"/>
                    <a:pt x="43866" y="24516"/>
                    <a:pt x="44602" y="41180"/>
                  </a:cubicBezTo>
                  <a:cubicBezTo>
                    <a:pt x="45337" y="57844"/>
                    <a:pt x="40925" y="79410"/>
                    <a:pt x="20095" y="77204"/>
                  </a:cubicBezTo>
                  <a:cubicBezTo>
                    <a:pt x="-735" y="74999"/>
                    <a:pt x="9803" y="47552"/>
                    <a:pt x="0" y="37994"/>
                  </a:cubicBezTo>
                  <a:close/>
                </a:path>
              </a:pathLst>
            </a:custGeom>
            <a:solidFill>
              <a:srgbClr val="F2E9CD"/>
            </a:solidFill>
            <a:ln w="2449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8C1D1055-34F6-485F-8E5F-4316FF49FB1C}"/>
                </a:ext>
              </a:extLst>
            </p:cNvPr>
            <p:cNvSpPr/>
            <p:nvPr/>
          </p:nvSpPr>
          <p:spPr>
            <a:xfrm>
              <a:off x="1163289" y="3944731"/>
              <a:ext cx="49012" cy="122531"/>
            </a:xfrm>
            <a:custGeom>
              <a:avLst/>
              <a:gdLst>
                <a:gd name="connsiteX0" fmla="*/ 65432 w 49012"/>
                <a:gd name="connsiteY0" fmla="*/ 37984 h 122531"/>
                <a:gd name="connsiteX1" fmla="*/ 63716 w 49012"/>
                <a:gd name="connsiteY1" fmla="*/ 137235 h 122531"/>
                <a:gd name="connsiteX2" fmla="*/ 54894 w 49012"/>
                <a:gd name="connsiteY2" fmla="*/ 137235 h 122531"/>
                <a:gd name="connsiteX3" fmla="*/ 5783 w 49012"/>
                <a:gd name="connsiteY3" fmla="*/ 98196 h 122531"/>
                <a:gd name="connsiteX4" fmla="*/ 0 w 49012"/>
                <a:gd name="connsiteY4" fmla="*/ 99250 h 122531"/>
                <a:gd name="connsiteX5" fmla="*/ 0 w 49012"/>
                <a:gd name="connsiteY5" fmla="*/ 84301 h 122531"/>
                <a:gd name="connsiteX6" fmla="*/ 46072 w 49012"/>
                <a:gd name="connsiteY6" fmla="*/ 35289 h 122531"/>
                <a:gd name="connsiteX7" fmla="*/ 47542 w 49012"/>
                <a:gd name="connsiteY7" fmla="*/ 0 h 122531"/>
                <a:gd name="connsiteX8" fmla="*/ 64942 w 49012"/>
                <a:gd name="connsiteY8" fmla="*/ 9067 h 122531"/>
                <a:gd name="connsiteX9" fmla="*/ 64942 w 49012"/>
                <a:gd name="connsiteY9" fmla="*/ 9067 h 122531"/>
                <a:gd name="connsiteX10" fmla="*/ 65432 w 49012"/>
                <a:gd name="connsiteY10" fmla="*/ 37984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12" h="122531">
                  <a:moveTo>
                    <a:pt x="65432" y="37984"/>
                  </a:moveTo>
                  <a:lnTo>
                    <a:pt x="63716" y="137235"/>
                  </a:lnTo>
                  <a:lnTo>
                    <a:pt x="54894" y="137235"/>
                  </a:lnTo>
                  <a:cubicBezTo>
                    <a:pt x="52125" y="112900"/>
                    <a:pt x="30143" y="95427"/>
                    <a:pt x="5783" y="98196"/>
                  </a:cubicBezTo>
                  <a:cubicBezTo>
                    <a:pt x="3847" y="98417"/>
                    <a:pt x="1911" y="98760"/>
                    <a:pt x="0" y="99250"/>
                  </a:cubicBezTo>
                  <a:cubicBezTo>
                    <a:pt x="0" y="94349"/>
                    <a:pt x="0" y="89374"/>
                    <a:pt x="0" y="84301"/>
                  </a:cubicBezTo>
                  <a:cubicBezTo>
                    <a:pt x="35779" y="87732"/>
                    <a:pt x="52688" y="73763"/>
                    <a:pt x="46072" y="35289"/>
                  </a:cubicBezTo>
                  <a:cubicBezTo>
                    <a:pt x="45312" y="23501"/>
                    <a:pt x="45802" y="11689"/>
                    <a:pt x="47542" y="0"/>
                  </a:cubicBezTo>
                  <a:lnTo>
                    <a:pt x="64942" y="9067"/>
                  </a:lnTo>
                  <a:lnTo>
                    <a:pt x="64942" y="9067"/>
                  </a:lnTo>
                  <a:cubicBezTo>
                    <a:pt x="65432" y="18380"/>
                    <a:pt x="51708" y="28427"/>
                    <a:pt x="65432" y="37984"/>
                  </a:cubicBezTo>
                  <a:close/>
                </a:path>
              </a:pathLst>
            </a:custGeom>
            <a:solidFill>
              <a:srgbClr val="C1AC8B"/>
            </a:solidFill>
            <a:ln w="2449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2552BBB1-1C3B-4D41-A7AD-9FE04EAF2D86}"/>
                </a:ext>
              </a:extLst>
            </p:cNvPr>
            <p:cNvSpPr/>
            <p:nvPr/>
          </p:nvSpPr>
          <p:spPr>
            <a:xfrm>
              <a:off x="1190026" y="4781962"/>
              <a:ext cx="49012" cy="49012"/>
            </a:xfrm>
            <a:custGeom>
              <a:avLst/>
              <a:gdLst>
                <a:gd name="connsiteX0" fmla="*/ 54624 w 49012"/>
                <a:gd name="connsiteY0" fmla="*/ 18771 h 49012"/>
                <a:gd name="connsiteX1" fmla="*/ 30117 w 49012"/>
                <a:gd name="connsiteY1" fmla="*/ 69499 h 49012"/>
                <a:gd name="connsiteX2" fmla="*/ 710 w 49012"/>
                <a:gd name="connsiteY2" fmla="*/ 8723 h 49012"/>
                <a:gd name="connsiteX3" fmla="*/ 54624 w 49012"/>
                <a:gd name="connsiteY3" fmla="*/ 18771 h 49012"/>
              </a:gdLst>
              <a:ahLst/>
              <a:cxnLst>
                <a:cxn ang="0">
                  <a:pos x="connsiteX0" y="connsiteY0"/>
                </a:cxn>
                <a:cxn ang="0">
                  <a:pos x="connsiteX1" y="connsiteY1"/>
                </a:cxn>
                <a:cxn ang="0">
                  <a:pos x="connsiteX2" y="connsiteY2"/>
                </a:cxn>
                <a:cxn ang="0">
                  <a:pos x="connsiteX3" y="connsiteY3"/>
                </a:cxn>
              </a:cxnLst>
              <a:rect l="l" t="t" r="r" b="b"/>
              <a:pathLst>
                <a:path w="49012" h="49012">
                  <a:moveTo>
                    <a:pt x="54624" y="18771"/>
                  </a:moveTo>
                  <a:cubicBezTo>
                    <a:pt x="49967" y="38131"/>
                    <a:pt x="54624" y="70724"/>
                    <a:pt x="30117" y="69499"/>
                  </a:cubicBezTo>
                  <a:cubicBezTo>
                    <a:pt x="-2231" y="67783"/>
                    <a:pt x="-1006" y="34945"/>
                    <a:pt x="710" y="8723"/>
                  </a:cubicBezTo>
                  <a:cubicBezTo>
                    <a:pt x="22520" y="-9902"/>
                    <a:pt x="38694" y="5047"/>
                    <a:pt x="54624" y="18771"/>
                  </a:cubicBezTo>
                  <a:close/>
                </a:path>
              </a:pathLst>
            </a:custGeom>
            <a:solidFill>
              <a:srgbClr val="F1E7CB"/>
            </a:solidFill>
            <a:ln w="2449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D5961047-9A1C-4556-8D8C-D711587106CA}"/>
                </a:ext>
              </a:extLst>
            </p:cNvPr>
            <p:cNvSpPr/>
            <p:nvPr/>
          </p:nvSpPr>
          <p:spPr>
            <a:xfrm>
              <a:off x="1164057" y="5372990"/>
              <a:ext cx="49012" cy="73519"/>
            </a:xfrm>
            <a:custGeom>
              <a:avLst/>
              <a:gdLst>
                <a:gd name="connsiteX0" fmla="*/ 53391 w 49012"/>
                <a:gd name="connsiteY0" fmla="*/ 56083 h 73518"/>
                <a:gd name="connsiteX1" fmla="*/ 40403 w 49012"/>
                <a:gd name="connsiteY1" fmla="*/ 74953 h 73518"/>
                <a:gd name="connsiteX2" fmla="*/ 458 w 49012"/>
                <a:gd name="connsiteY2" fmla="*/ 17118 h 73518"/>
                <a:gd name="connsiteX3" fmla="*/ 13936 w 49012"/>
                <a:gd name="connsiteY3" fmla="*/ 944 h 73518"/>
                <a:gd name="connsiteX4" fmla="*/ 53391 w 49012"/>
                <a:gd name="connsiteY4" fmla="*/ 56083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73518">
                  <a:moveTo>
                    <a:pt x="53391" y="56083"/>
                  </a:moveTo>
                  <a:cubicBezTo>
                    <a:pt x="51921" y="62454"/>
                    <a:pt x="58292" y="78383"/>
                    <a:pt x="40403" y="74953"/>
                  </a:cubicBezTo>
                  <a:cubicBezTo>
                    <a:pt x="9280" y="69071"/>
                    <a:pt x="4624" y="42359"/>
                    <a:pt x="458" y="17118"/>
                  </a:cubicBezTo>
                  <a:cubicBezTo>
                    <a:pt x="-1013" y="8541"/>
                    <a:pt x="458" y="-3468"/>
                    <a:pt x="13936" y="944"/>
                  </a:cubicBezTo>
                  <a:cubicBezTo>
                    <a:pt x="39741" y="5796"/>
                    <a:pt x="57116" y="30106"/>
                    <a:pt x="53391" y="56083"/>
                  </a:cubicBezTo>
                  <a:close/>
                </a:path>
              </a:pathLst>
            </a:custGeom>
            <a:solidFill>
              <a:srgbClr val="D4BFA0"/>
            </a:solidFill>
            <a:ln w="2449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DDCA032B-C3A8-4111-AEAB-EDD07918CCD9}"/>
                </a:ext>
              </a:extLst>
            </p:cNvPr>
            <p:cNvSpPr/>
            <p:nvPr/>
          </p:nvSpPr>
          <p:spPr>
            <a:xfrm>
              <a:off x="1718845" y="4877927"/>
              <a:ext cx="49012" cy="49012"/>
            </a:xfrm>
            <a:custGeom>
              <a:avLst/>
              <a:gdLst>
                <a:gd name="connsiteX0" fmla="*/ 0 w 49012"/>
                <a:gd name="connsiteY0" fmla="*/ 62981 h 49012"/>
                <a:gd name="connsiteX1" fmla="*/ 54159 w 49012"/>
                <a:gd name="connsiteY1" fmla="*/ 0 h 49012"/>
                <a:gd name="connsiteX2" fmla="*/ 44111 w 49012"/>
                <a:gd name="connsiteY2" fmla="*/ 53669 h 49012"/>
                <a:gd name="connsiteX3" fmla="*/ 0 w 49012"/>
                <a:gd name="connsiteY3" fmla="*/ 62981 h 49012"/>
              </a:gdLst>
              <a:ahLst/>
              <a:cxnLst>
                <a:cxn ang="0">
                  <a:pos x="connsiteX0" y="connsiteY0"/>
                </a:cxn>
                <a:cxn ang="0">
                  <a:pos x="connsiteX1" y="connsiteY1"/>
                </a:cxn>
                <a:cxn ang="0">
                  <a:pos x="connsiteX2" y="connsiteY2"/>
                </a:cxn>
                <a:cxn ang="0">
                  <a:pos x="connsiteX3" y="connsiteY3"/>
                </a:cxn>
              </a:cxnLst>
              <a:rect l="l" t="t" r="r" b="b"/>
              <a:pathLst>
                <a:path w="49012" h="49012">
                  <a:moveTo>
                    <a:pt x="0" y="62981"/>
                  </a:moveTo>
                  <a:cubicBezTo>
                    <a:pt x="10783" y="35779"/>
                    <a:pt x="12253" y="245"/>
                    <a:pt x="54159" y="0"/>
                  </a:cubicBezTo>
                  <a:cubicBezTo>
                    <a:pt x="72048" y="21811"/>
                    <a:pt x="59305" y="38230"/>
                    <a:pt x="44111" y="53669"/>
                  </a:cubicBezTo>
                  <a:cubicBezTo>
                    <a:pt x="28917" y="69108"/>
                    <a:pt x="18380" y="81606"/>
                    <a:pt x="0" y="62981"/>
                  </a:cubicBezTo>
                  <a:close/>
                </a:path>
              </a:pathLst>
            </a:custGeom>
            <a:solidFill>
              <a:srgbClr val="F2E8CC"/>
            </a:solidFill>
            <a:ln w="2449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1C86A4A-43FB-4992-8223-F431F68EB8BF}"/>
                </a:ext>
              </a:extLst>
            </p:cNvPr>
            <p:cNvSpPr/>
            <p:nvPr/>
          </p:nvSpPr>
          <p:spPr>
            <a:xfrm>
              <a:off x="1443524" y="5690309"/>
              <a:ext cx="24506" cy="73519"/>
            </a:xfrm>
            <a:custGeom>
              <a:avLst/>
              <a:gdLst>
                <a:gd name="connsiteX0" fmla="*/ 28788 w 24506"/>
                <a:gd name="connsiteY0" fmla="*/ 0 h 73518"/>
                <a:gd name="connsiteX1" fmla="*/ 45207 w 24506"/>
                <a:gd name="connsiteY1" fmla="*/ 16420 h 73518"/>
                <a:gd name="connsiteX2" fmla="*/ 14084 w 24506"/>
                <a:gd name="connsiteY2" fmla="*/ 82587 h 73518"/>
                <a:gd name="connsiteX3" fmla="*/ 606 w 24506"/>
                <a:gd name="connsiteY3" fmla="*/ 58080 h 73518"/>
                <a:gd name="connsiteX4" fmla="*/ 28788 w 24506"/>
                <a:gd name="connsiteY4" fmla="*/ 0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73518">
                  <a:moveTo>
                    <a:pt x="28788" y="0"/>
                  </a:moveTo>
                  <a:cubicBezTo>
                    <a:pt x="42022" y="0"/>
                    <a:pt x="47413" y="6372"/>
                    <a:pt x="45207" y="16420"/>
                  </a:cubicBezTo>
                  <a:cubicBezTo>
                    <a:pt x="39816" y="40926"/>
                    <a:pt x="40306" y="71559"/>
                    <a:pt x="14084" y="82587"/>
                  </a:cubicBezTo>
                  <a:cubicBezTo>
                    <a:pt x="-3315" y="89938"/>
                    <a:pt x="1341" y="68373"/>
                    <a:pt x="606" y="58080"/>
                  </a:cubicBezTo>
                  <a:cubicBezTo>
                    <a:pt x="-1354" y="33329"/>
                    <a:pt x="-129" y="9068"/>
                    <a:pt x="28788" y="0"/>
                  </a:cubicBezTo>
                  <a:close/>
                </a:path>
              </a:pathLst>
            </a:custGeom>
            <a:solidFill>
              <a:srgbClr val="D3BEA0"/>
            </a:solidFill>
            <a:ln w="2449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D6458DA4-9CF5-4382-B5AF-9A0FD32B679F}"/>
                </a:ext>
              </a:extLst>
            </p:cNvPr>
            <p:cNvSpPr/>
            <p:nvPr/>
          </p:nvSpPr>
          <p:spPr>
            <a:xfrm>
              <a:off x="1534503" y="5271745"/>
              <a:ext cx="49012" cy="49012"/>
            </a:xfrm>
            <a:custGeom>
              <a:avLst/>
              <a:gdLst>
                <a:gd name="connsiteX0" fmla="*/ 54704 w 49012"/>
                <a:gd name="connsiteY0" fmla="*/ 243 h 49012"/>
                <a:gd name="connsiteX1" fmla="*/ 66957 w 49012"/>
                <a:gd name="connsiteY1" fmla="*/ 19357 h 49012"/>
                <a:gd name="connsiteX2" fmla="*/ 46127 w 49012"/>
                <a:gd name="connsiteY2" fmla="*/ 62488 h 49012"/>
                <a:gd name="connsiteX3" fmla="*/ 46127 w 49012"/>
                <a:gd name="connsiteY3" fmla="*/ 62488 h 49012"/>
                <a:gd name="connsiteX4" fmla="*/ 4466 w 49012"/>
                <a:gd name="connsiteY4" fmla="*/ 64449 h 49012"/>
                <a:gd name="connsiteX5" fmla="*/ 19415 w 49012"/>
                <a:gd name="connsiteY5" fmla="*/ 17152 h 49012"/>
                <a:gd name="connsiteX6" fmla="*/ 54704 w 49012"/>
                <a:gd name="connsiteY6" fmla="*/ 243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49012">
                  <a:moveTo>
                    <a:pt x="54704" y="243"/>
                  </a:moveTo>
                  <a:cubicBezTo>
                    <a:pt x="67937" y="243"/>
                    <a:pt x="74064" y="5389"/>
                    <a:pt x="66957" y="19357"/>
                  </a:cubicBezTo>
                  <a:cubicBezTo>
                    <a:pt x="59850" y="33325"/>
                    <a:pt x="52989" y="48029"/>
                    <a:pt x="46127" y="62488"/>
                  </a:cubicBezTo>
                  <a:lnTo>
                    <a:pt x="46127" y="62488"/>
                  </a:lnTo>
                  <a:cubicBezTo>
                    <a:pt x="31668" y="57342"/>
                    <a:pt x="15004" y="78417"/>
                    <a:pt x="4466" y="64449"/>
                  </a:cubicBezTo>
                  <a:cubicBezTo>
                    <a:pt x="-9012" y="46069"/>
                    <a:pt x="11573" y="32100"/>
                    <a:pt x="19415" y="17152"/>
                  </a:cubicBezTo>
                  <a:cubicBezTo>
                    <a:pt x="26963" y="5193"/>
                    <a:pt x="40662" y="-1375"/>
                    <a:pt x="54704" y="243"/>
                  </a:cubicBezTo>
                  <a:close/>
                </a:path>
              </a:pathLst>
            </a:custGeom>
            <a:solidFill>
              <a:srgbClr val="D3BEA0"/>
            </a:solidFill>
            <a:ln w="2449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749E6D8C-FE97-4B2F-9A04-D98CE78FBA34}"/>
                </a:ext>
              </a:extLst>
            </p:cNvPr>
            <p:cNvSpPr/>
            <p:nvPr/>
          </p:nvSpPr>
          <p:spPr>
            <a:xfrm>
              <a:off x="1763346" y="5022621"/>
              <a:ext cx="49012" cy="98025"/>
            </a:xfrm>
            <a:custGeom>
              <a:avLst/>
              <a:gdLst>
                <a:gd name="connsiteX0" fmla="*/ 9168 w 49012"/>
                <a:gd name="connsiteY0" fmla="*/ 54787 h 98024"/>
                <a:gd name="connsiteX1" fmla="*/ 43722 w 49012"/>
                <a:gd name="connsiteY1" fmla="*/ 4059 h 98024"/>
                <a:gd name="connsiteX2" fmla="*/ 60876 w 49012"/>
                <a:gd name="connsiteY2" fmla="*/ 14597 h 98024"/>
                <a:gd name="connsiteX3" fmla="*/ 4512 w 49012"/>
                <a:gd name="connsiteY3" fmla="*/ 107721 h 98024"/>
                <a:gd name="connsiteX4" fmla="*/ 9168 w 49012"/>
                <a:gd name="connsiteY4" fmla="*/ 54787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98024">
                  <a:moveTo>
                    <a:pt x="9168" y="54787"/>
                  </a:moveTo>
                  <a:lnTo>
                    <a:pt x="43722" y="4059"/>
                  </a:lnTo>
                  <a:cubicBezTo>
                    <a:pt x="54504" y="-597"/>
                    <a:pt x="64062" y="-5253"/>
                    <a:pt x="60876" y="14597"/>
                  </a:cubicBezTo>
                  <a:cubicBezTo>
                    <a:pt x="54749" y="53317"/>
                    <a:pt x="28773" y="79048"/>
                    <a:pt x="4512" y="107721"/>
                  </a:cubicBezTo>
                  <a:cubicBezTo>
                    <a:pt x="-8477" y="87135"/>
                    <a:pt x="10883" y="72187"/>
                    <a:pt x="9168" y="54787"/>
                  </a:cubicBezTo>
                  <a:close/>
                </a:path>
              </a:pathLst>
            </a:custGeom>
            <a:solidFill>
              <a:srgbClr val="D1BC9E"/>
            </a:solidFill>
            <a:ln w="24493"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08217A95-80B7-4B8E-B3A0-8B83E132F6D7}"/>
                </a:ext>
              </a:extLst>
            </p:cNvPr>
            <p:cNvSpPr/>
            <p:nvPr/>
          </p:nvSpPr>
          <p:spPr>
            <a:xfrm>
              <a:off x="881468" y="3888740"/>
              <a:ext cx="24506" cy="98025"/>
            </a:xfrm>
            <a:custGeom>
              <a:avLst/>
              <a:gdLst>
                <a:gd name="connsiteX0" fmla="*/ 0 w 24506"/>
                <a:gd name="connsiteY0" fmla="*/ 103287 h 98024"/>
                <a:gd name="connsiteX1" fmla="*/ 0 w 24506"/>
                <a:gd name="connsiteY1" fmla="*/ 3057 h 98024"/>
                <a:gd name="connsiteX2" fmla="*/ 27447 w 24506"/>
                <a:gd name="connsiteY2" fmla="*/ 11143 h 98024"/>
                <a:gd name="connsiteX3" fmla="*/ 27447 w 24506"/>
                <a:gd name="connsiteY3" fmla="*/ 94955 h 98024"/>
                <a:gd name="connsiteX4" fmla="*/ 0 w 24506"/>
                <a:gd name="connsiteY4" fmla="*/ 103287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98024">
                  <a:moveTo>
                    <a:pt x="0" y="103287"/>
                  </a:moveTo>
                  <a:cubicBezTo>
                    <a:pt x="0" y="70620"/>
                    <a:pt x="0" y="37194"/>
                    <a:pt x="0" y="3057"/>
                  </a:cubicBezTo>
                  <a:cubicBezTo>
                    <a:pt x="8822" y="7713"/>
                    <a:pt x="25731" y="-11157"/>
                    <a:pt x="27447" y="11143"/>
                  </a:cubicBezTo>
                  <a:cubicBezTo>
                    <a:pt x="29089" y="39056"/>
                    <a:pt x="29089" y="67042"/>
                    <a:pt x="27447" y="94955"/>
                  </a:cubicBezTo>
                  <a:cubicBezTo>
                    <a:pt x="27202" y="119951"/>
                    <a:pt x="10783" y="103287"/>
                    <a:pt x="0" y="103287"/>
                  </a:cubicBezTo>
                  <a:close/>
                </a:path>
              </a:pathLst>
            </a:custGeom>
            <a:solidFill>
              <a:srgbClr val="EEDAB6"/>
            </a:solidFill>
            <a:ln w="24493"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4FCEBE43-544B-4A49-B45B-1F4A4C8AB238}"/>
                </a:ext>
              </a:extLst>
            </p:cNvPr>
            <p:cNvSpPr/>
            <p:nvPr/>
          </p:nvSpPr>
          <p:spPr>
            <a:xfrm>
              <a:off x="1218622" y="5671332"/>
              <a:ext cx="49012" cy="73519"/>
            </a:xfrm>
            <a:custGeom>
              <a:avLst/>
              <a:gdLst>
                <a:gd name="connsiteX0" fmla="*/ 51760 w 49012"/>
                <a:gd name="connsiteY0" fmla="*/ 60638 h 73518"/>
                <a:gd name="connsiteX1" fmla="*/ 38036 w 49012"/>
                <a:gd name="connsiteY1" fmla="*/ 78772 h 73518"/>
                <a:gd name="connsiteX2" fmla="*/ 787 w 49012"/>
                <a:gd name="connsiteY2" fmla="*/ 14811 h 73518"/>
                <a:gd name="connsiteX3" fmla="*/ 6766 w 49012"/>
                <a:gd name="connsiteY3" fmla="*/ 769 h 73518"/>
                <a:gd name="connsiteX4" fmla="*/ 12305 w 49012"/>
                <a:gd name="connsiteY4" fmla="*/ 107 h 73518"/>
                <a:gd name="connsiteX5" fmla="*/ 51760 w 49012"/>
                <a:gd name="connsiteY5" fmla="*/ 60638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73518">
                  <a:moveTo>
                    <a:pt x="51760" y="60638"/>
                  </a:moveTo>
                  <a:cubicBezTo>
                    <a:pt x="52985" y="72401"/>
                    <a:pt x="49554" y="81223"/>
                    <a:pt x="38036" y="78772"/>
                  </a:cubicBezTo>
                  <a:cubicBezTo>
                    <a:pt x="2992" y="71420"/>
                    <a:pt x="10099" y="37847"/>
                    <a:pt x="787" y="14811"/>
                  </a:cubicBezTo>
                  <a:cubicBezTo>
                    <a:pt x="-1443" y="9297"/>
                    <a:pt x="1228" y="2999"/>
                    <a:pt x="6766" y="769"/>
                  </a:cubicBezTo>
                  <a:cubicBezTo>
                    <a:pt x="8506" y="82"/>
                    <a:pt x="10418" y="-162"/>
                    <a:pt x="12305" y="107"/>
                  </a:cubicBezTo>
                  <a:cubicBezTo>
                    <a:pt x="49309" y="4763"/>
                    <a:pt x="41222" y="39317"/>
                    <a:pt x="51760" y="60638"/>
                  </a:cubicBezTo>
                  <a:close/>
                </a:path>
              </a:pathLst>
            </a:custGeom>
            <a:solidFill>
              <a:srgbClr val="D5C0A1"/>
            </a:solidFill>
            <a:ln w="24493"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B57DED29-100F-4606-8D23-09FA10A98B3C}"/>
                </a:ext>
              </a:extLst>
            </p:cNvPr>
            <p:cNvSpPr/>
            <p:nvPr/>
          </p:nvSpPr>
          <p:spPr>
            <a:xfrm>
              <a:off x="1293907" y="5190225"/>
              <a:ext cx="49012" cy="49012"/>
            </a:xfrm>
            <a:custGeom>
              <a:avLst/>
              <a:gdLst>
                <a:gd name="connsiteX0" fmla="*/ 18625 w 49012"/>
                <a:gd name="connsiteY0" fmla="*/ 157 h 49012"/>
                <a:gd name="connsiteX1" fmla="*/ 69352 w 49012"/>
                <a:gd name="connsiteY1" fmla="*/ 33731 h 49012"/>
                <a:gd name="connsiteX2" fmla="*/ 44846 w 49012"/>
                <a:gd name="connsiteY2" fmla="*/ 50640 h 49012"/>
                <a:gd name="connsiteX3" fmla="*/ 0 w 49012"/>
                <a:gd name="connsiteY3" fmla="*/ 9224 h 49012"/>
                <a:gd name="connsiteX4" fmla="*/ 18625 w 49012"/>
                <a:gd name="connsiteY4" fmla="*/ 157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49012">
                  <a:moveTo>
                    <a:pt x="18625" y="157"/>
                  </a:moveTo>
                  <a:cubicBezTo>
                    <a:pt x="36269" y="13881"/>
                    <a:pt x="74744" y="-10626"/>
                    <a:pt x="69352" y="33731"/>
                  </a:cubicBezTo>
                  <a:cubicBezTo>
                    <a:pt x="67392" y="49415"/>
                    <a:pt x="60285" y="54316"/>
                    <a:pt x="44846" y="50640"/>
                  </a:cubicBezTo>
                  <a:cubicBezTo>
                    <a:pt x="22055" y="45004"/>
                    <a:pt x="980" y="36181"/>
                    <a:pt x="0" y="9224"/>
                  </a:cubicBezTo>
                  <a:cubicBezTo>
                    <a:pt x="0" y="-5724"/>
                    <a:pt x="13723" y="2608"/>
                    <a:pt x="18625" y="157"/>
                  </a:cubicBezTo>
                  <a:close/>
                </a:path>
              </a:pathLst>
            </a:custGeom>
            <a:solidFill>
              <a:srgbClr val="D3BEA0"/>
            </a:solidFill>
            <a:ln w="24493"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CCD48100-B96D-4734-A9DF-34DD9EA38D2A}"/>
                </a:ext>
              </a:extLst>
            </p:cNvPr>
            <p:cNvSpPr/>
            <p:nvPr/>
          </p:nvSpPr>
          <p:spPr>
            <a:xfrm>
              <a:off x="1835918" y="4503472"/>
              <a:ext cx="24506" cy="98025"/>
            </a:xfrm>
            <a:custGeom>
              <a:avLst/>
              <a:gdLst>
                <a:gd name="connsiteX0" fmla="*/ 35601 w 24506"/>
                <a:gd name="connsiteY0" fmla="*/ 40926 h 98024"/>
                <a:gd name="connsiteX1" fmla="*/ 27269 w 24506"/>
                <a:gd name="connsiteY1" fmla="*/ 95819 h 98024"/>
                <a:gd name="connsiteX2" fmla="*/ 4723 w 24506"/>
                <a:gd name="connsiteY2" fmla="*/ 95819 h 98024"/>
                <a:gd name="connsiteX3" fmla="*/ 18201 w 24506"/>
                <a:gd name="connsiteY3" fmla="*/ 0 h 98024"/>
                <a:gd name="connsiteX4" fmla="*/ 35601 w 24506"/>
                <a:gd name="connsiteY4" fmla="*/ 40926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98024">
                  <a:moveTo>
                    <a:pt x="35601" y="40926"/>
                  </a:moveTo>
                  <a:lnTo>
                    <a:pt x="27269" y="95819"/>
                  </a:lnTo>
                  <a:cubicBezTo>
                    <a:pt x="19672" y="117385"/>
                    <a:pt x="11585" y="115424"/>
                    <a:pt x="4723" y="95819"/>
                  </a:cubicBezTo>
                  <a:cubicBezTo>
                    <a:pt x="-6795" y="62491"/>
                    <a:pt x="4723" y="32594"/>
                    <a:pt x="18201" y="0"/>
                  </a:cubicBezTo>
                  <a:cubicBezTo>
                    <a:pt x="28077" y="11518"/>
                    <a:pt x="34155" y="25805"/>
                    <a:pt x="35601" y="40926"/>
                  </a:cubicBezTo>
                  <a:close/>
                </a:path>
              </a:pathLst>
            </a:custGeom>
            <a:solidFill>
              <a:srgbClr val="EDE0C3"/>
            </a:solidFill>
            <a:ln w="24493"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A139094F-2453-4376-9C78-253A4D9D2332}"/>
                </a:ext>
              </a:extLst>
            </p:cNvPr>
            <p:cNvSpPr/>
            <p:nvPr/>
          </p:nvSpPr>
          <p:spPr>
            <a:xfrm>
              <a:off x="1212550" y="5235296"/>
              <a:ext cx="49012" cy="49012"/>
            </a:xfrm>
            <a:custGeom>
              <a:avLst/>
              <a:gdLst>
                <a:gd name="connsiteX0" fmla="*/ 23523 w 49012"/>
                <a:gd name="connsiteY0" fmla="*/ 62668 h 49012"/>
                <a:gd name="connsiteX1" fmla="*/ 14945 w 49012"/>
                <a:gd name="connsiteY1" fmla="*/ 177 h 49012"/>
                <a:gd name="connsiteX2" fmla="*/ 49744 w 49012"/>
                <a:gd name="connsiteY2" fmla="*/ 16842 h 49012"/>
                <a:gd name="connsiteX3" fmla="*/ 49744 w 49012"/>
                <a:gd name="connsiteY3" fmla="*/ 25664 h 49012"/>
                <a:gd name="connsiteX4" fmla="*/ 63468 w 49012"/>
                <a:gd name="connsiteY4" fmla="*/ 64383 h 49012"/>
                <a:gd name="connsiteX5" fmla="*/ 21807 w 49012"/>
                <a:gd name="connsiteY5" fmla="*/ 62178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49012">
                  <a:moveTo>
                    <a:pt x="23523" y="62668"/>
                  </a:moveTo>
                  <a:cubicBezTo>
                    <a:pt x="19847" y="41838"/>
                    <a:pt x="-21569" y="26399"/>
                    <a:pt x="14945" y="177"/>
                  </a:cubicBezTo>
                  <a:cubicBezTo>
                    <a:pt x="28742" y="-1171"/>
                    <a:pt x="42147" y="5250"/>
                    <a:pt x="49744" y="16842"/>
                  </a:cubicBezTo>
                  <a:cubicBezTo>
                    <a:pt x="49744" y="19783"/>
                    <a:pt x="49744" y="22723"/>
                    <a:pt x="49744" y="25664"/>
                  </a:cubicBezTo>
                  <a:cubicBezTo>
                    <a:pt x="52685" y="39633"/>
                    <a:pt x="75721" y="50170"/>
                    <a:pt x="63468" y="64383"/>
                  </a:cubicBezTo>
                  <a:cubicBezTo>
                    <a:pt x="51215" y="78597"/>
                    <a:pt x="36511" y="57032"/>
                    <a:pt x="21807" y="62178"/>
                  </a:cubicBezTo>
                  <a:close/>
                </a:path>
              </a:pathLst>
            </a:custGeom>
            <a:solidFill>
              <a:srgbClr val="D3BEA0"/>
            </a:solidFill>
            <a:ln w="24493"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638A9A21-8EA2-49F5-BD6A-808622B143B7}"/>
                </a:ext>
              </a:extLst>
            </p:cNvPr>
            <p:cNvSpPr/>
            <p:nvPr/>
          </p:nvSpPr>
          <p:spPr>
            <a:xfrm>
              <a:off x="1270136" y="4943359"/>
              <a:ext cx="24506" cy="73519"/>
            </a:xfrm>
            <a:custGeom>
              <a:avLst/>
              <a:gdLst>
                <a:gd name="connsiteX0" fmla="*/ 0 w 24506"/>
                <a:gd name="connsiteY0" fmla="*/ 28917 h 73518"/>
                <a:gd name="connsiteX1" fmla="*/ 1960 w 24506"/>
                <a:gd name="connsiteY1" fmla="*/ 0 h 73518"/>
                <a:gd name="connsiteX2" fmla="*/ 48522 w 24506"/>
                <a:gd name="connsiteY2" fmla="*/ 66657 h 73518"/>
                <a:gd name="connsiteX3" fmla="*/ 34554 w 24506"/>
                <a:gd name="connsiteY3" fmla="*/ 80625 h 73518"/>
                <a:gd name="connsiteX4" fmla="*/ 16909 w 24506"/>
                <a:gd name="connsiteY4" fmla="*/ 69598 h 73518"/>
                <a:gd name="connsiteX5" fmla="*/ 0 w 24506"/>
                <a:gd name="connsiteY5" fmla="*/ 28917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06" h="73518">
                  <a:moveTo>
                    <a:pt x="0" y="28917"/>
                  </a:moveTo>
                  <a:lnTo>
                    <a:pt x="1960" y="0"/>
                  </a:lnTo>
                  <a:cubicBezTo>
                    <a:pt x="31196" y="8553"/>
                    <a:pt x="50556" y="36269"/>
                    <a:pt x="48522" y="66657"/>
                  </a:cubicBezTo>
                  <a:cubicBezTo>
                    <a:pt x="46562" y="74254"/>
                    <a:pt x="43376" y="82096"/>
                    <a:pt x="34554" y="80625"/>
                  </a:cubicBezTo>
                  <a:cubicBezTo>
                    <a:pt x="27447" y="79425"/>
                    <a:pt x="21100" y="75454"/>
                    <a:pt x="16909" y="69598"/>
                  </a:cubicBezTo>
                  <a:cubicBezTo>
                    <a:pt x="10464" y="56389"/>
                    <a:pt x="4803" y="42812"/>
                    <a:pt x="0" y="28917"/>
                  </a:cubicBezTo>
                  <a:close/>
                </a:path>
              </a:pathLst>
            </a:custGeom>
            <a:solidFill>
              <a:srgbClr val="F3E9CD"/>
            </a:solidFill>
            <a:ln w="24493"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E100DEEA-535F-4801-BEE1-AC1C39178C00}"/>
                </a:ext>
              </a:extLst>
            </p:cNvPr>
            <p:cNvSpPr/>
            <p:nvPr/>
          </p:nvSpPr>
          <p:spPr>
            <a:xfrm>
              <a:off x="1260555" y="4852701"/>
              <a:ext cx="24506" cy="73519"/>
            </a:xfrm>
            <a:custGeom>
              <a:avLst/>
              <a:gdLst>
                <a:gd name="connsiteX0" fmla="*/ 12277 w 24506"/>
                <a:gd name="connsiteY0" fmla="*/ 70564 h 73518"/>
                <a:gd name="connsiteX1" fmla="*/ 2475 w 24506"/>
                <a:gd name="connsiteY1" fmla="*/ 36255 h 73518"/>
                <a:gd name="connsiteX2" fmla="*/ 29922 w 24506"/>
                <a:gd name="connsiteY2" fmla="*/ 231 h 73518"/>
                <a:gd name="connsiteX3" fmla="*/ 47566 w 24506"/>
                <a:gd name="connsiteY3" fmla="*/ 50468 h 73518"/>
                <a:gd name="connsiteX4" fmla="*/ 12277 w 24506"/>
                <a:gd name="connsiteY4" fmla="*/ 70564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73518">
                  <a:moveTo>
                    <a:pt x="12277" y="70564"/>
                  </a:moveTo>
                  <a:lnTo>
                    <a:pt x="2475" y="36255"/>
                  </a:lnTo>
                  <a:cubicBezTo>
                    <a:pt x="-4387" y="11749"/>
                    <a:pt x="2475" y="-1975"/>
                    <a:pt x="29922" y="231"/>
                  </a:cubicBezTo>
                  <a:cubicBezTo>
                    <a:pt x="37837" y="16184"/>
                    <a:pt x="43768" y="33069"/>
                    <a:pt x="47566" y="50468"/>
                  </a:cubicBezTo>
                  <a:cubicBezTo>
                    <a:pt x="50262" y="77671"/>
                    <a:pt x="37519" y="87473"/>
                    <a:pt x="12277" y="70564"/>
                  </a:cubicBezTo>
                  <a:close/>
                </a:path>
              </a:pathLst>
            </a:custGeom>
            <a:solidFill>
              <a:srgbClr val="F4EBCF"/>
            </a:solidFill>
            <a:ln w="24493"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009EC7E6-87A9-4F40-B56C-2E7D230E6F51}"/>
                </a:ext>
              </a:extLst>
            </p:cNvPr>
            <p:cNvSpPr/>
            <p:nvPr/>
          </p:nvSpPr>
          <p:spPr>
            <a:xfrm>
              <a:off x="1390609" y="5699920"/>
              <a:ext cx="24506" cy="73519"/>
            </a:xfrm>
            <a:custGeom>
              <a:avLst/>
              <a:gdLst>
                <a:gd name="connsiteX0" fmla="*/ 37103 w 24506"/>
                <a:gd name="connsiteY0" fmla="*/ 40627 h 73518"/>
                <a:gd name="connsiteX1" fmla="*/ 21909 w 24506"/>
                <a:gd name="connsiteY1" fmla="*/ 76160 h 73518"/>
                <a:gd name="connsiteX2" fmla="*/ 98 w 24506"/>
                <a:gd name="connsiteY2" fmla="*/ 35481 h 73518"/>
                <a:gd name="connsiteX3" fmla="*/ 22644 w 24506"/>
                <a:gd name="connsiteY3" fmla="*/ 192 h 73518"/>
                <a:gd name="connsiteX4" fmla="*/ 37103 w 24506"/>
                <a:gd name="connsiteY4" fmla="*/ 40627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73518">
                  <a:moveTo>
                    <a:pt x="37103" y="40627"/>
                  </a:moveTo>
                  <a:cubicBezTo>
                    <a:pt x="32692" y="53370"/>
                    <a:pt x="44454" y="76160"/>
                    <a:pt x="21909" y="76160"/>
                  </a:cubicBezTo>
                  <a:cubicBezTo>
                    <a:pt x="-637" y="76160"/>
                    <a:pt x="588" y="51654"/>
                    <a:pt x="98" y="35481"/>
                  </a:cubicBezTo>
                  <a:cubicBezTo>
                    <a:pt x="-392" y="19306"/>
                    <a:pt x="98" y="-2259"/>
                    <a:pt x="22644" y="192"/>
                  </a:cubicBezTo>
                  <a:cubicBezTo>
                    <a:pt x="45190" y="2642"/>
                    <a:pt x="32201" y="26658"/>
                    <a:pt x="37103" y="40627"/>
                  </a:cubicBezTo>
                  <a:close/>
                </a:path>
              </a:pathLst>
            </a:custGeom>
            <a:solidFill>
              <a:srgbClr val="D3BE9F"/>
            </a:solidFill>
            <a:ln w="24493"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EAA12C8-327D-4B4E-921B-37308B31CDCA}"/>
                </a:ext>
              </a:extLst>
            </p:cNvPr>
            <p:cNvSpPr/>
            <p:nvPr/>
          </p:nvSpPr>
          <p:spPr>
            <a:xfrm>
              <a:off x="1199486" y="4878604"/>
              <a:ext cx="49012" cy="73519"/>
            </a:xfrm>
            <a:custGeom>
              <a:avLst/>
              <a:gdLst>
                <a:gd name="connsiteX0" fmla="*/ 6934 w 49012"/>
                <a:gd name="connsiteY0" fmla="*/ 47601 h 73518"/>
                <a:gd name="connsiteX1" fmla="*/ 9630 w 49012"/>
                <a:gd name="connsiteY1" fmla="*/ 3734 h 73518"/>
                <a:gd name="connsiteX2" fmla="*/ 39283 w 49012"/>
                <a:gd name="connsiteY2" fmla="*/ 5695 h 73518"/>
                <a:gd name="connsiteX3" fmla="*/ 46389 w 49012"/>
                <a:gd name="connsiteY3" fmla="*/ 49806 h 73518"/>
                <a:gd name="connsiteX4" fmla="*/ 35362 w 49012"/>
                <a:gd name="connsiteY4" fmla="*/ 74313 h 73518"/>
                <a:gd name="connsiteX5" fmla="*/ 6934 w 49012"/>
                <a:gd name="connsiteY5" fmla="*/ 47601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73518">
                  <a:moveTo>
                    <a:pt x="6934" y="47601"/>
                  </a:moveTo>
                  <a:cubicBezTo>
                    <a:pt x="3994" y="32652"/>
                    <a:pt x="-8504" y="15988"/>
                    <a:pt x="9630" y="3734"/>
                  </a:cubicBezTo>
                  <a:cubicBezTo>
                    <a:pt x="18943" y="-1877"/>
                    <a:pt x="30779" y="-1118"/>
                    <a:pt x="39283" y="5695"/>
                  </a:cubicBezTo>
                  <a:cubicBezTo>
                    <a:pt x="52418" y="16527"/>
                    <a:pt x="55457" y="35397"/>
                    <a:pt x="46389" y="49806"/>
                  </a:cubicBezTo>
                  <a:cubicBezTo>
                    <a:pt x="42959" y="57894"/>
                    <a:pt x="39038" y="65735"/>
                    <a:pt x="35362" y="74313"/>
                  </a:cubicBezTo>
                  <a:cubicBezTo>
                    <a:pt x="23207" y="68775"/>
                    <a:pt x="13208" y="59389"/>
                    <a:pt x="6934" y="47601"/>
                  </a:cubicBezTo>
                  <a:close/>
                </a:path>
              </a:pathLst>
            </a:custGeom>
            <a:solidFill>
              <a:srgbClr val="F4EBD0"/>
            </a:solidFill>
            <a:ln w="24493"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4099C8AA-5634-4373-A06F-B83E3AC442CB}"/>
                </a:ext>
              </a:extLst>
            </p:cNvPr>
            <p:cNvSpPr/>
            <p:nvPr/>
          </p:nvSpPr>
          <p:spPr>
            <a:xfrm>
              <a:off x="1578915" y="5728538"/>
              <a:ext cx="49012" cy="73519"/>
            </a:xfrm>
            <a:custGeom>
              <a:avLst/>
              <a:gdLst>
                <a:gd name="connsiteX0" fmla="*/ 56610 w 49012"/>
                <a:gd name="connsiteY0" fmla="*/ 41171 h 73518"/>
                <a:gd name="connsiteX1" fmla="*/ 0 w 49012"/>
                <a:gd name="connsiteY1" fmla="*/ 74744 h 73518"/>
                <a:gd name="connsiteX2" fmla="*/ 1961 w 49012"/>
                <a:gd name="connsiteY2" fmla="*/ 41416 h 73518"/>
                <a:gd name="connsiteX3" fmla="*/ 1961 w 49012"/>
                <a:gd name="connsiteY3" fmla="*/ 41416 h 73518"/>
                <a:gd name="connsiteX4" fmla="*/ 56364 w 49012"/>
                <a:gd name="connsiteY4" fmla="*/ 0 h 73518"/>
                <a:gd name="connsiteX5" fmla="*/ 56364 w 49012"/>
                <a:gd name="connsiteY5" fmla="*/ 40926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73518">
                  <a:moveTo>
                    <a:pt x="56610" y="41171"/>
                  </a:moveTo>
                  <a:cubicBezTo>
                    <a:pt x="37740" y="51219"/>
                    <a:pt x="25732" y="72784"/>
                    <a:pt x="0" y="74744"/>
                  </a:cubicBezTo>
                  <a:lnTo>
                    <a:pt x="1961" y="41416"/>
                  </a:lnTo>
                  <a:lnTo>
                    <a:pt x="1961" y="41416"/>
                  </a:lnTo>
                  <a:cubicBezTo>
                    <a:pt x="17155" y="24016"/>
                    <a:pt x="28427" y="1716"/>
                    <a:pt x="56364" y="0"/>
                  </a:cubicBezTo>
                  <a:lnTo>
                    <a:pt x="56364" y="40926"/>
                  </a:lnTo>
                  <a:close/>
                </a:path>
              </a:pathLst>
            </a:custGeom>
            <a:solidFill>
              <a:srgbClr val="D2BD9F"/>
            </a:solidFill>
            <a:ln w="24493"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90271765-8506-4331-96DE-F602AB6F14DC}"/>
                </a:ext>
              </a:extLst>
            </p:cNvPr>
            <p:cNvSpPr/>
            <p:nvPr/>
          </p:nvSpPr>
          <p:spPr>
            <a:xfrm>
              <a:off x="1386467" y="5446345"/>
              <a:ext cx="49012" cy="49012"/>
            </a:xfrm>
            <a:custGeom>
              <a:avLst/>
              <a:gdLst>
                <a:gd name="connsiteX0" fmla="*/ 58154 w 49012"/>
                <a:gd name="connsiteY0" fmla="*/ 23899 h 49012"/>
                <a:gd name="connsiteX1" fmla="*/ 58154 w 49012"/>
                <a:gd name="connsiteY1" fmla="*/ 42033 h 49012"/>
                <a:gd name="connsiteX2" fmla="*/ 14999 w 49012"/>
                <a:gd name="connsiteY2" fmla="*/ 53698 h 49012"/>
                <a:gd name="connsiteX3" fmla="*/ 10857 w 49012"/>
                <a:gd name="connsiteY3" fmla="*/ 50856 h 49012"/>
                <a:gd name="connsiteX4" fmla="*/ 3995 w 49012"/>
                <a:gd name="connsiteY4" fmla="*/ 43994 h 49012"/>
                <a:gd name="connsiteX5" fmla="*/ 13381 w 49012"/>
                <a:gd name="connsiteY5" fmla="*/ 5984 h 49012"/>
                <a:gd name="connsiteX6" fmla="*/ 17229 w 49012"/>
                <a:gd name="connsiteY6" fmla="*/ 4049 h 49012"/>
                <a:gd name="connsiteX7" fmla="*/ 58154 w 49012"/>
                <a:gd name="connsiteY7" fmla="*/ 24389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49012">
                  <a:moveTo>
                    <a:pt x="58154" y="23899"/>
                  </a:moveTo>
                  <a:lnTo>
                    <a:pt x="58154" y="42033"/>
                  </a:lnTo>
                  <a:cubicBezTo>
                    <a:pt x="49454" y="57178"/>
                    <a:pt x="30119" y="62398"/>
                    <a:pt x="14999" y="53698"/>
                  </a:cubicBezTo>
                  <a:cubicBezTo>
                    <a:pt x="13553" y="52865"/>
                    <a:pt x="12156" y="51909"/>
                    <a:pt x="10857" y="50856"/>
                  </a:cubicBezTo>
                  <a:cubicBezTo>
                    <a:pt x="5956" y="50856"/>
                    <a:pt x="3750" y="48649"/>
                    <a:pt x="3995" y="43994"/>
                  </a:cubicBezTo>
                  <a:cubicBezTo>
                    <a:pt x="-3920" y="30907"/>
                    <a:pt x="295" y="13876"/>
                    <a:pt x="13381" y="5984"/>
                  </a:cubicBezTo>
                  <a:cubicBezTo>
                    <a:pt x="14631" y="5225"/>
                    <a:pt x="15905" y="4588"/>
                    <a:pt x="17229" y="4049"/>
                  </a:cubicBezTo>
                  <a:cubicBezTo>
                    <a:pt x="41735" y="-10410"/>
                    <a:pt x="44430" y="18017"/>
                    <a:pt x="58154" y="24389"/>
                  </a:cubicBezTo>
                  <a:close/>
                </a:path>
              </a:pathLst>
            </a:custGeom>
            <a:solidFill>
              <a:srgbClr val="D1BB9D"/>
            </a:solidFill>
            <a:ln w="24493"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CFF74964-5751-40BB-883E-6D97BC83E2C6}"/>
                </a:ext>
              </a:extLst>
            </p:cNvPr>
            <p:cNvSpPr/>
            <p:nvPr/>
          </p:nvSpPr>
          <p:spPr>
            <a:xfrm>
              <a:off x="1447693" y="5324743"/>
              <a:ext cx="49012" cy="24506"/>
            </a:xfrm>
            <a:custGeom>
              <a:avLst/>
              <a:gdLst>
                <a:gd name="connsiteX0" fmla="*/ 46675 w 49012"/>
                <a:gd name="connsiteY0" fmla="*/ 1158 h 24506"/>
                <a:gd name="connsiteX1" fmla="*/ 65790 w 49012"/>
                <a:gd name="connsiteY1" fmla="*/ 10960 h 24506"/>
                <a:gd name="connsiteX2" fmla="*/ 21679 w 49012"/>
                <a:gd name="connsiteY2" fmla="*/ 48455 h 24506"/>
                <a:gd name="connsiteX3" fmla="*/ 603 w 49012"/>
                <a:gd name="connsiteY3" fmla="*/ 34241 h 24506"/>
                <a:gd name="connsiteX4" fmla="*/ 40279 w 49012"/>
                <a:gd name="connsiteY4" fmla="*/ 104 h 24506"/>
                <a:gd name="connsiteX5" fmla="*/ 46675 w 49012"/>
                <a:gd name="connsiteY5" fmla="*/ 1158 h 2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24506">
                  <a:moveTo>
                    <a:pt x="46675" y="1158"/>
                  </a:moveTo>
                  <a:cubicBezTo>
                    <a:pt x="50841" y="1158"/>
                    <a:pt x="68241" y="-3253"/>
                    <a:pt x="65790" y="10960"/>
                  </a:cubicBezTo>
                  <a:cubicBezTo>
                    <a:pt x="62482" y="32698"/>
                    <a:pt x="43685" y="48700"/>
                    <a:pt x="21679" y="48455"/>
                  </a:cubicBezTo>
                  <a:cubicBezTo>
                    <a:pt x="8936" y="48455"/>
                    <a:pt x="-2828" y="48455"/>
                    <a:pt x="603" y="34241"/>
                  </a:cubicBezTo>
                  <a:cubicBezTo>
                    <a:pt x="2123" y="13852"/>
                    <a:pt x="19890" y="-1415"/>
                    <a:pt x="40279" y="104"/>
                  </a:cubicBezTo>
                  <a:cubicBezTo>
                    <a:pt x="42435" y="276"/>
                    <a:pt x="44567" y="619"/>
                    <a:pt x="46675" y="1158"/>
                  </a:cubicBezTo>
                  <a:close/>
                </a:path>
              </a:pathLst>
            </a:custGeom>
            <a:solidFill>
              <a:srgbClr val="D4BFA1"/>
            </a:solidFill>
            <a:ln w="24493"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C32870EF-F6F1-4C6F-9119-535204977C3E}"/>
                </a:ext>
              </a:extLst>
            </p:cNvPr>
            <p:cNvSpPr/>
            <p:nvPr/>
          </p:nvSpPr>
          <p:spPr>
            <a:xfrm>
              <a:off x="1302831" y="5288392"/>
              <a:ext cx="49012" cy="49012"/>
            </a:xfrm>
            <a:custGeom>
              <a:avLst/>
              <a:gdLst>
                <a:gd name="connsiteX0" fmla="*/ 63369 w 49012"/>
                <a:gd name="connsiteY0" fmla="*/ 35304 h 49012"/>
                <a:gd name="connsiteX1" fmla="*/ 47440 w 49012"/>
                <a:gd name="connsiteY1" fmla="*/ 48783 h 49012"/>
                <a:gd name="connsiteX2" fmla="*/ 388 w 49012"/>
                <a:gd name="connsiteY2" fmla="*/ 15454 h 49012"/>
                <a:gd name="connsiteX3" fmla="*/ 24895 w 49012"/>
                <a:gd name="connsiteY3" fmla="*/ 260 h 49012"/>
                <a:gd name="connsiteX4" fmla="*/ 63369 w 49012"/>
                <a:gd name="connsiteY4" fmla="*/ 35304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49012">
                  <a:moveTo>
                    <a:pt x="63369" y="35304"/>
                  </a:moveTo>
                  <a:cubicBezTo>
                    <a:pt x="64840" y="47312"/>
                    <a:pt x="59203" y="50498"/>
                    <a:pt x="47440" y="48783"/>
                  </a:cubicBezTo>
                  <a:cubicBezTo>
                    <a:pt x="25630" y="45842"/>
                    <a:pt x="4309" y="41921"/>
                    <a:pt x="388" y="15454"/>
                  </a:cubicBezTo>
                  <a:cubicBezTo>
                    <a:pt x="-2797" y="-5376"/>
                    <a:pt x="14357" y="1241"/>
                    <a:pt x="24895" y="260"/>
                  </a:cubicBezTo>
                  <a:cubicBezTo>
                    <a:pt x="48420" y="-1455"/>
                    <a:pt x="60674" y="12024"/>
                    <a:pt x="63369" y="35304"/>
                  </a:cubicBezTo>
                  <a:close/>
                </a:path>
              </a:pathLst>
            </a:custGeom>
            <a:solidFill>
              <a:srgbClr val="D4BFA1"/>
            </a:solidFill>
            <a:ln w="24493"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455D3BA4-5E62-4A08-ACE1-DF5A5899350D}"/>
                </a:ext>
              </a:extLst>
            </p:cNvPr>
            <p:cNvSpPr/>
            <p:nvPr/>
          </p:nvSpPr>
          <p:spPr>
            <a:xfrm>
              <a:off x="1827384" y="4630660"/>
              <a:ext cx="24506" cy="98025"/>
            </a:xfrm>
            <a:custGeom>
              <a:avLst/>
              <a:gdLst>
                <a:gd name="connsiteX0" fmla="*/ 11787 w 24506"/>
                <a:gd name="connsiteY0" fmla="*/ 98515 h 98024"/>
                <a:gd name="connsiteX1" fmla="*/ 9826 w 24506"/>
                <a:gd name="connsiteY1" fmla="*/ 9558 h 98024"/>
                <a:gd name="connsiteX2" fmla="*/ 22324 w 24506"/>
                <a:gd name="connsiteY2" fmla="*/ 0 h 98024"/>
                <a:gd name="connsiteX3" fmla="*/ 34087 w 24506"/>
                <a:gd name="connsiteY3" fmla="*/ 16664 h 98024"/>
                <a:gd name="connsiteX4" fmla="*/ 11787 w 24506"/>
                <a:gd name="connsiteY4" fmla="*/ 98515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98024">
                  <a:moveTo>
                    <a:pt x="11787" y="98515"/>
                  </a:moveTo>
                  <a:cubicBezTo>
                    <a:pt x="-12720" y="66657"/>
                    <a:pt x="8356" y="37984"/>
                    <a:pt x="9826" y="9558"/>
                  </a:cubicBezTo>
                  <a:cubicBezTo>
                    <a:pt x="12007" y="4387"/>
                    <a:pt x="16761" y="760"/>
                    <a:pt x="22324" y="0"/>
                  </a:cubicBezTo>
                  <a:cubicBezTo>
                    <a:pt x="30411" y="0"/>
                    <a:pt x="33597" y="8577"/>
                    <a:pt x="34087" y="16664"/>
                  </a:cubicBezTo>
                  <a:cubicBezTo>
                    <a:pt x="38425" y="45876"/>
                    <a:pt x="30338" y="75553"/>
                    <a:pt x="11787" y="98515"/>
                  </a:cubicBezTo>
                  <a:close/>
                </a:path>
              </a:pathLst>
            </a:custGeom>
            <a:solidFill>
              <a:srgbClr val="F0E6CA"/>
            </a:solidFill>
            <a:ln w="24493"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DC5517F3-7FC1-4603-B81D-448F5B4DADC7}"/>
                </a:ext>
              </a:extLst>
            </p:cNvPr>
            <p:cNvSpPr/>
            <p:nvPr/>
          </p:nvSpPr>
          <p:spPr>
            <a:xfrm>
              <a:off x="1418144" y="6041973"/>
              <a:ext cx="49012" cy="24506"/>
            </a:xfrm>
            <a:custGeom>
              <a:avLst/>
              <a:gdLst>
                <a:gd name="connsiteX0" fmla="*/ 71813 w 49012"/>
                <a:gd name="connsiteY0" fmla="*/ 0 h 24506"/>
                <a:gd name="connsiteX1" fmla="*/ 11773 w 49012"/>
                <a:gd name="connsiteY1" fmla="*/ 43131 h 24506"/>
                <a:gd name="connsiteX2" fmla="*/ 255 w 49012"/>
                <a:gd name="connsiteY2" fmla="*/ 32103 h 24506"/>
                <a:gd name="connsiteX3" fmla="*/ 14224 w 49012"/>
                <a:gd name="connsiteY3" fmla="*/ 7597 h 24506"/>
                <a:gd name="connsiteX4" fmla="*/ 72058 w 49012"/>
                <a:gd name="connsiteY4" fmla="*/ 1226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24506">
                  <a:moveTo>
                    <a:pt x="71813" y="0"/>
                  </a:moveTo>
                  <a:cubicBezTo>
                    <a:pt x="74754" y="46072"/>
                    <a:pt x="35299" y="33819"/>
                    <a:pt x="11773" y="43131"/>
                  </a:cubicBezTo>
                  <a:cubicBezTo>
                    <a:pt x="6137" y="45337"/>
                    <a:pt x="1235" y="38475"/>
                    <a:pt x="255" y="32103"/>
                  </a:cubicBezTo>
                  <a:cubicBezTo>
                    <a:pt x="-1313" y="21688"/>
                    <a:pt x="4470" y="11567"/>
                    <a:pt x="14224" y="7597"/>
                  </a:cubicBezTo>
                  <a:cubicBezTo>
                    <a:pt x="32824" y="1324"/>
                    <a:pt x="52552" y="-858"/>
                    <a:pt x="72058" y="1226"/>
                  </a:cubicBezTo>
                  <a:close/>
                </a:path>
              </a:pathLst>
            </a:custGeom>
            <a:solidFill>
              <a:srgbClr val="D4BFA0"/>
            </a:solidFill>
            <a:ln w="24493"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CAB08801-DE46-4086-A88D-C8E6875CA805}"/>
                </a:ext>
              </a:extLst>
            </p:cNvPr>
            <p:cNvSpPr/>
            <p:nvPr/>
          </p:nvSpPr>
          <p:spPr>
            <a:xfrm>
              <a:off x="983991" y="4843097"/>
              <a:ext cx="49012" cy="98025"/>
            </a:xfrm>
            <a:custGeom>
              <a:avLst/>
              <a:gdLst>
                <a:gd name="connsiteX0" fmla="*/ 17312 w 49012"/>
                <a:gd name="connsiteY0" fmla="*/ 74285 h 98024"/>
                <a:gd name="connsiteX1" fmla="*/ 6774 w 49012"/>
                <a:gd name="connsiteY1" fmla="*/ 767 h 98024"/>
                <a:gd name="connsiteX2" fmla="*/ 25154 w 49012"/>
                <a:gd name="connsiteY2" fmla="*/ 19146 h 98024"/>
                <a:gd name="connsiteX3" fmla="*/ 58483 w 49012"/>
                <a:gd name="connsiteY3" fmla="*/ 104918 h 98024"/>
                <a:gd name="connsiteX4" fmla="*/ 53091 w 49012"/>
                <a:gd name="connsiteY4" fmla="*/ 117661 h 98024"/>
                <a:gd name="connsiteX5" fmla="*/ 43044 w 49012"/>
                <a:gd name="connsiteY5" fmla="*/ 109329 h 98024"/>
                <a:gd name="connsiteX6" fmla="*/ 17312 w 49012"/>
                <a:gd name="connsiteY6" fmla="*/ 74285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17312" y="74285"/>
                  </a:moveTo>
                  <a:cubicBezTo>
                    <a:pt x="24174" y="48309"/>
                    <a:pt x="-15281" y="28949"/>
                    <a:pt x="6774" y="767"/>
                  </a:cubicBezTo>
                  <a:cubicBezTo>
                    <a:pt x="22213" y="-2419"/>
                    <a:pt x="27850" y="4442"/>
                    <a:pt x="25154" y="19146"/>
                  </a:cubicBezTo>
                  <a:cubicBezTo>
                    <a:pt x="25154" y="52229"/>
                    <a:pt x="54561" y="73550"/>
                    <a:pt x="58483" y="104918"/>
                  </a:cubicBezTo>
                  <a:cubicBezTo>
                    <a:pt x="58483" y="109084"/>
                    <a:pt x="68040" y="120112"/>
                    <a:pt x="53091" y="117661"/>
                  </a:cubicBezTo>
                  <a:cubicBezTo>
                    <a:pt x="49415" y="117661"/>
                    <a:pt x="46475" y="112270"/>
                    <a:pt x="43044" y="109329"/>
                  </a:cubicBezTo>
                  <a:cubicBezTo>
                    <a:pt x="26845" y="105800"/>
                    <a:pt x="15817" y="90778"/>
                    <a:pt x="17312" y="74285"/>
                  </a:cubicBezTo>
                  <a:close/>
                </a:path>
              </a:pathLst>
            </a:custGeom>
            <a:solidFill>
              <a:srgbClr val="CDB798"/>
            </a:solidFill>
            <a:ln w="24493"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7B0BB28F-0BC4-4D18-A1AE-FB67A6B41D4D}"/>
                </a:ext>
              </a:extLst>
            </p:cNvPr>
            <p:cNvSpPr/>
            <p:nvPr/>
          </p:nvSpPr>
          <p:spPr>
            <a:xfrm>
              <a:off x="872400" y="3536722"/>
              <a:ext cx="24506" cy="73519"/>
            </a:xfrm>
            <a:custGeom>
              <a:avLst/>
              <a:gdLst>
                <a:gd name="connsiteX0" fmla="*/ 0 w 24506"/>
                <a:gd name="connsiteY0" fmla="*/ 225 h 73518"/>
                <a:gd name="connsiteX1" fmla="*/ 28182 w 24506"/>
                <a:gd name="connsiteY1" fmla="*/ 24731 h 73518"/>
                <a:gd name="connsiteX2" fmla="*/ 28182 w 24506"/>
                <a:gd name="connsiteY2" fmla="*/ 65412 h 73518"/>
                <a:gd name="connsiteX3" fmla="*/ 15929 w 24506"/>
                <a:gd name="connsiteY3" fmla="*/ 97025 h 73518"/>
                <a:gd name="connsiteX4" fmla="*/ 1225 w 24506"/>
                <a:gd name="connsiteY4" fmla="*/ 63696 h 73518"/>
                <a:gd name="connsiteX5" fmla="*/ 1225 w 24506"/>
                <a:gd name="connsiteY5" fmla="*/ 470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06" h="73518">
                  <a:moveTo>
                    <a:pt x="0" y="225"/>
                  </a:moveTo>
                  <a:cubicBezTo>
                    <a:pt x="17154" y="-1000"/>
                    <a:pt x="29898" y="2186"/>
                    <a:pt x="28182" y="24731"/>
                  </a:cubicBezTo>
                  <a:cubicBezTo>
                    <a:pt x="28182" y="38210"/>
                    <a:pt x="28182" y="51933"/>
                    <a:pt x="28182" y="65412"/>
                  </a:cubicBezTo>
                  <a:cubicBezTo>
                    <a:pt x="28182" y="78890"/>
                    <a:pt x="36024" y="97760"/>
                    <a:pt x="15929" y="97025"/>
                  </a:cubicBezTo>
                  <a:cubicBezTo>
                    <a:pt x="-490" y="97025"/>
                    <a:pt x="1470" y="77175"/>
                    <a:pt x="1225" y="63696"/>
                  </a:cubicBezTo>
                  <a:cubicBezTo>
                    <a:pt x="1225" y="42621"/>
                    <a:pt x="1225" y="21545"/>
                    <a:pt x="1225" y="470"/>
                  </a:cubicBezTo>
                  <a:close/>
                </a:path>
              </a:pathLst>
            </a:custGeom>
            <a:solidFill>
              <a:srgbClr val="F0DCB8"/>
            </a:solidFill>
            <a:ln w="24493"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ACAF7709-82F9-475E-AEB3-57AC77A60168}"/>
                </a:ext>
              </a:extLst>
            </p:cNvPr>
            <p:cNvSpPr/>
            <p:nvPr/>
          </p:nvSpPr>
          <p:spPr>
            <a:xfrm>
              <a:off x="989785" y="4825239"/>
              <a:ext cx="98025" cy="49012"/>
            </a:xfrm>
            <a:custGeom>
              <a:avLst/>
              <a:gdLst>
                <a:gd name="connsiteX0" fmla="*/ 18380 w 98024"/>
                <a:gd name="connsiteY0" fmla="*/ 37005 h 49012"/>
                <a:gd name="connsiteX1" fmla="*/ 0 w 98024"/>
                <a:gd name="connsiteY1" fmla="*/ 18625 h 49012"/>
                <a:gd name="connsiteX2" fmla="*/ 0 w 98024"/>
                <a:gd name="connsiteY2" fmla="*/ 8822 h 49012"/>
                <a:gd name="connsiteX3" fmla="*/ 34799 w 98024"/>
                <a:gd name="connsiteY3" fmla="*/ 0 h 49012"/>
                <a:gd name="connsiteX4" fmla="*/ 55629 w 98024"/>
                <a:gd name="connsiteY4" fmla="*/ 19115 h 49012"/>
                <a:gd name="connsiteX5" fmla="*/ 90918 w 98024"/>
                <a:gd name="connsiteY5" fmla="*/ 30143 h 49012"/>
                <a:gd name="connsiteX6" fmla="*/ 99495 w 98024"/>
                <a:gd name="connsiteY6" fmla="*/ 53179 h 49012"/>
                <a:gd name="connsiteX7" fmla="*/ 62736 w 98024"/>
                <a:gd name="connsiteY7" fmla="*/ 55139 h 49012"/>
                <a:gd name="connsiteX8" fmla="*/ 18380 w 98024"/>
                <a:gd name="connsiteY8" fmla="*/ 37005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024" h="49012">
                  <a:moveTo>
                    <a:pt x="18380" y="37005"/>
                  </a:moveTo>
                  <a:cubicBezTo>
                    <a:pt x="15120" y="28550"/>
                    <a:pt x="8455" y="21884"/>
                    <a:pt x="0" y="18625"/>
                  </a:cubicBezTo>
                  <a:lnTo>
                    <a:pt x="0" y="8822"/>
                  </a:lnTo>
                  <a:cubicBezTo>
                    <a:pt x="12351" y="11714"/>
                    <a:pt x="25315" y="8430"/>
                    <a:pt x="34799" y="0"/>
                  </a:cubicBezTo>
                  <a:cubicBezTo>
                    <a:pt x="38450" y="9239"/>
                    <a:pt x="46121" y="16272"/>
                    <a:pt x="55629" y="19115"/>
                  </a:cubicBezTo>
                  <a:lnTo>
                    <a:pt x="90918" y="30143"/>
                  </a:lnTo>
                  <a:lnTo>
                    <a:pt x="99495" y="53179"/>
                  </a:lnTo>
                  <a:lnTo>
                    <a:pt x="62736" y="55139"/>
                  </a:lnTo>
                  <a:cubicBezTo>
                    <a:pt x="52198" y="42396"/>
                    <a:pt x="30633" y="52688"/>
                    <a:pt x="18380" y="37005"/>
                  </a:cubicBezTo>
                  <a:close/>
                </a:path>
              </a:pathLst>
            </a:custGeom>
            <a:solidFill>
              <a:srgbClr val="BFA987"/>
            </a:solidFill>
            <a:ln w="24493"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7A9689C-F66F-4A92-8359-6BCAE66C1B5B}"/>
                </a:ext>
              </a:extLst>
            </p:cNvPr>
            <p:cNvSpPr/>
            <p:nvPr/>
          </p:nvSpPr>
          <p:spPr>
            <a:xfrm>
              <a:off x="1131069" y="5052902"/>
              <a:ext cx="49012" cy="98025"/>
            </a:xfrm>
            <a:custGeom>
              <a:avLst/>
              <a:gdLst>
                <a:gd name="connsiteX0" fmla="*/ 59422 w 49012"/>
                <a:gd name="connsiteY0" fmla="*/ 54159 h 98024"/>
                <a:gd name="connsiteX1" fmla="*/ 50355 w 49012"/>
                <a:gd name="connsiteY1" fmla="*/ 99495 h 98024"/>
                <a:gd name="connsiteX2" fmla="*/ 50355 w 49012"/>
                <a:gd name="connsiteY2" fmla="*/ 99495 h 98024"/>
                <a:gd name="connsiteX3" fmla="*/ 2813 w 49012"/>
                <a:gd name="connsiteY3" fmla="*/ 24506 h 98024"/>
                <a:gd name="connsiteX4" fmla="*/ 14576 w 49012"/>
                <a:gd name="connsiteY4" fmla="*/ 0 h 98024"/>
                <a:gd name="connsiteX5" fmla="*/ 19722 w 49012"/>
                <a:gd name="connsiteY5" fmla="*/ 2941 h 98024"/>
                <a:gd name="connsiteX6" fmla="*/ 57952 w 49012"/>
                <a:gd name="connsiteY6" fmla="*/ 48277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98024">
                  <a:moveTo>
                    <a:pt x="59422" y="54159"/>
                  </a:moveTo>
                  <a:cubicBezTo>
                    <a:pt x="57216" y="69352"/>
                    <a:pt x="65549" y="86752"/>
                    <a:pt x="50355" y="99495"/>
                  </a:cubicBezTo>
                  <a:lnTo>
                    <a:pt x="50355" y="99495"/>
                  </a:lnTo>
                  <a:cubicBezTo>
                    <a:pt x="33691" y="74989"/>
                    <a:pt x="10900" y="54894"/>
                    <a:pt x="2813" y="24506"/>
                  </a:cubicBezTo>
                  <a:cubicBezTo>
                    <a:pt x="-863" y="11027"/>
                    <a:pt x="-4049" y="0"/>
                    <a:pt x="14576" y="0"/>
                  </a:cubicBezTo>
                  <a:lnTo>
                    <a:pt x="19722" y="2941"/>
                  </a:lnTo>
                  <a:cubicBezTo>
                    <a:pt x="33789" y="16885"/>
                    <a:pt x="46581" y="32078"/>
                    <a:pt x="57952" y="48277"/>
                  </a:cubicBezTo>
                  <a:close/>
                </a:path>
              </a:pathLst>
            </a:custGeom>
            <a:solidFill>
              <a:srgbClr val="D3BD9F"/>
            </a:solidFill>
            <a:ln w="24493"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9D5DF7AE-78CC-4FA3-9F2A-6B4488C7DE6D}"/>
                </a:ext>
              </a:extLst>
            </p:cNvPr>
            <p:cNvSpPr/>
            <p:nvPr/>
          </p:nvSpPr>
          <p:spPr>
            <a:xfrm>
              <a:off x="1814419" y="4746084"/>
              <a:ext cx="24506" cy="73519"/>
            </a:xfrm>
            <a:custGeom>
              <a:avLst/>
              <a:gdLst>
                <a:gd name="connsiteX0" fmla="*/ 0 w 24506"/>
                <a:gd name="connsiteY0" fmla="*/ 93369 h 73518"/>
                <a:gd name="connsiteX1" fmla="*/ 4902 w 24506"/>
                <a:gd name="connsiteY1" fmla="*/ 19850 h 73518"/>
                <a:gd name="connsiteX2" fmla="*/ 24996 w 24506"/>
                <a:gd name="connsiteY2" fmla="*/ 0 h 73518"/>
                <a:gd name="connsiteX3" fmla="*/ 38230 w 24506"/>
                <a:gd name="connsiteY3" fmla="*/ 24506 h 73518"/>
                <a:gd name="connsiteX4" fmla="*/ 0 w 24506"/>
                <a:gd name="connsiteY4" fmla="*/ 93369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73518">
                  <a:moveTo>
                    <a:pt x="0" y="93369"/>
                  </a:moveTo>
                  <a:cubicBezTo>
                    <a:pt x="2206" y="60530"/>
                    <a:pt x="2941" y="39945"/>
                    <a:pt x="4902" y="19850"/>
                  </a:cubicBezTo>
                  <a:cubicBezTo>
                    <a:pt x="5024" y="8847"/>
                    <a:pt x="13993" y="0"/>
                    <a:pt x="24996" y="0"/>
                  </a:cubicBezTo>
                  <a:cubicBezTo>
                    <a:pt x="38475" y="0"/>
                    <a:pt x="39455" y="13234"/>
                    <a:pt x="38230" y="24506"/>
                  </a:cubicBezTo>
                  <a:cubicBezTo>
                    <a:pt x="35681" y="51807"/>
                    <a:pt x="21811" y="76779"/>
                    <a:pt x="0" y="93369"/>
                  </a:cubicBezTo>
                  <a:close/>
                </a:path>
              </a:pathLst>
            </a:custGeom>
            <a:solidFill>
              <a:srgbClr val="F1E6CA"/>
            </a:solidFill>
            <a:ln w="24493"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915DAABA-C70E-4AED-A9F3-003D54445B87}"/>
                </a:ext>
              </a:extLst>
            </p:cNvPr>
            <p:cNvSpPr/>
            <p:nvPr/>
          </p:nvSpPr>
          <p:spPr>
            <a:xfrm>
              <a:off x="1426241" y="5902137"/>
              <a:ext cx="73519" cy="49012"/>
            </a:xfrm>
            <a:custGeom>
              <a:avLst/>
              <a:gdLst>
                <a:gd name="connsiteX0" fmla="*/ 490 w 73518"/>
                <a:gd name="connsiteY0" fmla="*/ 67544 h 49012"/>
                <a:gd name="connsiteX1" fmla="*/ 46807 w 73518"/>
                <a:gd name="connsiteY1" fmla="*/ 12159 h 49012"/>
                <a:gd name="connsiteX2" fmla="*/ 77685 w 73518"/>
                <a:gd name="connsiteY2" fmla="*/ 3582 h 49012"/>
                <a:gd name="connsiteX3" fmla="*/ 64696 w 73518"/>
                <a:gd name="connsiteY3" fmla="*/ 30539 h 49012"/>
                <a:gd name="connsiteX4" fmla="*/ 45582 w 73518"/>
                <a:gd name="connsiteY4" fmla="*/ 67298 h 49012"/>
                <a:gd name="connsiteX5" fmla="*/ 45582 w 73518"/>
                <a:gd name="connsiteY5" fmla="*/ 67298 h 49012"/>
                <a:gd name="connsiteX6" fmla="*/ 0 w 73518"/>
                <a:gd name="connsiteY6" fmla="*/ 67298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49012">
                  <a:moveTo>
                    <a:pt x="490" y="67544"/>
                  </a:moveTo>
                  <a:cubicBezTo>
                    <a:pt x="15929" y="49164"/>
                    <a:pt x="30878" y="30294"/>
                    <a:pt x="46807" y="12159"/>
                  </a:cubicBezTo>
                  <a:cubicBezTo>
                    <a:pt x="54894" y="2847"/>
                    <a:pt x="69843" y="-4750"/>
                    <a:pt x="77685" y="3582"/>
                  </a:cubicBezTo>
                  <a:cubicBezTo>
                    <a:pt x="85527" y="11914"/>
                    <a:pt x="75724" y="25637"/>
                    <a:pt x="64696" y="30539"/>
                  </a:cubicBezTo>
                  <a:cubicBezTo>
                    <a:pt x="50213" y="36494"/>
                    <a:pt x="42126" y="52031"/>
                    <a:pt x="45582" y="67298"/>
                  </a:cubicBezTo>
                  <a:lnTo>
                    <a:pt x="45582" y="67298"/>
                  </a:lnTo>
                  <a:cubicBezTo>
                    <a:pt x="30388" y="69749"/>
                    <a:pt x="15194" y="79551"/>
                    <a:pt x="0" y="67298"/>
                  </a:cubicBezTo>
                  <a:close/>
                </a:path>
              </a:pathLst>
            </a:custGeom>
            <a:solidFill>
              <a:srgbClr val="C8B393"/>
            </a:solidFill>
            <a:ln w="24493"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53733D98-0880-48F8-B5F7-4691843E4C82}"/>
                </a:ext>
              </a:extLst>
            </p:cNvPr>
            <p:cNvSpPr/>
            <p:nvPr/>
          </p:nvSpPr>
          <p:spPr>
            <a:xfrm>
              <a:off x="1390683" y="5528653"/>
              <a:ext cx="49012" cy="49012"/>
            </a:xfrm>
            <a:custGeom>
              <a:avLst/>
              <a:gdLst>
                <a:gd name="connsiteX0" fmla="*/ 54182 w 49012"/>
                <a:gd name="connsiteY0" fmla="*/ 23196 h 49012"/>
                <a:gd name="connsiteX1" fmla="*/ 20119 w 49012"/>
                <a:gd name="connsiteY1" fmla="*/ 54564 h 49012"/>
                <a:gd name="connsiteX2" fmla="*/ 24 w 49012"/>
                <a:gd name="connsiteY2" fmla="*/ 22215 h 49012"/>
                <a:gd name="connsiteX3" fmla="*/ 19138 w 49012"/>
                <a:gd name="connsiteY3" fmla="*/ 1140 h 49012"/>
                <a:gd name="connsiteX4" fmla="*/ 53937 w 49012"/>
                <a:gd name="connsiteY4" fmla="*/ 23686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49012">
                  <a:moveTo>
                    <a:pt x="54182" y="23196"/>
                  </a:moveTo>
                  <a:cubicBezTo>
                    <a:pt x="37028" y="27852"/>
                    <a:pt x="54182" y="70738"/>
                    <a:pt x="20119" y="54564"/>
                  </a:cubicBezTo>
                  <a:cubicBezTo>
                    <a:pt x="7449" y="48878"/>
                    <a:pt x="-491" y="36086"/>
                    <a:pt x="24" y="22215"/>
                  </a:cubicBezTo>
                  <a:cubicBezTo>
                    <a:pt x="-148" y="11261"/>
                    <a:pt x="8209" y="2047"/>
                    <a:pt x="19138" y="1140"/>
                  </a:cubicBezTo>
                  <a:cubicBezTo>
                    <a:pt x="36783" y="-2291"/>
                    <a:pt x="51487" y="1140"/>
                    <a:pt x="53937" y="23686"/>
                  </a:cubicBezTo>
                  <a:close/>
                </a:path>
              </a:pathLst>
            </a:custGeom>
            <a:solidFill>
              <a:srgbClr val="D3BE9F"/>
            </a:solidFill>
            <a:ln w="24493"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93A943A1-7A76-4325-994F-5CC36E10C8CF}"/>
                </a:ext>
              </a:extLst>
            </p:cNvPr>
            <p:cNvSpPr/>
            <p:nvPr/>
          </p:nvSpPr>
          <p:spPr>
            <a:xfrm>
              <a:off x="891449" y="4121910"/>
              <a:ext cx="24506" cy="98025"/>
            </a:xfrm>
            <a:custGeom>
              <a:avLst/>
              <a:gdLst>
                <a:gd name="connsiteX0" fmla="*/ 26778 w 24506"/>
                <a:gd name="connsiteY0" fmla="*/ 106112 h 98024"/>
                <a:gd name="connsiteX1" fmla="*/ 2272 w 24506"/>
                <a:gd name="connsiteY1" fmla="*/ 14459 h 98024"/>
                <a:gd name="connsiteX2" fmla="*/ 17220 w 24506"/>
                <a:gd name="connsiteY2" fmla="*/ 0 h 98024"/>
                <a:gd name="connsiteX3" fmla="*/ 27268 w 24506"/>
                <a:gd name="connsiteY3" fmla="*/ 16174 h 98024"/>
                <a:gd name="connsiteX4" fmla="*/ 26778 w 24506"/>
                <a:gd name="connsiteY4" fmla="*/ 106112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98024">
                  <a:moveTo>
                    <a:pt x="26778" y="106112"/>
                  </a:moveTo>
                  <a:cubicBezTo>
                    <a:pt x="-7531" y="74254"/>
                    <a:pt x="66" y="43621"/>
                    <a:pt x="2272" y="14459"/>
                  </a:cubicBezTo>
                  <a:cubicBezTo>
                    <a:pt x="2884" y="6543"/>
                    <a:pt x="9305" y="343"/>
                    <a:pt x="17220" y="0"/>
                  </a:cubicBezTo>
                  <a:cubicBezTo>
                    <a:pt x="28003" y="0"/>
                    <a:pt x="27268" y="9312"/>
                    <a:pt x="27268" y="16174"/>
                  </a:cubicBezTo>
                  <a:cubicBezTo>
                    <a:pt x="27023" y="43377"/>
                    <a:pt x="26778" y="70088"/>
                    <a:pt x="26778" y="106112"/>
                  </a:cubicBezTo>
                  <a:close/>
                </a:path>
              </a:pathLst>
            </a:custGeom>
            <a:solidFill>
              <a:srgbClr val="EEDAB6"/>
            </a:solidFill>
            <a:ln w="24493"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52AFF8ED-6BEE-446F-B38B-AD64124A75DA}"/>
                </a:ext>
              </a:extLst>
            </p:cNvPr>
            <p:cNvSpPr/>
            <p:nvPr/>
          </p:nvSpPr>
          <p:spPr>
            <a:xfrm>
              <a:off x="1425506" y="5170042"/>
              <a:ext cx="49012" cy="98025"/>
            </a:xfrm>
            <a:custGeom>
              <a:avLst/>
              <a:gdLst>
                <a:gd name="connsiteX0" fmla="*/ 28427 w 49012"/>
                <a:gd name="connsiteY0" fmla="*/ 109543 h 98024"/>
                <a:gd name="connsiteX1" fmla="*/ 11763 w 49012"/>
                <a:gd name="connsiteY1" fmla="*/ 70333 h 98024"/>
                <a:gd name="connsiteX2" fmla="*/ 0 w 49012"/>
                <a:gd name="connsiteY2" fmla="*/ 15929 h 98024"/>
                <a:gd name="connsiteX3" fmla="*/ 25977 w 49012"/>
                <a:gd name="connsiteY3" fmla="*/ 0 h 98024"/>
                <a:gd name="connsiteX4" fmla="*/ 37494 w 49012"/>
                <a:gd name="connsiteY4" fmla="*/ 11273 h 98024"/>
                <a:gd name="connsiteX5" fmla="*/ 37494 w 49012"/>
                <a:gd name="connsiteY5" fmla="*/ 29407 h 98024"/>
                <a:gd name="connsiteX6" fmla="*/ 73274 w 49012"/>
                <a:gd name="connsiteY6" fmla="*/ 64452 h 98024"/>
                <a:gd name="connsiteX7" fmla="*/ 73274 w 49012"/>
                <a:gd name="connsiteY7" fmla="*/ 64452 h 98024"/>
                <a:gd name="connsiteX8" fmla="*/ 27692 w 49012"/>
                <a:gd name="connsiteY8" fmla="*/ 109787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98024">
                  <a:moveTo>
                    <a:pt x="28427" y="109543"/>
                  </a:moveTo>
                  <a:cubicBezTo>
                    <a:pt x="3921" y="104151"/>
                    <a:pt x="8087" y="90918"/>
                    <a:pt x="11763" y="70333"/>
                  </a:cubicBezTo>
                  <a:cubicBezTo>
                    <a:pt x="14704" y="54159"/>
                    <a:pt x="31613" y="27447"/>
                    <a:pt x="0" y="15929"/>
                  </a:cubicBezTo>
                  <a:lnTo>
                    <a:pt x="25977" y="0"/>
                  </a:lnTo>
                  <a:cubicBezTo>
                    <a:pt x="32201" y="123"/>
                    <a:pt x="37225" y="5073"/>
                    <a:pt x="37494" y="11273"/>
                  </a:cubicBezTo>
                  <a:lnTo>
                    <a:pt x="37494" y="29407"/>
                  </a:lnTo>
                  <a:cubicBezTo>
                    <a:pt x="42641" y="48032"/>
                    <a:pt x="62001" y="53913"/>
                    <a:pt x="73274" y="64452"/>
                  </a:cubicBezTo>
                  <a:lnTo>
                    <a:pt x="73274" y="64452"/>
                  </a:lnTo>
                  <a:cubicBezTo>
                    <a:pt x="68127" y="88958"/>
                    <a:pt x="36024" y="88958"/>
                    <a:pt x="27692" y="109787"/>
                  </a:cubicBezTo>
                  <a:close/>
                </a:path>
              </a:pathLst>
            </a:custGeom>
            <a:solidFill>
              <a:srgbClr val="A18B68"/>
            </a:solidFill>
            <a:ln w="24493"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9045C019-2DC0-4335-A2B0-909B8A6743B3}"/>
                </a:ext>
              </a:extLst>
            </p:cNvPr>
            <p:cNvSpPr/>
            <p:nvPr/>
          </p:nvSpPr>
          <p:spPr>
            <a:xfrm>
              <a:off x="881222" y="3771471"/>
              <a:ext cx="24506" cy="73519"/>
            </a:xfrm>
            <a:custGeom>
              <a:avLst/>
              <a:gdLst>
                <a:gd name="connsiteX0" fmla="*/ 0 w 24506"/>
                <a:gd name="connsiteY0" fmla="*/ 73519 h 73518"/>
                <a:gd name="connsiteX1" fmla="*/ 10048 w 24506"/>
                <a:gd name="connsiteY1" fmla="*/ 0 h 73518"/>
                <a:gd name="connsiteX2" fmla="*/ 25241 w 24506"/>
                <a:gd name="connsiteY2" fmla="*/ 91653 h 73518"/>
                <a:gd name="connsiteX3" fmla="*/ 0 w 24506"/>
                <a:gd name="connsiteY3" fmla="*/ 73519 h 73518"/>
              </a:gdLst>
              <a:ahLst/>
              <a:cxnLst>
                <a:cxn ang="0">
                  <a:pos x="connsiteX0" y="connsiteY0"/>
                </a:cxn>
                <a:cxn ang="0">
                  <a:pos x="connsiteX1" y="connsiteY1"/>
                </a:cxn>
                <a:cxn ang="0">
                  <a:pos x="connsiteX2" y="connsiteY2"/>
                </a:cxn>
                <a:cxn ang="0">
                  <a:pos x="connsiteX3" y="connsiteY3"/>
                </a:cxn>
              </a:cxnLst>
              <a:rect l="l" t="t" r="r" b="b"/>
              <a:pathLst>
                <a:path w="24506" h="73518">
                  <a:moveTo>
                    <a:pt x="0" y="73519"/>
                  </a:moveTo>
                  <a:cubicBezTo>
                    <a:pt x="3431" y="49012"/>
                    <a:pt x="-5391" y="24506"/>
                    <a:pt x="10048" y="0"/>
                  </a:cubicBezTo>
                  <a:cubicBezTo>
                    <a:pt x="24016" y="12743"/>
                    <a:pt x="37494" y="83321"/>
                    <a:pt x="25241" y="91653"/>
                  </a:cubicBezTo>
                  <a:cubicBezTo>
                    <a:pt x="4411" y="108073"/>
                    <a:pt x="8822" y="81116"/>
                    <a:pt x="0" y="73519"/>
                  </a:cubicBezTo>
                  <a:close/>
                </a:path>
              </a:pathLst>
            </a:custGeom>
            <a:solidFill>
              <a:srgbClr val="EED9B5"/>
            </a:solidFill>
            <a:ln w="24493"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76583F34-5C34-44DD-AEBE-1C9CA767E111}"/>
                </a:ext>
              </a:extLst>
            </p:cNvPr>
            <p:cNvSpPr/>
            <p:nvPr/>
          </p:nvSpPr>
          <p:spPr>
            <a:xfrm>
              <a:off x="872674" y="3665803"/>
              <a:ext cx="24506" cy="73519"/>
            </a:xfrm>
            <a:custGeom>
              <a:avLst/>
              <a:gdLst>
                <a:gd name="connsiteX0" fmla="*/ 461 w 24506"/>
                <a:gd name="connsiteY0" fmla="*/ 34356 h 73518"/>
                <a:gd name="connsiteX1" fmla="*/ 13449 w 24506"/>
                <a:gd name="connsiteY1" fmla="*/ 47 h 73518"/>
                <a:gd name="connsiteX2" fmla="*/ 28889 w 24506"/>
                <a:gd name="connsiteY2" fmla="*/ 34845 h 73518"/>
                <a:gd name="connsiteX3" fmla="*/ 28889 w 24506"/>
                <a:gd name="connsiteY3" fmla="*/ 43913 h 73518"/>
                <a:gd name="connsiteX4" fmla="*/ 23497 w 24506"/>
                <a:gd name="connsiteY4" fmla="*/ 83368 h 73518"/>
                <a:gd name="connsiteX5" fmla="*/ 461 w 24506"/>
                <a:gd name="connsiteY5" fmla="*/ 34356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06" h="73518">
                  <a:moveTo>
                    <a:pt x="461" y="34356"/>
                  </a:moveTo>
                  <a:cubicBezTo>
                    <a:pt x="4137" y="24063"/>
                    <a:pt x="-8116" y="1272"/>
                    <a:pt x="13449" y="47"/>
                  </a:cubicBezTo>
                  <a:cubicBezTo>
                    <a:pt x="35015" y="-1178"/>
                    <a:pt x="25948" y="21857"/>
                    <a:pt x="28889" y="34845"/>
                  </a:cubicBezTo>
                  <a:cubicBezTo>
                    <a:pt x="29599" y="37835"/>
                    <a:pt x="29599" y="40923"/>
                    <a:pt x="28889" y="43913"/>
                  </a:cubicBezTo>
                  <a:cubicBezTo>
                    <a:pt x="25213" y="57637"/>
                    <a:pt x="49474" y="81652"/>
                    <a:pt x="23497" y="83368"/>
                  </a:cubicBezTo>
                  <a:cubicBezTo>
                    <a:pt x="2177" y="84594"/>
                    <a:pt x="-1499" y="56656"/>
                    <a:pt x="461" y="34356"/>
                  </a:cubicBezTo>
                  <a:close/>
                </a:path>
              </a:pathLst>
            </a:custGeom>
            <a:solidFill>
              <a:srgbClr val="ECD8B4"/>
            </a:solidFill>
            <a:ln w="24493"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390D084C-3A75-4893-BBE4-A3C10929EDEF}"/>
                </a:ext>
              </a:extLst>
            </p:cNvPr>
            <p:cNvSpPr/>
            <p:nvPr/>
          </p:nvSpPr>
          <p:spPr>
            <a:xfrm>
              <a:off x="1773984" y="4840433"/>
              <a:ext cx="49012" cy="122531"/>
            </a:xfrm>
            <a:custGeom>
              <a:avLst/>
              <a:gdLst>
                <a:gd name="connsiteX0" fmla="*/ 34064 w 49012"/>
                <a:gd name="connsiteY0" fmla="*/ 112239 h 122531"/>
                <a:gd name="connsiteX1" fmla="*/ 0 w 49012"/>
                <a:gd name="connsiteY1" fmla="*/ 144097 h 122531"/>
                <a:gd name="connsiteX2" fmla="*/ 68618 w 49012"/>
                <a:gd name="connsiteY2" fmla="*/ 0 h 122531"/>
                <a:gd name="connsiteX3" fmla="*/ 33819 w 49012"/>
                <a:gd name="connsiteY3" fmla="*/ 112729 h 122531"/>
              </a:gdLst>
              <a:ahLst/>
              <a:cxnLst>
                <a:cxn ang="0">
                  <a:pos x="connsiteX0" y="connsiteY0"/>
                </a:cxn>
                <a:cxn ang="0">
                  <a:pos x="connsiteX1" y="connsiteY1"/>
                </a:cxn>
                <a:cxn ang="0">
                  <a:pos x="connsiteX2" y="connsiteY2"/>
                </a:cxn>
                <a:cxn ang="0">
                  <a:pos x="connsiteX3" y="connsiteY3"/>
                </a:cxn>
              </a:cxnLst>
              <a:rect l="l" t="t" r="r" b="b"/>
              <a:pathLst>
                <a:path w="49012" h="122531">
                  <a:moveTo>
                    <a:pt x="34064" y="112239"/>
                  </a:moveTo>
                  <a:cubicBezTo>
                    <a:pt x="20830" y="119591"/>
                    <a:pt x="20095" y="139441"/>
                    <a:pt x="0" y="144097"/>
                  </a:cubicBezTo>
                  <a:cubicBezTo>
                    <a:pt x="9557" y="92879"/>
                    <a:pt x="44602" y="56119"/>
                    <a:pt x="68618" y="0"/>
                  </a:cubicBezTo>
                  <a:cubicBezTo>
                    <a:pt x="71558" y="51218"/>
                    <a:pt x="42151" y="78665"/>
                    <a:pt x="33819" y="112729"/>
                  </a:cubicBezTo>
                  <a:close/>
                </a:path>
              </a:pathLst>
            </a:custGeom>
            <a:solidFill>
              <a:srgbClr val="D3BE9F"/>
            </a:solidFill>
            <a:ln w="24493"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4AA460C0-9A34-47DD-ABF9-CCAF926EBA43}"/>
                </a:ext>
              </a:extLst>
            </p:cNvPr>
            <p:cNvSpPr/>
            <p:nvPr/>
          </p:nvSpPr>
          <p:spPr>
            <a:xfrm>
              <a:off x="999070" y="4990411"/>
              <a:ext cx="49012" cy="98025"/>
            </a:xfrm>
            <a:custGeom>
              <a:avLst/>
              <a:gdLst>
                <a:gd name="connsiteX0" fmla="*/ 18897 w 49012"/>
                <a:gd name="connsiteY0" fmla="*/ 79891 h 98024"/>
                <a:gd name="connsiteX1" fmla="*/ 11545 w 49012"/>
                <a:gd name="connsiteY1" fmla="*/ 63471 h 98024"/>
                <a:gd name="connsiteX2" fmla="*/ 11545 w 49012"/>
                <a:gd name="connsiteY2" fmla="*/ 0 h 98024"/>
                <a:gd name="connsiteX3" fmla="*/ 18162 w 49012"/>
                <a:gd name="connsiteY3" fmla="*/ 6372 h 98024"/>
                <a:gd name="connsiteX4" fmla="*/ 52226 w 49012"/>
                <a:gd name="connsiteY4" fmla="*/ 101946 h 98024"/>
                <a:gd name="connsiteX5" fmla="*/ 18897 w 49012"/>
                <a:gd name="connsiteY5" fmla="*/ 79891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98024">
                  <a:moveTo>
                    <a:pt x="18897" y="79891"/>
                  </a:moveTo>
                  <a:lnTo>
                    <a:pt x="11545" y="63471"/>
                  </a:lnTo>
                  <a:cubicBezTo>
                    <a:pt x="11545" y="42396"/>
                    <a:pt x="-14431" y="21076"/>
                    <a:pt x="11545" y="0"/>
                  </a:cubicBezTo>
                  <a:cubicBezTo>
                    <a:pt x="16201" y="0"/>
                    <a:pt x="18407" y="1716"/>
                    <a:pt x="18162" y="6372"/>
                  </a:cubicBezTo>
                  <a:cubicBezTo>
                    <a:pt x="14976" y="42886"/>
                    <a:pt x="59822" y="61021"/>
                    <a:pt x="52226" y="101946"/>
                  </a:cubicBezTo>
                  <a:cubicBezTo>
                    <a:pt x="36787" y="101456"/>
                    <a:pt x="31640" y="83566"/>
                    <a:pt x="18897" y="79891"/>
                  </a:cubicBezTo>
                  <a:close/>
                </a:path>
              </a:pathLst>
            </a:custGeom>
            <a:solidFill>
              <a:srgbClr val="D1BC9D"/>
            </a:solidFill>
            <a:ln w="24493"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D50F6183-0862-48C0-8145-3406FE41A438}"/>
                </a:ext>
              </a:extLst>
            </p:cNvPr>
            <p:cNvSpPr/>
            <p:nvPr/>
          </p:nvSpPr>
          <p:spPr>
            <a:xfrm>
              <a:off x="1306558" y="5387595"/>
              <a:ext cx="49012" cy="24506"/>
            </a:xfrm>
            <a:custGeom>
              <a:avLst/>
              <a:gdLst>
                <a:gd name="connsiteX0" fmla="*/ 63319 w 49012"/>
                <a:gd name="connsiteY0" fmla="*/ 25794 h 24506"/>
                <a:gd name="connsiteX1" fmla="*/ 48125 w 49012"/>
                <a:gd name="connsiteY1" fmla="*/ 44663 h 24506"/>
                <a:gd name="connsiteX2" fmla="*/ 582 w 49012"/>
                <a:gd name="connsiteY2" fmla="*/ 13786 h 24506"/>
                <a:gd name="connsiteX3" fmla="*/ 16266 w 49012"/>
                <a:gd name="connsiteY3" fmla="*/ 307 h 24506"/>
                <a:gd name="connsiteX4" fmla="*/ 63319 w 49012"/>
                <a:gd name="connsiteY4" fmla="*/ 25794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24506">
                  <a:moveTo>
                    <a:pt x="63319" y="25794"/>
                  </a:moveTo>
                  <a:cubicBezTo>
                    <a:pt x="65034" y="39517"/>
                    <a:pt x="58907" y="44419"/>
                    <a:pt x="48125" y="44663"/>
                  </a:cubicBezTo>
                  <a:cubicBezTo>
                    <a:pt x="25334" y="44663"/>
                    <a:pt x="6219" y="40742"/>
                    <a:pt x="582" y="13786"/>
                  </a:cubicBezTo>
                  <a:cubicBezTo>
                    <a:pt x="-2603" y="-1898"/>
                    <a:pt x="7934" y="-183"/>
                    <a:pt x="16266" y="307"/>
                  </a:cubicBezTo>
                  <a:cubicBezTo>
                    <a:pt x="35602" y="-1261"/>
                    <a:pt x="54055" y="8737"/>
                    <a:pt x="63319" y="25794"/>
                  </a:cubicBezTo>
                  <a:close/>
                </a:path>
              </a:pathLst>
            </a:custGeom>
            <a:solidFill>
              <a:srgbClr val="D3BEA0"/>
            </a:solidFill>
            <a:ln w="24493"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B27BAE6F-BA85-45B0-A87F-1CD976F562ED}"/>
                </a:ext>
              </a:extLst>
            </p:cNvPr>
            <p:cNvSpPr/>
            <p:nvPr/>
          </p:nvSpPr>
          <p:spPr>
            <a:xfrm>
              <a:off x="1618951" y="5155338"/>
              <a:ext cx="49012" cy="73519"/>
            </a:xfrm>
            <a:custGeom>
              <a:avLst/>
              <a:gdLst>
                <a:gd name="connsiteX0" fmla="*/ 16328 w 49012"/>
                <a:gd name="connsiteY0" fmla="*/ 24506 h 73518"/>
                <a:gd name="connsiteX1" fmla="*/ 56763 w 49012"/>
                <a:gd name="connsiteY1" fmla="*/ 0 h 73518"/>
                <a:gd name="connsiteX2" fmla="*/ 34463 w 49012"/>
                <a:gd name="connsiteY2" fmla="*/ 69108 h 73518"/>
                <a:gd name="connsiteX3" fmla="*/ 34463 w 49012"/>
                <a:gd name="connsiteY3" fmla="*/ 69108 h 73518"/>
                <a:gd name="connsiteX4" fmla="*/ 3095 w 49012"/>
                <a:gd name="connsiteY4" fmla="*/ 71313 h 73518"/>
                <a:gd name="connsiteX5" fmla="*/ 16328 w 49012"/>
                <a:gd name="connsiteY5" fmla="*/ 24016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73518">
                  <a:moveTo>
                    <a:pt x="16328" y="24506"/>
                  </a:moveTo>
                  <a:cubicBezTo>
                    <a:pt x="36178" y="28182"/>
                    <a:pt x="39364" y="2451"/>
                    <a:pt x="56763" y="0"/>
                  </a:cubicBezTo>
                  <a:cubicBezTo>
                    <a:pt x="70977" y="30633"/>
                    <a:pt x="32257" y="43621"/>
                    <a:pt x="34463" y="69108"/>
                  </a:cubicBezTo>
                  <a:lnTo>
                    <a:pt x="34463" y="69108"/>
                  </a:lnTo>
                  <a:cubicBezTo>
                    <a:pt x="23435" y="66412"/>
                    <a:pt x="9956" y="84301"/>
                    <a:pt x="3095" y="71313"/>
                  </a:cubicBezTo>
                  <a:cubicBezTo>
                    <a:pt x="-7688" y="53423"/>
                    <a:pt x="12897" y="40190"/>
                    <a:pt x="16328" y="24016"/>
                  </a:cubicBezTo>
                  <a:close/>
                </a:path>
              </a:pathLst>
            </a:custGeom>
            <a:solidFill>
              <a:srgbClr val="D0BB9C"/>
            </a:solidFill>
            <a:ln w="24493"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FD2EA7F8-9F93-4DD6-81D9-D7AA5C118F6D}"/>
                </a:ext>
              </a:extLst>
            </p:cNvPr>
            <p:cNvSpPr/>
            <p:nvPr/>
          </p:nvSpPr>
          <p:spPr>
            <a:xfrm>
              <a:off x="1145890" y="5033516"/>
              <a:ext cx="49012" cy="49012"/>
            </a:xfrm>
            <a:custGeom>
              <a:avLst/>
              <a:gdLst>
                <a:gd name="connsiteX0" fmla="*/ 0 w 49012"/>
                <a:gd name="connsiteY0" fmla="*/ 19141 h 49012"/>
                <a:gd name="connsiteX1" fmla="*/ 49012 w 49012"/>
                <a:gd name="connsiteY1" fmla="*/ 5907 h 49012"/>
                <a:gd name="connsiteX2" fmla="*/ 63716 w 49012"/>
                <a:gd name="connsiteY2" fmla="*/ 47078 h 49012"/>
                <a:gd name="connsiteX3" fmla="*/ 39210 w 49012"/>
                <a:gd name="connsiteY3" fmla="*/ 54430 h 49012"/>
                <a:gd name="connsiteX4" fmla="*/ 490 w 49012"/>
                <a:gd name="connsiteY4" fmla="*/ 18651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49012">
                  <a:moveTo>
                    <a:pt x="0" y="19141"/>
                  </a:moveTo>
                  <a:cubicBezTo>
                    <a:pt x="10538" y="-5365"/>
                    <a:pt x="31368" y="-2179"/>
                    <a:pt x="49012" y="5907"/>
                  </a:cubicBezTo>
                  <a:cubicBezTo>
                    <a:pt x="66657" y="13995"/>
                    <a:pt x="81606" y="25267"/>
                    <a:pt x="63716" y="47078"/>
                  </a:cubicBezTo>
                  <a:cubicBezTo>
                    <a:pt x="57001" y="52960"/>
                    <a:pt x="48057" y="55631"/>
                    <a:pt x="39210" y="54430"/>
                  </a:cubicBezTo>
                  <a:cubicBezTo>
                    <a:pt x="20095" y="49284"/>
                    <a:pt x="12743" y="31394"/>
                    <a:pt x="490" y="18651"/>
                  </a:cubicBezTo>
                  <a:close/>
                </a:path>
              </a:pathLst>
            </a:custGeom>
            <a:solidFill>
              <a:srgbClr val="F4EACF"/>
            </a:solidFill>
            <a:ln w="24493"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C5B073C1-9A84-4745-A5C5-43BE4342B186}"/>
                </a:ext>
              </a:extLst>
            </p:cNvPr>
            <p:cNvSpPr/>
            <p:nvPr/>
          </p:nvSpPr>
          <p:spPr>
            <a:xfrm>
              <a:off x="1608077" y="5788334"/>
              <a:ext cx="49012" cy="73519"/>
            </a:xfrm>
            <a:custGeom>
              <a:avLst/>
              <a:gdLst>
                <a:gd name="connsiteX0" fmla="*/ 60040 w 49012"/>
                <a:gd name="connsiteY0" fmla="*/ 0 h 73518"/>
                <a:gd name="connsiteX1" fmla="*/ 0 w 49012"/>
                <a:gd name="connsiteY1" fmla="*/ 73519 h 73518"/>
                <a:gd name="connsiteX2" fmla="*/ 60040 w 49012"/>
                <a:gd name="connsiteY2" fmla="*/ 0 h 73518"/>
              </a:gdLst>
              <a:ahLst/>
              <a:cxnLst>
                <a:cxn ang="0">
                  <a:pos x="connsiteX0" y="connsiteY0"/>
                </a:cxn>
                <a:cxn ang="0">
                  <a:pos x="connsiteX1" y="connsiteY1"/>
                </a:cxn>
                <a:cxn ang="0">
                  <a:pos x="connsiteX2" y="connsiteY2"/>
                </a:cxn>
              </a:cxnLst>
              <a:rect l="l" t="t" r="r" b="b"/>
              <a:pathLst>
                <a:path w="49012" h="73518">
                  <a:moveTo>
                    <a:pt x="60040" y="0"/>
                  </a:moveTo>
                  <a:cubicBezTo>
                    <a:pt x="63202" y="36711"/>
                    <a:pt x="36612" y="69280"/>
                    <a:pt x="0" y="73519"/>
                  </a:cubicBezTo>
                  <a:cubicBezTo>
                    <a:pt x="9068" y="39701"/>
                    <a:pt x="18625" y="10048"/>
                    <a:pt x="60040" y="0"/>
                  </a:cubicBezTo>
                  <a:close/>
                </a:path>
              </a:pathLst>
            </a:custGeom>
            <a:solidFill>
              <a:srgbClr val="D2BD9F"/>
            </a:solidFill>
            <a:ln w="24493"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9269DB8C-0906-42DC-936F-56954E05FF08}"/>
                </a:ext>
              </a:extLst>
            </p:cNvPr>
            <p:cNvSpPr/>
            <p:nvPr/>
          </p:nvSpPr>
          <p:spPr>
            <a:xfrm>
              <a:off x="993344" y="4916892"/>
              <a:ext cx="49012" cy="98025"/>
            </a:xfrm>
            <a:custGeom>
              <a:avLst/>
              <a:gdLst>
                <a:gd name="connsiteX0" fmla="*/ 23888 w 49012"/>
                <a:gd name="connsiteY0" fmla="*/ 79891 h 98024"/>
                <a:gd name="connsiteX1" fmla="*/ 17271 w 49012"/>
                <a:gd name="connsiteY1" fmla="*/ 73519 h 98024"/>
                <a:gd name="connsiteX2" fmla="*/ 7714 w 49012"/>
                <a:gd name="connsiteY2" fmla="*/ 0 h 98024"/>
                <a:gd name="connsiteX3" fmla="*/ 32220 w 49012"/>
                <a:gd name="connsiteY3" fmla="*/ 35289 h 98024"/>
                <a:gd name="connsiteX4" fmla="*/ 47414 w 49012"/>
                <a:gd name="connsiteY4" fmla="*/ 101946 h 98024"/>
                <a:gd name="connsiteX5" fmla="*/ 23888 w 49012"/>
                <a:gd name="connsiteY5" fmla="*/ 79891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98024">
                  <a:moveTo>
                    <a:pt x="23888" y="79891"/>
                  </a:moveTo>
                  <a:lnTo>
                    <a:pt x="17271" y="73519"/>
                  </a:lnTo>
                  <a:cubicBezTo>
                    <a:pt x="17271" y="49012"/>
                    <a:pt x="-14097" y="28427"/>
                    <a:pt x="7714" y="0"/>
                  </a:cubicBezTo>
                  <a:lnTo>
                    <a:pt x="32220" y="35289"/>
                  </a:lnTo>
                  <a:cubicBezTo>
                    <a:pt x="24623" y="59795"/>
                    <a:pt x="60402" y="75480"/>
                    <a:pt x="47414" y="101946"/>
                  </a:cubicBezTo>
                  <a:cubicBezTo>
                    <a:pt x="32955" y="102926"/>
                    <a:pt x="35406" y="83566"/>
                    <a:pt x="23888" y="79891"/>
                  </a:cubicBezTo>
                  <a:close/>
                </a:path>
              </a:pathLst>
            </a:custGeom>
            <a:solidFill>
              <a:srgbClr val="D1BC9D"/>
            </a:solidFill>
            <a:ln w="24493"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7C69F897-710F-461C-B7D9-51B5B786BA50}"/>
                </a:ext>
              </a:extLst>
            </p:cNvPr>
            <p:cNvSpPr/>
            <p:nvPr/>
          </p:nvSpPr>
          <p:spPr>
            <a:xfrm>
              <a:off x="1167169" y="5869449"/>
              <a:ext cx="49012" cy="49012"/>
            </a:xfrm>
            <a:custGeom>
              <a:avLst/>
              <a:gdLst>
                <a:gd name="connsiteX0" fmla="*/ 4942 w 49012"/>
                <a:gd name="connsiteY0" fmla="*/ 0 h 49012"/>
                <a:gd name="connsiteX1" fmla="*/ 43907 w 49012"/>
                <a:gd name="connsiteY1" fmla="*/ 19360 h 49012"/>
                <a:gd name="connsiteX2" fmla="*/ 56651 w 49012"/>
                <a:gd name="connsiteY2" fmla="*/ 48033 h 49012"/>
                <a:gd name="connsiteX3" fmla="*/ 23812 w 49012"/>
                <a:gd name="connsiteY3" fmla="*/ 52198 h 49012"/>
                <a:gd name="connsiteX4" fmla="*/ 5432 w 49012"/>
                <a:gd name="connsiteY4" fmla="*/ 491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49012">
                  <a:moveTo>
                    <a:pt x="4942" y="0"/>
                  </a:moveTo>
                  <a:cubicBezTo>
                    <a:pt x="17931" y="6372"/>
                    <a:pt x="31164" y="12498"/>
                    <a:pt x="43907" y="19360"/>
                  </a:cubicBezTo>
                  <a:cubicBezTo>
                    <a:pt x="56651" y="26222"/>
                    <a:pt x="64492" y="35534"/>
                    <a:pt x="56651" y="48033"/>
                  </a:cubicBezTo>
                  <a:cubicBezTo>
                    <a:pt x="48809" y="60530"/>
                    <a:pt x="34595" y="56365"/>
                    <a:pt x="23812" y="52198"/>
                  </a:cubicBezTo>
                  <a:cubicBezTo>
                    <a:pt x="3227" y="44112"/>
                    <a:pt x="-7066" y="12744"/>
                    <a:pt x="5432" y="491"/>
                  </a:cubicBezTo>
                  <a:close/>
                </a:path>
              </a:pathLst>
            </a:custGeom>
            <a:solidFill>
              <a:srgbClr val="D4BFA1"/>
            </a:solidFill>
            <a:ln w="24493"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61AEB52-63CD-45E9-A463-21B49DB6B859}"/>
                </a:ext>
              </a:extLst>
            </p:cNvPr>
            <p:cNvSpPr/>
            <p:nvPr/>
          </p:nvSpPr>
          <p:spPr>
            <a:xfrm>
              <a:off x="1181158" y="5733440"/>
              <a:ext cx="49012" cy="49012"/>
            </a:xfrm>
            <a:custGeom>
              <a:avLst/>
              <a:gdLst>
                <a:gd name="connsiteX0" fmla="*/ 63737 w 49012"/>
                <a:gd name="connsiteY0" fmla="*/ 63471 h 49012"/>
                <a:gd name="connsiteX1" fmla="*/ 25434 w 49012"/>
                <a:gd name="connsiteY1" fmla="*/ 67000 h 49012"/>
                <a:gd name="connsiteX2" fmla="*/ 18646 w 49012"/>
                <a:gd name="connsiteY2" fmla="*/ 58570 h 49012"/>
                <a:gd name="connsiteX3" fmla="*/ 9578 w 49012"/>
                <a:gd name="connsiteY3" fmla="*/ 0 h 49012"/>
                <a:gd name="connsiteX4" fmla="*/ 9578 w 49012"/>
                <a:gd name="connsiteY4" fmla="*/ 0 h 49012"/>
                <a:gd name="connsiteX5" fmla="*/ 64472 w 49012"/>
                <a:gd name="connsiteY5" fmla="*/ 63716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49012">
                  <a:moveTo>
                    <a:pt x="63737" y="63471"/>
                  </a:moveTo>
                  <a:cubicBezTo>
                    <a:pt x="54131" y="75038"/>
                    <a:pt x="36976" y="76607"/>
                    <a:pt x="25434" y="67000"/>
                  </a:cubicBezTo>
                  <a:cubicBezTo>
                    <a:pt x="22616" y="64672"/>
                    <a:pt x="20312" y="61805"/>
                    <a:pt x="18646" y="58570"/>
                  </a:cubicBezTo>
                  <a:cubicBezTo>
                    <a:pt x="5657" y="41661"/>
                    <a:pt x="-10762" y="23036"/>
                    <a:pt x="9578" y="0"/>
                  </a:cubicBezTo>
                  <a:lnTo>
                    <a:pt x="9578" y="0"/>
                  </a:lnTo>
                  <a:cubicBezTo>
                    <a:pt x="34085" y="16174"/>
                    <a:pt x="45113" y="43376"/>
                    <a:pt x="64472" y="63716"/>
                  </a:cubicBezTo>
                  <a:close/>
                </a:path>
              </a:pathLst>
            </a:custGeom>
            <a:solidFill>
              <a:srgbClr val="D4BEA0"/>
            </a:solidFill>
            <a:ln w="24493"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25AAA61E-0144-41ED-8579-54C4313AE0D1}"/>
                </a:ext>
              </a:extLst>
            </p:cNvPr>
            <p:cNvSpPr/>
            <p:nvPr/>
          </p:nvSpPr>
          <p:spPr>
            <a:xfrm>
              <a:off x="1456670" y="5187912"/>
              <a:ext cx="49012" cy="24506"/>
            </a:xfrm>
            <a:custGeom>
              <a:avLst/>
              <a:gdLst>
                <a:gd name="connsiteX0" fmla="*/ 41619 w 49012"/>
                <a:gd name="connsiteY0" fmla="*/ 46336 h 24506"/>
                <a:gd name="connsiteX1" fmla="*/ 5840 w 49012"/>
                <a:gd name="connsiteY1" fmla="*/ 11292 h 24506"/>
                <a:gd name="connsiteX2" fmla="*/ 23485 w 49012"/>
                <a:gd name="connsiteY2" fmla="*/ 8841 h 24506"/>
                <a:gd name="connsiteX3" fmla="*/ 63430 w 49012"/>
                <a:gd name="connsiteY3" fmla="*/ 7126 h 24506"/>
                <a:gd name="connsiteX4" fmla="*/ 41619 w 49012"/>
                <a:gd name="connsiteY4" fmla="*/ 46336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24506">
                  <a:moveTo>
                    <a:pt x="41619" y="46336"/>
                  </a:moveTo>
                  <a:cubicBezTo>
                    <a:pt x="20544" y="43885"/>
                    <a:pt x="-13765" y="55158"/>
                    <a:pt x="5840" y="11292"/>
                  </a:cubicBezTo>
                  <a:cubicBezTo>
                    <a:pt x="11722" y="11292"/>
                    <a:pt x="17603" y="9822"/>
                    <a:pt x="23485" y="8841"/>
                  </a:cubicBezTo>
                  <a:cubicBezTo>
                    <a:pt x="37208" y="6145"/>
                    <a:pt x="54853" y="-8558"/>
                    <a:pt x="63430" y="7126"/>
                  </a:cubicBezTo>
                  <a:cubicBezTo>
                    <a:pt x="72007" y="22810"/>
                    <a:pt x="52157" y="34083"/>
                    <a:pt x="41619" y="46336"/>
                  </a:cubicBezTo>
                  <a:close/>
                </a:path>
              </a:pathLst>
            </a:custGeom>
            <a:solidFill>
              <a:srgbClr val="D1BC9D"/>
            </a:solidFill>
            <a:ln w="24493"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C651DB33-C706-4B6A-AC55-F29FC7D7951D}"/>
                </a:ext>
              </a:extLst>
            </p:cNvPr>
            <p:cNvSpPr/>
            <p:nvPr/>
          </p:nvSpPr>
          <p:spPr>
            <a:xfrm>
              <a:off x="1555818" y="4970557"/>
              <a:ext cx="49012" cy="24506"/>
            </a:xfrm>
            <a:custGeom>
              <a:avLst/>
              <a:gdLst>
                <a:gd name="connsiteX0" fmla="*/ 34125 w 49012"/>
                <a:gd name="connsiteY0" fmla="*/ 4 h 24506"/>
                <a:gd name="connsiteX1" fmla="*/ 58631 w 49012"/>
                <a:gd name="connsiteY1" fmla="*/ 20589 h 24506"/>
                <a:gd name="connsiteX2" fmla="*/ 31576 w 49012"/>
                <a:gd name="connsiteY2" fmla="*/ 47448 h 24506"/>
                <a:gd name="connsiteX3" fmla="*/ 24812 w 49012"/>
                <a:gd name="connsiteY3" fmla="*/ 46566 h 24506"/>
                <a:gd name="connsiteX4" fmla="*/ 306 w 49012"/>
                <a:gd name="connsiteY4" fmla="*/ 29167 h 24506"/>
                <a:gd name="connsiteX5" fmla="*/ 34125 w 49012"/>
                <a:gd name="connsiteY5" fmla="*/ 4 h 2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24506">
                  <a:moveTo>
                    <a:pt x="34125" y="4"/>
                  </a:moveTo>
                  <a:cubicBezTo>
                    <a:pt x="48338" y="4"/>
                    <a:pt x="60346" y="5641"/>
                    <a:pt x="58631" y="20589"/>
                  </a:cubicBezTo>
                  <a:cubicBezTo>
                    <a:pt x="58582" y="35489"/>
                    <a:pt x="46476" y="47498"/>
                    <a:pt x="31576" y="47448"/>
                  </a:cubicBezTo>
                  <a:cubicBezTo>
                    <a:pt x="29297" y="47448"/>
                    <a:pt x="27018" y="47155"/>
                    <a:pt x="24812" y="46566"/>
                  </a:cubicBezTo>
                  <a:cubicBezTo>
                    <a:pt x="13294" y="46566"/>
                    <a:pt x="-2390" y="46566"/>
                    <a:pt x="306" y="29167"/>
                  </a:cubicBezTo>
                  <a:cubicBezTo>
                    <a:pt x="2536" y="12282"/>
                    <a:pt x="17093" y="-265"/>
                    <a:pt x="34125" y="4"/>
                  </a:cubicBezTo>
                  <a:close/>
                </a:path>
              </a:pathLst>
            </a:custGeom>
            <a:solidFill>
              <a:srgbClr val="F3E9CD"/>
            </a:solidFill>
            <a:ln w="24493"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A2A9F511-5E63-4BFA-A5FF-E49B4447E10E}"/>
                </a:ext>
              </a:extLst>
            </p:cNvPr>
            <p:cNvSpPr/>
            <p:nvPr/>
          </p:nvSpPr>
          <p:spPr>
            <a:xfrm>
              <a:off x="1382371" y="5297679"/>
              <a:ext cx="49012" cy="24506"/>
            </a:xfrm>
            <a:custGeom>
              <a:avLst/>
              <a:gdLst>
                <a:gd name="connsiteX0" fmla="*/ 34557 w 49012"/>
                <a:gd name="connsiteY0" fmla="*/ 45132 h 24506"/>
                <a:gd name="connsiteX1" fmla="*/ 4 w 49012"/>
                <a:gd name="connsiteY1" fmla="*/ 18420 h 24506"/>
                <a:gd name="connsiteX2" fmla="*/ 24510 w 49012"/>
                <a:gd name="connsiteY2" fmla="*/ 40 h 24506"/>
                <a:gd name="connsiteX3" fmla="*/ 52692 w 49012"/>
                <a:gd name="connsiteY3" fmla="*/ 20135 h 24506"/>
                <a:gd name="connsiteX4" fmla="*/ 34557 w 49012"/>
                <a:gd name="connsiteY4" fmla="*/ 45132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24506">
                  <a:moveTo>
                    <a:pt x="34557" y="45132"/>
                  </a:moveTo>
                  <a:cubicBezTo>
                    <a:pt x="11767" y="45132"/>
                    <a:pt x="249" y="37535"/>
                    <a:pt x="4" y="18420"/>
                  </a:cubicBezTo>
                  <a:cubicBezTo>
                    <a:pt x="-241" y="-695"/>
                    <a:pt x="12012" y="285"/>
                    <a:pt x="24510" y="40"/>
                  </a:cubicBezTo>
                  <a:cubicBezTo>
                    <a:pt x="37008" y="-205"/>
                    <a:pt x="51957" y="40"/>
                    <a:pt x="52692" y="20135"/>
                  </a:cubicBezTo>
                  <a:cubicBezTo>
                    <a:pt x="53427" y="40231"/>
                    <a:pt x="46811" y="45867"/>
                    <a:pt x="34557" y="45132"/>
                  </a:cubicBezTo>
                  <a:close/>
                </a:path>
              </a:pathLst>
            </a:custGeom>
            <a:solidFill>
              <a:srgbClr val="D4BFA0"/>
            </a:solidFill>
            <a:ln w="24493"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0B9C1CC9-6FF2-4A83-877F-0D4623DB10A3}"/>
                </a:ext>
              </a:extLst>
            </p:cNvPr>
            <p:cNvSpPr/>
            <p:nvPr/>
          </p:nvSpPr>
          <p:spPr>
            <a:xfrm>
              <a:off x="1185100" y="5934835"/>
              <a:ext cx="73519" cy="24506"/>
            </a:xfrm>
            <a:custGeom>
              <a:avLst/>
              <a:gdLst>
                <a:gd name="connsiteX0" fmla="*/ 0 w 73518"/>
                <a:gd name="connsiteY0" fmla="*/ 2986 h 24506"/>
                <a:gd name="connsiteX1" fmla="*/ 40190 w 73518"/>
                <a:gd name="connsiteY1" fmla="*/ 5437 h 24506"/>
                <a:gd name="connsiteX2" fmla="*/ 75479 w 73518"/>
                <a:gd name="connsiteY2" fmla="*/ 28228 h 24506"/>
                <a:gd name="connsiteX3" fmla="*/ 69941 w 73518"/>
                <a:gd name="connsiteY3" fmla="*/ 41682 h 24506"/>
                <a:gd name="connsiteX4" fmla="*/ 68372 w 73518"/>
                <a:gd name="connsiteY4" fmla="*/ 42197 h 24506"/>
                <a:gd name="connsiteX5" fmla="*/ 22301 w 73518"/>
                <a:gd name="connsiteY5" fmla="*/ 32639 h 24506"/>
                <a:gd name="connsiteX6" fmla="*/ 0 w 73518"/>
                <a:gd name="connsiteY6" fmla="*/ 2986 h 2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24506">
                  <a:moveTo>
                    <a:pt x="0" y="2986"/>
                  </a:moveTo>
                  <a:cubicBezTo>
                    <a:pt x="13160" y="-1718"/>
                    <a:pt x="27692" y="-837"/>
                    <a:pt x="40190" y="5437"/>
                  </a:cubicBezTo>
                  <a:cubicBezTo>
                    <a:pt x="54404" y="9604"/>
                    <a:pt x="69843" y="11318"/>
                    <a:pt x="75479" y="28228"/>
                  </a:cubicBezTo>
                  <a:cubicBezTo>
                    <a:pt x="77660" y="33473"/>
                    <a:pt x="75185" y="39501"/>
                    <a:pt x="69941" y="41682"/>
                  </a:cubicBezTo>
                  <a:cubicBezTo>
                    <a:pt x="69426" y="41903"/>
                    <a:pt x="68911" y="42074"/>
                    <a:pt x="68372" y="42197"/>
                  </a:cubicBezTo>
                  <a:cubicBezTo>
                    <a:pt x="52394" y="47073"/>
                    <a:pt x="35019" y="43471"/>
                    <a:pt x="22301" y="32639"/>
                  </a:cubicBezTo>
                  <a:cubicBezTo>
                    <a:pt x="13920" y="23498"/>
                    <a:pt x="6470" y="13573"/>
                    <a:pt x="0" y="2986"/>
                  </a:cubicBezTo>
                  <a:close/>
                </a:path>
              </a:pathLst>
            </a:custGeom>
            <a:solidFill>
              <a:srgbClr val="D3BEA0"/>
            </a:solidFill>
            <a:ln w="24493"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BD97EB32-E104-463F-916D-33B453B32802}"/>
                </a:ext>
              </a:extLst>
            </p:cNvPr>
            <p:cNvSpPr/>
            <p:nvPr/>
          </p:nvSpPr>
          <p:spPr>
            <a:xfrm>
              <a:off x="1444621" y="5425865"/>
              <a:ext cx="49012" cy="24506"/>
            </a:xfrm>
            <a:custGeom>
              <a:avLst/>
              <a:gdLst>
                <a:gd name="connsiteX0" fmla="*/ 245 w 49012"/>
                <a:gd name="connsiteY0" fmla="*/ 44623 h 24506"/>
                <a:gd name="connsiteX1" fmla="*/ 67147 w 49012"/>
                <a:gd name="connsiteY1" fmla="*/ 22 h 24506"/>
                <a:gd name="connsiteX2" fmla="*/ 4019 w 49012"/>
                <a:gd name="connsiteY2" fmla="*/ 45187 h 24506"/>
                <a:gd name="connsiteX3" fmla="*/ 0 w 49012"/>
                <a:gd name="connsiteY3" fmla="*/ 44379 h 24506"/>
              </a:gdLst>
              <a:ahLst/>
              <a:cxnLst>
                <a:cxn ang="0">
                  <a:pos x="connsiteX0" y="connsiteY0"/>
                </a:cxn>
                <a:cxn ang="0">
                  <a:pos x="connsiteX1" y="connsiteY1"/>
                </a:cxn>
                <a:cxn ang="0">
                  <a:pos x="connsiteX2" y="connsiteY2"/>
                </a:cxn>
                <a:cxn ang="0">
                  <a:pos x="connsiteX3" y="connsiteY3"/>
                </a:cxn>
              </a:cxnLst>
              <a:rect l="l" t="t" r="r" b="b"/>
              <a:pathLst>
                <a:path w="49012" h="24506">
                  <a:moveTo>
                    <a:pt x="245" y="44623"/>
                  </a:moveTo>
                  <a:cubicBezTo>
                    <a:pt x="245" y="758"/>
                    <a:pt x="30878" y="-223"/>
                    <a:pt x="67147" y="22"/>
                  </a:cubicBezTo>
                  <a:cubicBezTo>
                    <a:pt x="62197" y="29920"/>
                    <a:pt x="33917" y="50162"/>
                    <a:pt x="4019" y="45187"/>
                  </a:cubicBezTo>
                  <a:cubicBezTo>
                    <a:pt x="2671" y="44967"/>
                    <a:pt x="1323" y="44697"/>
                    <a:pt x="0" y="44379"/>
                  </a:cubicBezTo>
                  <a:close/>
                </a:path>
              </a:pathLst>
            </a:custGeom>
            <a:solidFill>
              <a:srgbClr val="D1BD9E"/>
            </a:solidFill>
            <a:ln w="24493"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D654CD55-B4AD-4CF8-B39C-B2261AFAE998}"/>
                </a:ext>
              </a:extLst>
            </p:cNvPr>
            <p:cNvSpPr/>
            <p:nvPr/>
          </p:nvSpPr>
          <p:spPr>
            <a:xfrm>
              <a:off x="1527969" y="5388882"/>
              <a:ext cx="49012" cy="49012"/>
            </a:xfrm>
            <a:custGeom>
              <a:avLst/>
              <a:gdLst>
                <a:gd name="connsiteX0" fmla="*/ 34527 w 49012"/>
                <a:gd name="connsiteY0" fmla="*/ 0 h 49012"/>
                <a:gd name="connsiteX1" fmla="*/ 59033 w 49012"/>
                <a:gd name="connsiteY1" fmla="*/ 14948 h 49012"/>
                <a:gd name="connsiteX2" fmla="*/ 23499 w 49012"/>
                <a:gd name="connsiteY2" fmla="*/ 50728 h 49012"/>
                <a:gd name="connsiteX3" fmla="*/ 1443 w 49012"/>
                <a:gd name="connsiteY3" fmla="*/ 44356 h 49012"/>
                <a:gd name="connsiteX4" fmla="*/ 18353 w 49012"/>
                <a:gd name="connsiteY4" fmla="*/ 12743 h 49012"/>
                <a:gd name="connsiteX5" fmla="*/ 35507 w 49012"/>
                <a:gd name="connsiteY5" fmla="*/ 0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49012">
                  <a:moveTo>
                    <a:pt x="34527" y="0"/>
                  </a:moveTo>
                  <a:cubicBezTo>
                    <a:pt x="43594" y="3186"/>
                    <a:pt x="62464" y="-6862"/>
                    <a:pt x="59033" y="14948"/>
                  </a:cubicBezTo>
                  <a:cubicBezTo>
                    <a:pt x="55357" y="32863"/>
                    <a:pt x="41388" y="46905"/>
                    <a:pt x="23499" y="50728"/>
                  </a:cubicBezTo>
                  <a:cubicBezTo>
                    <a:pt x="14677" y="53179"/>
                    <a:pt x="5364" y="55874"/>
                    <a:pt x="1443" y="44356"/>
                  </a:cubicBezTo>
                  <a:cubicBezTo>
                    <a:pt x="-3703" y="28673"/>
                    <a:pt x="5609" y="19850"/>
                    <a:pt x="18353" y="12743"/>
                  </a:cubicBezTo>
                  <a:cubicBezTo>
                    <a:pt x="24357" y="8871"/>
                    <a:pt x="30067" y="4632"/>
                    <a:pt x="35507" y="0"/>
                  </a:cubicBezTo>
                  <a:close/>
                </a:path>
              </a:pathLst>
            </a:custGeom>
            <a:solidFill>
              <a:srgbClr val="D4BFA1"/>
            </a:solidFill>
            <a:ln w="24493"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F5437D30-BBBF-4971-AB0E-C4D0D8087C46}"/>
                </a:ext>
              </a:extLst>
            </p:cNvPr>
            <p:cNvSpPr/>
            <p:nvPr/>
          </p:nvSpPr>
          <p:spPr>
            <a:xfrm>
              <a:off x="1527942" y="5742507"/>
              <a:ext cx="49012" cy="73519"/>
            </a:xfrm>
            <a:custGeom>
              <a:avLst/>
              <a:gdLst>
                <a:gd name="connsiteX0" fmla="*/ 16664 w 49012"/>
                <a:gd name="connsiteY0" fmla="*/ 0 h 73518"/>
                <a:gd name="connsiteX1" fmla="*/ 16664 w 49012"/>
                <a:gd name="connsiteY1" fmla="*/ 8332 h 73518"/>
                <a:gd name="connsiteX2" fmla="*/ 35534 w 49012"/>
                <a:gd name="connsiteY2" fmla="*/ 19605 h 73518"/>
                <a:gd name="connsiteX3" fmla="*/ 53178 w 49012"/>
                <a:gd name="connsiteY3" fmla="*/ 27692 h 73518"/>
                <a:gd name="connsiteX4" fmla="*/ 53178 w 49012"/>
                <a:gd name="connsiteY4" fmla="*/ 27692 h 73518"/>
                <a:gd name="connsiteX5" fmla="*/ 4166 w 49012"/>
                <a:gd name="connsiteY5" fmla="*/ 87487 h 73518"/>
                <a:gd name="connsiteX6" fmla="*/ 0 w 49012"/>
                <a:gd name="connsiteY6" fmla="*/ 9558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73518">
                  <a:moveTo>
                    <a:pt x="16664" y="0"/>
                  </a:moveTo>
                  <a:cubicBezTo>
                    <a:pt x="16664" y="2769"/>
                    <a:pt x="16664" y="5563"/>
                    <a:pt x="16664" y="8332"/>
                  </a:cubicBezTo>
                  <a:cubicBezTo>
                    <a:pt x="18134" y="20095"/>
                    <a:pt x="11273" y="45337"/>
                    <a:pt x="35534" y="19605"/>
                  </a:cubicBezTo>
                  <a:cubicBezTo>
                    <a:pt x="49012" y="5147"/>
                    <a:pt x="50728" y="17155"/>
                    <a:pt x="53178" y="27692"/>
                  </a:cubicBezTo>
                  <a:lnTo>
                    <a:pt x="53178" y="27692"/>
                  </a:lnTo>
                  <a:lnTo>
                    <a:pt x="4166" y="87487"/>
                  </a:lnTo>
                  <a:lnTo>
                    <a:pt x="0" y="9558"/>
                  </a:lnTo>
                  <a:close/>
                </a:path>
              </a:pathLst>
            </a:custGeom>
            <a:solidFill>
              <a:srgbClr val="CDB797"/>
            </a:solidFill>
            <a:ln w="24493"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C88D43A2-C695-4107-9013-AD046ED5AD97}"/>
                </a:ext>
              </a:extLst>
            </p:cNvPr>
            <p:cNvSpPr/>
            <p:nvPr/>
          </p:nvSpPr>
          <p:spPr>
            <a:xfrm>
              <a:off x="1212216" y="5189647"/>
              <a:ext cx="49012" cy="49012"/>
            </a:xfrm>
            <a:custGeom>
              <a:avLst/>
              <a:gdLst>
                <a:gd name="connsiteX0" fmla="*/ 50078 w 49012"/>
                <a:gd name="connsiteY0" fmla="*/ 62491 h 49012"/>
                <a:gd name="connsiteX1" fmla="*/ 15279 w 49012"/>
                <a:gd name="connsiteY1" fmla="*/ 45827 h 49012"/>
                <a:gd name="connsiteX2" fmla="*/ 7437 w 49012"/>
                <a:gd name="connsiteY2" fmla="*/ 0 h 49012"/>
                <a:gd name="connsiteX3" fmla="*/ 41256 w 49012"/>
                <a:gd name="connsiteY3" fmla="*/ 17155 h 49012"/>
                <a:gd name="connsiteX4" fmla="*/ 58655 w 49012"/>
                <a:gd name="connsiteY4" fmla="*/ 47297 h 49012"/>
                <a:gd name="connsiteX5" fmla="*/ 50078 w 49012"/>
                <a:gd name="connsiteY5" fmla="*/ 62491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49012">
                  <a:moveTo>
                    <a:pt x="50078" y="62491"/>
                  </a:moveTo>
                  <a:cubicBezTo>
                    <a:pt x="36697" y="61927"/>
                    <a:pt x="24101" y="55899"/>
                    <a:pt x="15279" y="45827"/>
                  </a:cubicBezTo>
                  <a:cubicBezTo>
                    <a:pt x="13564" y="30387"/>
                    <a:pt x="-12413" y="19115"/>
                    <a:pt x="7437" y="0"/>
                  </a:cubicBezTo>
                  <a:lnTo>
                    <a:pt x="41256" y="17155"/>
                  </a:lnTo>
                  <a:cubicBezTo>
                    <a:pt x="39540" y="31368"/>
                    <a:pt x="50813" y="38230"/>
                    <a:pt x="58655" y="47297"/>
                  </a:cubicBezTo>
                  <a:cubicBezTo>
                    <a:pt x="66497" y="56365"/>
                    <a:pt x="60125" y="61511"/>
                    <a:pt x="50078" y="62491"/>
                  </a:cubicBezTo>
                  <a:close/>
                </a:path>
              </a:pathLst>
            </a:custGeom>
            <a:solidFill>
              <a:srgbClr val="D2BD9E"/>
            </a:solidFill>
            <a:ln w="24493"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6F850F48-7225-4FD2-B2D7-A5E36CA4766E}"/>
                </a:ext>
              </a:extLst>
            </p:cNvPr>
            <p:cNvSpPr/>
            <p:nvPr/>
          </p:nvSpPr>
          <p:spPr>
            <a:xfrm>
              <a:off x="1508106" y="5122661"/>
              <a:ext cx="49012" cy="49012"/>
            </a:xfrm>
            <a:custGeom>
              <a:avLst/>
              <a:gdLst>
                <a:gd name="connsiteX0" fmla="*/ 36745 w 49012"/>
                <a:gd name="connsiteY0" fmla="*/ 45666 h 49012"/>
                <a:gd name="connsiteX1" fmla="*/ 721 w 49012"/>
                <a:gd name="connsiteY1" fmla="*/ 40274 h 49012"/>
                <a:gd name="connsiteX2" fmla="*/ 29148 w 49012"/>
                <a:gd name="connsiteY2" fmla="*/ 4985 h 49012"/>
                <a:gd name="connsiteX3" fmla="*/ 62232 w 49012"/>
                <a:gd name="connsiteY3" fmla="*/ 21405 h 49012"/>
                <a:gd name="connsiteX4" fmla="*/ 36745 w 49012"/>
                <a:gd name="connsiteY4" fmla="*/ 45666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49012">
                  <a:moveTo>
                    <a:pt x="36745" y="45666"/>
                  </a:moveTo>
                  <a:cubicBezTo>
                    <a:pt x="24492" y="42970"/>
                    <a:pt x="6358" y="63556"/>
                    <a:pt x="721" y="40274"/>
                  </a:cubicBezTo>
                  <a:cubicBezTo>
                    <a:pt x="-3935" y="21649"/>
                    <a:pt x="14935" y="12092"/>
                    <a:pt x="29148" y="4985"/>
                  </a:cubicBezTo>
                  <a:cubicBezTo>
                    <a:pt x="43362" y="-2122"/>
                    <a:pt x="61742" y="-5307"/>
                    <a:pt x="62232" y="21405"/>
                  </a:cubicBezTo>
                  <a:cubicBezTo>
                    <a:pt x="65173" y="42235"/>
                    <a:pt x="49734" y="42725"/>
                    <a:pt x="36745" y="45666"/>
                  </a:cubicBezTo>
                  <a:close/>
                </a:path>
              </a:pathLst>
            </a:custGeom>
            <a:solidFill>
              <a:srgbClr val="F0E5C9"/>
            </a:solidFill>
            <a:ln w="24493"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FEAA057B-2573-456A-9F52-448315A0FD9C}"/>
                </a:ext>
              </a:extLst>
            </p:cNvPr>
            <p:cNvSpPr/>
            <p:nvPr/>
          </p:nvSpPr>
          <p:spPr>
            <a:xfrm>
              <a:off x="1543691" y="5126666"/>
              <a:ext cx="49012" cy="49012"/>
            </a:xfrm>
            <a:custGeom>
              <a:avLst/>
              <a:gdLst>
                <a:gd name="connsiteX0" fmla="*/ 1160 w 49012"/>
                <a:gd name="connsiteY0" fmla="*/ 41661 h 49012"/>
                <a:gd name="connsiteX1" fmla="*/ 25666 w 49012"/>
                <a:gd name="connsiteY1" fmla="*/ 17155 h 49012"/>
                <a:gd name="connsiteX2" fmla="*/ 65366 w 49012"/>
                <a:gd name="connsiteY2" fmla="*/ 0 h 49012"/>
                <a:gd name="connsiteX3" fmla="*/ 26891 w 49012"/>
                <a:gd name="connsiteY3" fmla="*/ 61266 h 49012"/>
                <a:gd name="connsiteX4" fmla="*/ 26891 w 49012"/>
                <a:gd name="connsiteY4" fmla="*/ 61266 h 49012"/>
                <a:gd name="connsiteX5" fmla="*/ 1160 w 49012"/>
                <a:gd name="connsiteY5" fmla="*/ 41661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49012">
                  <a:moveTo>
                    <a:pt x="1160" y="41661"/>
                  </a:moveTo>
                  <a:cubicBezTo>
                    <a:pt x="4836" y="28427"/>
                    <a:pt x="19295" y="26712"/>
                    <a:pt x="25666" y="17155"/>
                  </a:cubicBezTo>
                  <a:lnTo>
                    <a:pt x="65366" y="0"/>
                  </a:lnTo>
                  <a:cubicBezTo>
                    <a:pt x="65366" y="30633"/>
                    <a:pt x="40860" y="41661"/>
                    <a:pt x="26891" y="61266"/>
                  </a:cubicBezTo>
                  <a:lnTo>
                    <a:pt x="26891" y="61266"/>
                  </a:lnTo>
                  <a:cubicBezTo>
                    <a:pt x="11453" y="66167"/>
                    <a:pt x="-4477" y="68862"/>
                    <a:pt x="1160" y="41661"/>
                  </a:cubicBezTo>
                  <a:close/>
                </a:path>
              </a:pathLst>
            </a:custGeom>
            <a:solidFill>
              <a:srgbClr val="D2BC9E"/>
            </a:solidFill>
            <a:ln w="24493"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A3E11CC3-C89C-43B0-8A43-B9F5B47301CA}"/>
                </a:ext>
              </a:extLst>
            </p:cNvPr>
            <p:cNvSpPr/>
            <p:nvPr/>
          </p:nvSpPr>
          <p:spPr>
            <a:xfrm>
              <a:off x="1338018" y="6050286"/>
              <a:ext cx="49012" cy="24506"/>
            </a:xfrm>
            <a:custGeom>
              <a:avLst/>
              <a:gdLst>
                <a:gd name="connsiteX0" fmla="*/ 34554 w 49012"/>
                <a:gd name="connsiteY0" fmla="*/ 37269 h 24506"/>
                <a:gd name="connsiteX1" fmla="*/ 0 w 49012"/>
                <a:gd name="connsiteY1" fmla="*/ 15949 h 24506"/>
                <a:gd name="connsiteX2" fmla="*/ 30633 w 49012"/>
                <a:gd name="connsiteY2" fmla="*/ 1000 h 24506"/>
                <a:gd name="connsiteX3" fmla="*/ 60530 w 49012"/>
                <a:gd name="connsiteY3" fmla="*/ 18399 h 24506"/>
                <a:gd name="connsiteX4" fmla="*/ 34554 w 49012"/>
                <a:gd name="connsiteY4" fmla="*/ 37269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24506">
                  <a:moveTo>
                    <a:pt x="34554" y="37269"/>
                  </a:moveTo>
                  <a:cubicBezTo>
                    <a:pt x="17890" y="37269"/>
                    <a:pt x="0" y="37269"/>
                    <a:pt x="0" y="15949"/>
                  </a:cubicBezTo>
                  <a:cubicBezTo>
                    <a:pt x="0" y="-5372"/>
                    <a:pt x="18380" y="754"/>
                    <a:pt x="30633" y="1000"/>
                  </a:cubicBezTo>
                  <a:cubicBezTo>
                    <a:pt x="42886" y="1245"/>
                    <a:pt x="59550" y="-2186"/>
                    <a:pt x="60530" y="18399"/>
                  </a:cubicBezTo>
                  <a:cubicBezTo>
                    <a:pt x="61511" y="38984"/>
                    <a:pt x="46072" y="36534"/>
                    <a:pt x="34554" y="37269"/>
                  </a:cubicBezTo>
                  <a:close/>
                </a:path>
              </a:pathLst>
            </a:custGeom>
            <a:solidFill>
              <a:srgbClr val="D5C0A2"/>
            </a:solidFill>
            <a:ln w="24493"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FA7DBBBF-B5C1-4866-93B1-67D5C2D4F56E}"/>
                </a:ext>
              </a:extLst>
            </p:cNvPr>
            <p:cNvSpPr/>
            <p:nvPr/>
          </p:nvSpPr>
          <p:spPr>
            <a:xfrm>
              <a:off x="1261314" y="3336976"/>
              <a:ext cx="24506" cy="122531"/>
            </a:xfrm>
            <a:custGeom>
              <a:avLst/>
              <a:gdLst>
                <a:gd name="connsiteX0" fmla="*/ 2451 w 24506"/>
                <a:gd name="connsiteY0" fmla="*/ 109053 h 122531"/>
                <a:gd name="connsiteX1" fmla="*/ 0 w 24506"/>
                <a:gd name="connsiteY1" fmla="*/ 56855 h 122531"/>
                <a:gd name="connsiteX2" fmla="*/ 19360 w 24506"/>
                <a:gd name="connsiteY2" fmla="*/ 0 h 122531"/>
                <a:gd name="connsiteX3" fmla="*/ 19360 w 24506"/>
                <a:gd name="connsiteY3" fmla="*/ 0 h 122531"/>
                <a:gd name="connsiteX4" fmla="*/ 19360 w 24506"/>
                <a:gd name="connsiteY4" fmla="*/ 124492 h 122531"/>
                <a:gd name="connsiteX5" fmla="*/ 19360 w 24506"/>
                <a:gd name="connsiteY5" fmla="*/ 135275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06" h="122531">
                  <a:moveTo>
                    <a:pt x="2451" y="109053"/>
                  </a:moveTo>
                  <a:lnTo>
                    <a:pt x="0" y="56855"/>
                  </a:lnTo>
                  <a:cubicBezTo>
                    <a:pt x="5391" y="37495"/>
                    <a:pt x="-6862" y="12253"/>
                    <a:pt x="19360" y="0"/>
                  </a:cubicBezTo>
                  <a:lnTo>
                    <a:pt x="19360" y="0"/>
                  </a:lnTo>
                  <a:cubicBezTo>
                    <a:pt x="40092" y="38916"/>
                    <a:pt x="40092" y="85576"/>
                    <a:pt x="19360" y="124492"/>
                  </a:cubicBezTo>
                  <a:lnTo>
                    <a:pt x="19360" y="135275"/>
                  </a:lnTo>
                  <a:close/>
                </a:path>
              </a:pathLst>
            </a:custGeom>
            <a:solidFill>
              <a:srgbClr val="877152"/>
            </a:solidFill>
            <a:ln w="24493"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54040033-864A-47DF-A0BC-66D6D8060A25}"/>
                </a:ext>
              </a:extLst>
            </p:cNvPr>
            <p:cNvSpPr/>
            <p:nvPr/>
          </p:nvSpPr>
          <p:spPr>
            <a:xfrm>
              <a:off x="1552034" y="5814066"/>
              <a:ext cx="49012" cy="49012"/>
            </a:xfrm>
            <a:custGeom>
              <a:avLst/>
              <a:gdLst>
                <a:gd name="connsiteX0" fmla="*/ 1639 w 49012"/>
                <a:gd name="connsiteY0" fmla="*/ 64941 h 49012"/>
                <a:gd name="connsiteX1" fmla="*/ 56289 w 49012"/>
                <a:gd name="connsiteY1" fmla="*/ 0 h 49012"/>
                <a:gd name="connsiteX2" fmla="*/ 1639 w 49012"/>
                <a:gd name="connsiteY2" fmla="*/ 64941 h 49012"/>
              </a:gdLst>
              <a:ahLst/>
              <a:cxnLst>
                <a:cxn ang="0">
                  <a:pos x="connsiteX0" y="connsiteY0"/>
                </a:cxn>
                <a:cxn ang="0">
                  <a:pos x="connsiteX1" y="connsiteY1"/>
                </a:cxn>
                <a:cxn ang="0">
                  <a:pos x="connsiteX2" y="connsiteY2"/>
                </a:cxn>
              </a:cxnLst>
              <a:rect l="l" t="t" r="r" b="b"/>
              <a:pathLst>
                <a:path w="49012" h="49012">
                  <a:moveTo>
                    <a:pt x="1639" y="64941"/>
                  </a:moveTo>
                  <a:cubicBezTo>
                    <a:pt x="-7918" y="18624"/>
                    <a:pt x="26146" y="13234"/>
                    <a:pt x="56289" y="0"/>
                  </a:cubicBezTo>
                  <a:cubicBezTo>
                    <a:pt x="48201" y="31613"/>
                    <a:pt x="38644" y="57834"/>
                    <a:pt x="1639" y="64941"/>
                  </a:cubicBezTo>
                  <a:close/>
                </a:path>
              </a:pathLst>
            </a:custGeom>
            <a:solidFill>
              <a:srgbClr val="CEB999"/>
            </a:solidFill>
            <a:ln w="24493"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B6F877-CB8F-403D-8267-C1B375FB9377}"/>
                </a:ext>
              </a:extLst>
            </p:cNvPr>
            <p:cNvSpPr/>
            <p:nvPr/>
          </p:nvSpPr>
          <p:spPr>
            <a:xfrm>
              <a:off x="1541556" y="5226161"/>
              <a:ext cx="49012" cy="49012"/>
            </a:xfrm>
            <a:custGeom>
              <a:avLst/>
              <a:gdLst>
                <a:gd name="connsiteX0" fmla="*/ 47652 w 49012"/>
                <a:gd name="connsiteY0" fmla="*/ 45827 h 49012"/>
                <a:gd name="connsiteX1" fmla="*/ 13098 w 49012"/>
                <a:gd name="connsiteY1" fmla="*/ 62246 h 49012"/>
                <a:gd name="connsiteX2" fmla="*/ 599 w 49012"/>
                <a:gd name="connsiteY2" fmla="*/ 54894 h 49012"/>
                <a:gd name="connsiteX3" fmla="*/ 61865 w 49012"/>
                <a:gd name="connsiteY3" fmla="*/ 0 h 49012"/>
                <a:gd name="connsiteX4" fmla="*/ 47652 w 49012"/>
                <a:gd name="connsiteY4" fmla="*/ 45827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49012">
                  <a:moveTo>
                    <a:pt x="47652" y="45827"/>
                  </a:moveTo>
                  <a:cubicBezTo>
                    <a:pt x="38731" y="55630"/>
                    <a:pt x="26331" y="61511"/>
                    <a:pt x="13098" y="62246"/>
                  </a:cubicBezTo>
                  <a:cubicBezTo>
                    <a:pt x="7706" y="62246"/>
                    <a:pt x="-2586" y="60286"/>
                    <a:pt x="599" y="54894"/>
                  </a:cubicBezTo>
                  <a:cubicBezTo>
                    <a:pt x="11529" y="28158"/>
                    <a:pt x="34100" y="7940"/>
                    <a:pt x="61865" y="0"/>
                  </a:cubicBezTo>
                  <a:cubicBezTo>
                    <a:pt x="67992" y="20586"/>
                    <a:pt x="42995" y="28918"/>
                    <a:pt x="47652" y="45827"/>
                  </a:cubicBezTo>
                  <a:close/>
                </a:path>
              </a:pathLst>
            </a:custGeom>
            <a:solidFill>
              <a:srgbClr val="D3BE9F"/>
            </a:solidFill>
            <a:ln w="24493"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CE56ECD5-FD03-454A-B364-4D3062F7B7F3}"/>
                </a:ext>
              </a:extLst>
            </p:cNvPr>
            <p:cNvSpPr/>
            <p:nvPr/>
          </p:nvSpPr>
          <p:spPr>
            <a:xfrm>
              <a:off x="1451465" y="5234450"/>
              <a:ext cx="49012" cy="24506"/>
            </a:xfrm>
            <a:custGeom>
              <a:avLst/>
              <a:gdLst>
                <a:gd name="connsiteX0" fmla="*/ 2223 w 49012"/>
                <a:gd name="connsiteY0" fmla="*/ 45380 h 24506"/>
                <a:gd name="connsiteX1" fmla="*/ 47804 w 49012"/>
                <a:gd name="connsiteY1" fmla="*/ 44 h 24506"/>
                <a:gd name="connsiteX2" fmla="*/ 63733 w 49012"/>
                <a:gd name="connsiteY2" fmla="*/ 16708 h 24506"/>
                <a:gd name="connsiteX3" fmla="*/ 2223 w 49012"/>
                <a:gd name="connsiteY3" fmla="*/ 45380 h 24506"/>
              </a:gdLst>
              <a:ahLst/>
              <a:cxnLst>
                <a:cxn ang="0">
                  <a:pos x="connsiteX0" y="connsiteY0"/>
                </a:cxn>
                <a:cxn ang="0">
                  <a:pos x="connsiteX1" y="connsiteY1"/>
                </a:cxn>
                <a:cxn ang="0">
                  <a:pos x="connsiteX2" y="connsiteY2"/>
                </a:cxn>
                <a:cxn ang="0">
                  <a:pos x="connsiteX3" y="connsiteY3"/>
                </a:cxn>
              </a:cxnLst>
              <a:rect l="l" t="t" r="r" b="b"/>
              <a:pathLst>
                <a:path w="49012" h="24506">
                  <a:moveTo>
                    <a:pt x="2223" y="45380"/>
                  </a:moveTo>
                  <a:cubicBezTo>
                    <a:pt x="-10030" y="2739"/>
                    <a:pt x="31630" y="14257"/>
                    <a:pt x="47804" y="44"/>
                  </a:cubicBezTo>
                  <a:cubicBezTo>
                    <a:pt x="53931" y="4700"/>
                    <a:pt x="79173" y="-10249"/>
                    <a:pt x="63733" y="16708"/>
                  </a:cubicBezTo>
                  <a:cubicBezTo>
                    <a:pt x="50108" y="36901"/>
                    <a:pt x="26459" y="47928"/>
                    <a:pt x="2223" y="45380"/>
                  </a:cubicBezTo>
                  <a:close/>
                </a:path>
              </a:pathLst>
            </a:custGeom>
            <a:solidFill>
              <a:srgbClr val="D5C0A2"/>
            </a:solidFill>
            <a:ln w="24493"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C1DB6D45-EA0E-4108-A11F-B01BFFBB9EE6}"/>
                </a:ext>
              </a:extLst>
            </p:cNvPr>
            <p:cNvSpPr/>
            <p:nvPr/>
          </p:nvSpPr>
          <p:spPr>
            <a:xfrm>
              <a:off x="1228003" y="5351899"/>
              <a:ext cx="49012" cy="49012"/>
            </a:xfrm>
            <a:custGeom>
              <a:avLst/>
              <a:gdLst>
                <a:gd name="connsiteX0" fmla="*/ 25224 w 49012"/>
                <a:gd name="connsiteY0" fmla="*/ 224 h 49012"/>
                <a:gd name="connsiteX1" fmla="*/ 35272 w 49012"/>
                <a:gd name="connsiteY1" fmla="*/ 18604 h 49012"/>
                <a:gd name="connsiteX2" fmla="*/ 59778 w 49012"/>
                <a:gd name="connsiteY2" fmla="*/ 46051 h 49012"/>
                <a:gd name="connsiteX3" fmla="*/ 41153 w 49012"/>
                <a:gd name="connsiteY3" fmla="*/ 52177 h 49012"/>
                <a:gd name="connsiteX4" fmla="*/ 228 w 49012"/>
                <a:gd name="connsiteY4" fmla="*/ 15418 h 49012"/>
                <a:gd name="connsiteX5" fmla="*/ 26204 w 49012"/>
                <a:gd name="connsiteY5" fmla="*/ 470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49012">
                  <a:moveTo>
                    <a:pt x="25224" y="224"/>
                  </a:moveTo>
                  <a:cubicBezTo>
                    <a:pt x="24808" y="7773"/>
                    <a:pt x="28704" y="14879"/>
                    <a:pt x="35272" y="18604"/>
                  </a:cubicBezTo>
                  <a:cubicBezTo>
                    <a:pt x="45809" y="25220"/>
                    <a:pt x="63209" y="27426"/>
                    <a:pt x="59778" y="46051"/>
                  </a:cubicBezTo>
                  <a:cubicBezTo>
                    <a:pt x="57572" y="55363"/>
                    <a:pt x="48260" y="54874"/>
                    <a:pt x="41153" y="52177"/>
                  </a:cubicBezTo>
                  <a:cubicBezTo>
                    <a:pt x="23019" y="45316"/>
                    <a:pt x="2679" y="38209"/>
                    <a:pt x="228" y="15418"/>
                  </a:cubicBezTo>
                  <a:cubicBezTo>
                    <a:pt x="-2223" y="-7372"/>
                    <a:pt x="15667" y="2430"/>
                    <a:pt x="26204" y="470"/>
                  </a:cubicBezTo>
                  <a:close/>
                </a:path>
              </a:pathLst>
            </a:custGeom>
            <a:solidFill>
              <a:srgbClr val="D5BFA1"/>
            </a:solidFill>
            <a:ln w="24493"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9FD5B9F3-45C0-456A-BC97-C5F86C067A34}"/>
                </a:ext>
              </a:extLst>
            </p:cNvPr>
            <p:cNvSpPr/>
            <p:nvPr/>
          </p:nvSpPr>
          <p:spPr>
            <a:xfrm>
              <a:off x="1533738" y="5334233"/>
              <a:ext cx="49012" cy="49012"/>
            </a:xfrm>
            <a:custGeom>
              <a:avLst/>
              <a:gdLst>
                <a:gd name="connsiteX0" fmla="*/ 46892 w 49012"/>
                <a:gd name="connsiteY0" fmla="*/ 0 h 49012"/>
                <a:gd name="connsiteX1" fmla="*/ 59635 w 49012"/>
                <a:gd name="connsiteY1" fmla="*/ 19605 h 49012"/>
                <a:gd name="connsiteX2" fmla="*/ 28512 w 49012"/>
                <a:gd name="connsiteY2" fmla="*/ 54649 h 49012"/>
                <a:gd name="connsiteX3" fmla="*/ 28512 w 49012"/>
                <a:gd name="connsiteY3" fmla="*/ 54649 h 49012"/>
                <a:gd name="connsiteX4" fmla="*/ 330 w 49012"/>
                <a:gd name="connsiteY4" fmla="*/ 49258 h 49012"/>
                <a:gd name="connsiteX5" fmla="*/ 14299 w 49012"/>
                <a:gd name="connsiteY5" fmla="*/ 23281 h 49012"/>
                <a:gd name="connsiteX6" fmla="*/ 46892 w 49012"/>
                <a:gd name="connsiteY6" fmla="*/ 245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49012">
                  <a:moveTo>
                    <a:pt x="46892" y="0"/>
                  </a:moveTo>
                  <a:cubicBezTo>
                    <a:pt x="59390" y="0"/>
                    <a:pt x="64292" y="4656"/>
                    <a:pt x="59635" y="19605"/>
                  </a:cubicBezTo>
                  <a:cubicBezTo>
                    <a:pt x="54979" y="34554"/>
                    <a:pt x="37825" y="42151"/>
                    <a:pt x="28512" y="54649"/>
                  </a:cubicBezTo>
                  <a:lnTo>
                    <a:pt x="28512" y="54649"/>
                  </a:lnTo>
                  <a:cubicBezTo>
                    <a:pt x="18710" y="52689"/>
                    <a:pt x="4006" y="60286"/>
                    <a:pt x="330" y="49258"/>
                  </a:cubicBezTo>
                  <a:cubicBezTo>
                    <a:pt x="-1876" y="42886"/>
                    <a:pt x="7437" y="30143"/>
                    <a:pt x="14299" y="23281"/>
                  </a:cubicBezTo>
                  <a:cubicBezTo>
                    <a:pt x="24493" y="14679"/>
                    <a:pt x="35399" y="6984"/>
                    <a:pt x="46892" y="245"/>
                  </a:cubicBezTo>
                  <a:close/>
                </a:path>
              </a:pathLst>
            </a:custGeom>
            <a:solidFill>
              <a:srgbClr val="D1BC9D"/>
            </a:solidFill>
            <a:ln w="24493"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19AAA3B5-BD86-4BC9-955E-A6A64D5031C4}"/>
                </a:ext>
              </a:extLst>
            </p:cNvPr>
            <p:cNvSpPr/>
            <p:nvPr/>
          </p:nvSpPr>
          <p:spPr>
            <a:xfrm>
              <a:off x="1261816" y="3182832"/>
              <a:ext cx="24506" cy="98025"/>
            </a:xfrm>
            <a:custGeom>
              <a:avLst/>
              <a:gdLst>
                <a:gd name="connsiteX0" fmla="*/ 18858 w 24506"/>
                <a:gd name="connsiteY0" fmla="*/ 109298 h 98024"/>
                <a:gd name="connsiteX1" fmla="*/ 10035 w 24506"/>
                <a:gd name="connsiteY1" fmla="*/ 118119 h 98024"/>
                <a:gd name="connsiteX2" fmla="*/ 10035 w 24506"/>
                <a:gd name="connsiteY2" fmla="*/ 0 h 98024"/>
                <a:gd name="connsiteX3" fmla="*/ 19593 w 24506"/>
                <a:gd name="connsiteY3" fmla="*/ 0 h 98024"/>
                <a:gd name="connsiteX4" fmla="*/ 18858 w 24506"/>
                <a:gd name="connsiteY4" fmla="*/ 109298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98024">
                  <a:moveTo>
                    <a:pt x="18858" y="109298"/>
                  </a:moveTo>
                  <a:lnTo>
                    <a:pt x="10035" y="118119"/>
                  </a:lnTo>
                  <a:cubicBezTo>
                    <a:pt x="-3345" y="79890"/>
                    <a:pt x="-3345" y="38230"/>
                    <a:pt x="10035" y="0"/>
                  </a:cubicBezTo>
                  <a:lnTo>
                    <a:pt x="19593" y="0"/>
                  </a:lnTo>
                  <a:cubicBezTo>
                    <a:pt x="40668" y="33451"/>
                    <a:pt x="40374" y="76116"/>
                    <a:pt x="18858" y="109298"/>
                  </a:cubicBezTo>
                  <a:close/>
                </a:path>
              </a:pathLst>
            </a:custGeom>
            <a:solidFill>
              <a:srgbClr val="877152"/>
            </a:solidFill>
            <a:ln w="24493"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61DAACC3-A7CA-4F15-ACE5-583030D5E134}"/>
                </a:ext>
              </a:extLst>
            </p:cNvPr>
            <p:cNvSpPr/>
            <p:nvPr/>
          </p:nvSpPr>
          <p:spPr>
            <a:xfrm>
              <a:off x="899847" y="4229248"/>
              <a:ext cx="24506" cy="73519"/>
            </a:xfrm>
            <a:custGeom>
              <a:avLst/>
              <a:gdLst>
                <a:gd name="connsiteX0" fmla="*/ 26957 w 24506"/>
                <a:gd name="connsiteY0" fmla="*/ 87487 h 73518"/>
                <a:gd name="connsiteX1" fmla="*/ 0 w 24506"/>
                <a:gd name="connsiteY1" fmla="*/ 87487 h 73518"/>
                <a:gd name="connsiteX2" fmla="*/ 26957 w 24506"/>
                <a:gd name="connsiteY2" fmla="*/ 0 h 73518"/>
              </a:gdLst>
              <a:ahLst/>
              <a:cxnLst>
                <a:cxn ang="0">
                  <a:pos x="connsiteX0" y="connsiteY0"/>
                </a:cxn>
                <a:cxn ang="0">
                  <a:pos x="connsiteX1" y="connsiteY1"/>
                </a:cxn>
                <a:cxn ang="0">
                  <a:pos x="connsiteX2" y="connsiteY2"/>
                </a:cxn>
              </a:cxnLst>
              <a:rect l="l" t="t" r="r" b="b"/>
              <a:pathLst>
                <a:path w="24506" h="73518">
                  <a:moveTo>
                    <a:pt x="26957" y="87487"/>
                  </a:moveTo>
                  <a:lnTo>
                    <a:pt x="0" y="87487"/>
                  </a:lnTo>
                  <a:cubicBezTo>
                    <a:pt x="3921" y="61266"/>
                    <a:pt x="-10293" y="30878"/>
                    <a:pt x="26957" y="0"/>
                  </a:cubicBezTo>
                  <a:close/>
                </a:path>
              </a:pathLst>
            </a:custGeom>
            <a:solidFill>
              <a:srgbClr val="E9D4AF"/>
            </a:solidFill>
            <a:ln w="24493"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C8680465-9E19-450B-B5CA-8A411F41BFD9}"/>
                </a:ext>
              </a:extLst>
            </p:cNvPr>
            <p:cNvSpPr/>
            <p:nvPr/>
          </p:nvSpPr>
          <p:spPr>
            <a:xfrm>
              <a:off x="1229786" y="5027446"/>
              <a:ext cx="49012" cy="49012"/>
            </a:xfrm>
            <a:custGeom>
              <a:avLst/>
              <a:gdLst>
                <a:gd name="connsiteX0" fmla="*/ 49662 w 49012"/>
                <a:gd name="connsiteY0" fmla="*/ 72508 h 49012"/>
                <a:gd name="connsiteX1" fmla="*/ 14618 w 49012"/>
                <a:gd name="connsiteY1" fmla="*/ 43101 h 49012"/>
                <a:gd name="connsiteX2" fmla="*/ 14618 w 49012"/>
                <a:gd name="connsiteY2" fmla="*/ 30357 h 49012"/>
                <a:gd name="connsiteX3" fmla="*/ 4326 w 49012"/>
                <a:gd name="connsiteY3" fmla="*/ 1930 h 49012"/>
                <a:gd name="connsiteX4" fmla="*/ 20745 w 49012"/>
                <a:gd name="connsiteY4" fmla="*/ 1930 h 49012"/>
                <a:gd name="connsiteX5" fmla="*/ 35204 w 49012"/>
                <a:gd name="connsiteY5" fmla="*/ 35994 h 49012"/>
                <a:gd name="connsiteX6" fmla="*/ 49662 w 49012"/>
                <a:gd name="connsiteY6" fmla="*/ 72508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49012">
                  <a:moveTo>
                    <a:pt x="49662" y="72508"/>
                  </a:moveTo>
                  <a:cubicBezTo>
                    <a:pt x="26872" y="69812"/>
                    <a:pt x="3591" y="76674"/>
                    <a:pt x="14618" y="43101"/>
                  </a:cubicBezTo>
                  <a:cubicBezTo>
                    <a:pt x="15868" y="38934"/>
                    <a:pt x="15868" y="34523"/>
                    <a:pt x="14618" y="30357"/>
                  </a:cubicBezTo>
                  <a:cubicBezTo>
                    <a:pt x="11433" y="20800"/>
                    <a:pt x="-8662" y="16633"/>
                    <a:pt x="4326" y="1930"/>
                  </a:cubicBezTo>
                  <a:cubicBezTo>
                    <a:pt x="9497" y="-643"/>
                    <a:pt x="15574" y="-643"/>
                    <a:pt x="20745" y="1930"/>
                  </a:cubicBezTo>
                  <a:cubicBezTo>
                    <a:pt x="35694" y="8301"/>
                    <a:pt x="45251" y="17124"/>
                    <a:pt x="35204" y="35994"/>
                  </a:cubicBezTo>
                  <a:cubicBezTo>
                    <a:pt x="27362" y="48001"/>
                    <a:pt x="45006" y="54618"/>
                    <a:pt x="49662" y="72508"/>
                  </a:cubicBezTo>
                  <a:close/>
                </a:path>
              </a:pathLst>
            </a:custGeom>
            <a:solidFill>
              <a:srgbClr val="E6D8BB"/>
            </a:solidFill>
            <a:ln w="24493"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B3AC8B44-058A-4FCA-AFC8-9FE5B6565E23}"/>
                </a:ext>
              </a:extLst>
            </p:cNvPr>
            <p:cNvSpPr/>
            <p:nvPr/>
          </p:nvSpPr>
          <p:spPr>
            <a:xfrm>
              <a:off x="1217288" y="5297719"/>
              <a:ext cx="49012" cy="49012"/>
            </a:xfrm>
            <a:custGeom>
              <a:avLst/>
              <a:gdLst>
                <a:gd name="connsiteX0" fmla="*/ 18295 w 49012"/>
                <a:gd name="connsiteY0" fmla="*/ 0 h 49012"/>
                <a:gd name="connsiteX1" fmla="*/ 67307 w 49012"/>
                <a:gd name="connsiteY1" fmla="*/ 46317 h 49012"/>
                <a:gd name="connsiteX2" fmla="*/ 35694 w 49012"/>
                <a:gd name="connsiteY2" fmla="*/ 54404 h 49012"/>
                <a:gd name="connsiteX3" fmla="*/ 35694 w 49012"/>
                <a:gd name="connsiteY3" fmla="*/ 54404 h 49012"/>
                <a:gd name="connsiteX4" fmla="*/ 6532 w 49012"/>
                <a:gd name="connsiteY4" fmla="*/ 27692 h 49012"/>
                <a:gd name="connsiteX5" fmla="*/ 17559 w 49012"/>
                <a:gd name="connsiteY5" fmla="*/ 0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49012">
                  <a:moveTo>
                    <a:pt x="18295" y="0"/>
                  </a:moveTo>
                  <a:lnTo>
                    <a:pt x="67307" y="46317"/>
                  </a:lnTo>
                  <a:cubicBezTo>
                    <a:pt x="58975" y="59795"/>
                    <a:pt x="45742" y="52444"/>
                    <a:pt x="35694" y="54404"/>
                  </a:cubicBezTo>
                  <a:lnTo>
                    <a:pt x="35694" y="54404"/>
                  </a:lnTo>
                  <a:cubicBezTo>
                    <a:pt x="25181" y="46415"/>
                    <a:pt x="15427" y="37470"/>
                    <a:pt x="6532" y="27692"/>
                  </a:cubicBezTo>
                  <a:cubicBezTo>
                    <a:pt x="-3516" y="14704"/>
                    <a:pt x="-3516" y="3186"/>
                    <a:pt x="17559" y="0"/>
                  </a:cubicBezTo>
                  <a:close/>
                </a:path>
              </a:pathLst>
            </a:custGeom>
            <a:solidFill>
              <a:srgbClr val="CFBA9B"/>
            </a:solidFill>
            <a:ln w="24493"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489E88EB-863C-4EA1-A378-21EFB0034DD4}"/>
                </a:ext>
              </a:extLst>
            </p:cNvPr>
            <p:cNvSpPr/>
            <p:nvPr/>
          </p:nvSpPr>
          <p:spPr>
            <a:xfrm>
              <a:off x="1155442" y="5304307"/>
              <a:ext cx="49012" cy="49012"/>
            </a:xfrm>
            <a:custGeom>
              <a:avLst/>
              <a:gdLst>
                <a:gd name="connsiteX0" fmla="*/ 25737 w 49012"/>
                <a:gd name="connsiteY0" fmla="*/ 2479 h 49012"/>
                <a:gd name="connsiteX1" fmla="*/ 45342 w 49012"/>
                <a:gd name="connsiteY1" fmla="*/ 63500 h 49012"/>
                <a:gd name="connsiteX2" fmla="*/ 5151 w 49012"/>
                <a:gd name="connsiteY2" fmla="*/ 23555 h 49012"/>
                <a:gd name="connsiteX3" fmla="*/ 26227 w 49012"/>
                <a:gd name="connsiteY3" fmla="*/ 2970 h 49012"/>
              </a:gdLst>
              <a:ahLst/>
              <a:cxnLst>
                <a:cxn ang="0">
                  <a:pos x="connsiteX0" y="connsiteY0"/>
                </a:cxn>
                <a:cxn ang="0">
                  <a:pos x="connsiteX1" y="connsiteY1"/>
                </a:cxn>
                <a:cxn ang="0">
                  <a:pos x="connsiteX2" y="connsiteY2"/>
                </a:cxn>
                <a:cxn ang="0">
                  <a:pos x="connsiteX3" y="connsiteY3"/>
                </a:cxn>
              </a:cxnLst>
              <a:rect l="l" t="t" r="r" b="b"/>
              <a:pathLst>
                <a:path w="49012" h="49012">
                  <a:moveTo>
                    <a:pt x="25737" y="2479"/>
                  </a:moveTo>
                  <a:cubicBezTo>
                    <a:pt x="24021" y="25025"/>
                    <a:pt x="69358" y="31396"/>
                    <a:pt x="45342" y="63500"/>
                  </a:cubicBezTo>
                  <a:cubicBezTo>
                    <a:pt x="28604" y="54016"/>
                    <a:pt x="14733" y="40219"/>
                    <a:pt x="5151" y="23555"/>
                  </a:cubicBezTo>
                  <a:cubicBezTo>
                    <a:pt x="-9062" y="-5853"/>
                    <a:pt x="8827" y="-951"/>
                    <a:pt x="26227" y="2970"/>
                  </a:cubicBezTo>
                  <a:close/>
                </a:path>
              </a:pathLst>
            </a:custGeom>
            <a:solidFill>
              <a:srgbClr val="D1BB9D"/>
            </a:solidFill>
            <a:ln w="24493"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70ABC14-B569-4F50-A67B-9D5106458BB5}"/>
                </a:ext>
              </a:extLst>
            </p:cNvPr>
            <p:cNvSpPr/>
            <p:nvPr/>
          </p:nvSpPr>
          <p:spPr>
            <a:xfrm>
              <a:off x="1254629" y="1866357"/>
              <a:ext cx="24506" cy="171544"/>
            </a:xfrm>
            <a:custGeom>
              <a:avLst/>
              <a:gdLst>
                <a:gd name="connsiteX0" fmla="*/ 17713 w 0"/>
                <a:gd name="connsiteY0" fmla="*/ 0 h 171543"/>
                <a:gd name="connsiteX1" fmla="*/ 17713 w 0"/>
                <a:gd name="connsiteY1" fmla="*/ 46562 h 171543"/>
                <a:gd name="connsiteX2" fmla="*/ 9136 w 0"/>
                <a:gd name="connsiteY2" fmla="*/ 173014 h 171543"/>
                <a:gd name="connsiteX3" fmla="*/ 2029 w 0"/>
                <a:gd name="connsiteY3" fmla="*/ 12498 h 171543"/>
                <a:gd name="connsiteX4" fmla="*/ 17713 w 0"/>
                <a:gd name="connsiteY4" fmla="*/ 0 h 17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171543">
                  <a:moveTo>
                    <a:pt x="17713" y="0"/>
                  </a:moveTo>
                  <a:lnTo>
                    <a:pt x="17713" y="46562"/>
                  </a:lnTo>
                  <a:cubicBezTo>
                    <a:pt x="559" y="87732"/>
                    <a:pt x="14037" y="131108"/>
                    <a:pt x="9136" y="173014"/>
                  </a:cubicBezTo>
                  <a:cubicBezTo>
                    <a:pt x="-7038" y="120081"/>
                    <a:pt x="3500" y="65922"/>
                    <a:pt x="2029" y="12498"/>
                  </a:cubicBezTo>
                  <a:cubicBezTo>
                    <a:pt x="804" y="4166"/>
                    <a:pt x="10116" y="1225"/>
                    <a:pt x="17713" y="0"/>
                  </a:cubicBezTo>
                  <a:close/>
                </a:path>
              </a:pathLst>
            </a:custGeom>
            <a:solidFill>
              <a:srgbClr val="877052"/>
            </a:solidFill>
            <a:ln w="24493"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62F3171C-FDAB-4E36-AF88-3CAB02742BEA}"/>
                </a:ext>
              </a:extLst>
            </p:cNvPr>
            <p:cNvSpPr/>
            <p:nvPr/>
          </p:nvSpPr>
          <p:spPr>
            <a:xfrm>
              <a:off x="1273941" y="5944874"/>
              <a:ext cx="73519" cy="24506"/>
            </a:xfrm>
            <a:custGeom>
              <a:avLst/>
              <a:gdLst>
                <a:gd name="connsiteX0" fmla="*/ 79516 w 73518"/>
                <a:gd name="connsiteY0" fmla="*/ 42695 h 24506"/>
                <a:gd name="connsiteX1" fmla="*/ 48884 w 73518"/>
                <a:gd name="connsiteY1" fmla="*/ 42695 h 24506"/>
                <a:gd name="connsiteX2" fmla="*/ 1342 w 73518"/>
                <a:gd name="connsiteY2" fmla="*/ 15003 h 24506"/>
                <a:gd name="connsiteX3" fmla="*/ 4675 w 73518"/>
                <a:gd name="connsiteY3" fmla="*/ 1893 h 24506"/>
                <a:gd name="connsiteX4" fmla="*/ 7468 w 73518"/>
                <a:gd name="connsiteY4" fmla="*/ 790 h 24506"/>
                <a:gd name="connsiteX5" fmla="*/ 52315 w 73518"/>
                <a:gd name="connsiteY5" fmla="*/ 23581 h 24506"/>
                <a:gd name="connsiteX6" fmla="*/ 79516 w 73518"/>
                <a:gd name="connsiteY6" fmla="*/ 42695 h 2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24506">
                  <a:moveTo>
                    <a:pt x="79516" y="42695"/>
                  </a:moveTo>
                  <a:lnTo>
                    <a:pt x="48884" y="42695"/>
                  </a:lnTo>
                  <a:cubicBezTo>
                    <a:pt x="29303" y="42304"/>
                    <a:pt x="11340" y="31839"/>
                    <a:pt x="1342" y="15003"/>
                  </a:cubicBezTo>
                  <a:cubicBezTo>
                    <a:pt x="-1354" y="10470"/>
                    <a:pt x="141" y="4613"/>
                    <a:pt x="4675" y="1893"/>
                  </a:cubicBezTo>
                  <a:cubicBezTo>
                    <a:pt x="5532" y="1378"/>
                    <a:pt x="6488" y="1011"/>
                    <a:pt x="7468" y="790"/>
                  </a:cubicBezTo>
                  <a:cubicBezTo>
                    <a:pt x="28053" y="-3621"/>
                    <a:pt x="39571" y="11328"/>
                    <a:pt x="52315" y="23581"/>
                  </a:cubicBezTo>
                  <a:cubicBezTo>
                    <a:pt x="61014" y="30467"/>
                    <a:pt x="70082" y="36839"/>
                    <a:pt x="79516" y="42695"/>
                  </a:cubicBezTo>
                  <a:close/>
                </a:path>
              </a:pathLst>
            </a:custGeom>
            <a:solidFill>
              <a:srgbClr val="CFBA9C"/>
            </a:solidFill>
            <a:ln w="24493"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084486D4-49C2-4EC2-B41B-3DFC59586B82}"/>
                </a:ext>
              </a:extLst>
            </p:cNvPr>
            <p:cNvSpPr/>
            <p:nvPr/>
          </p:nvSpPr>
          <p:spPr>
            <a:xfrm>
              <a:off x="1297338" y="4653450"/>
              <a:ext cx="24506" cy="122531"/>
            </a:xfrm>
            <a:custGeom>
              <a:avLst/>
              <a:gdLst>
                <a:gd name="connsiteX0" fmla="*/ 4901 w 0"/>
                <a:gd name="connsiteY0" fmla="*/ 117630 h 122531"/>
                <a:gd name="connsiteX1" fmla="*/ 3431 w 0"/>
                <a:gd name="connsiteY1" fmla="*/ 99741 h 122531"/>
                <a:gd name="connsiteX2" fmla="*/ 0 w 0"/>
                <a:gd name="connsiteY2" fmla="*/ 71559 h 122531"/>
                <a:gd name="connsiteX3" fmla="*/ 3186 w 0"/>
                <a:gd name="connsiteY3" fmla="*/ 0 h 122531"/>
                <a:gd name="connsiteX4" fmla="*/ 20585 w 0"/>
                <a:gd name="connsiteY4" fmla="*/ 0 h 122531"/>
                <a:gd name="connsiteX5" fmla="*/ 22055 w 0"/>
                <a:gd name="connsiteY5" fmla="*/ 1470 h 122531"/>
                <a:gd name="connsiteX6" fmla="*/ 22055 w 0"/>
                <a:gd name="connsiteY6" fmla="*/ 99495 h 122531"/>
                <a:gd name="connsiteX7" fmla="*/ 14459 w 0"/>
                <a:gd name="connsiteY7" fmla="*/ 126943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h="122531">
                  <a:moveTo>
                    <a:pt x="4901" y="117630"/>
                  </a:moveTo>
                  <a:lnTo>
                    <a:pt x="3431" y="99741"/>
                  </a:lnTo>
                  <a:cubicBezTo>
                    <a:pt x="14949" y="88712"/>
                    <a:pt x="13969" y="79401"/>
                    <a:pt x="0" y="71559"/>
                  </a:cubicBezTo>
                  <a:cubicBezTo>
                    <a:pt x="18625" y="48523"/>
                    <a:pt x="-5391" y="22546"/>
                    <a:pt x="3186" y="0"/>
                  </a:cubicBezTo>
                  <a:lnTo>
                    <a:pt x="20585" y="0"/>
                  </a:lnTo>
                  <a:lnTo>
                    <a:pt x="22055" y="1470"/>
                  </a:lnTo>
                  <a:cubicBezTo>
                    <a:pt x="22055" y="34137"/>
                    <a:pt x="22055" y="66829"/>
                    <a:pt x="22055" y="99495"/>
                  </a:cubicBezTo>
                  <a:cubicBezTo>
                    <a:pt x="22055" y="109298"/>
                    <a:pt x="23526" y="119591"/>
                    <a:pt x="14459" y="126943"/>
                  </a:cubicBezTo>
                  <a:close/>
                </a:path>
              </a:pathLst>
            </a:custGeom>
            <a:solidFill>
              <a:srgbClr val="826E4F"/>
            </a:solidFill>
            <a:ln w="24493"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CC94726A-CB6C-4B83-B43C-8EA3731A604D}"/>
                </a:ext>
              </a:extLst>
            </p:cNvPr>
            <p:cNvSpPr/>
            <p:nvPr/>
          </p:nvSpPr>
          <p:spPr>
            <a:xfrm>
              <a:off x="1611541" y="5338154"/>
              <a:ext cx="24506" cy="49012"/>
            </a:xfrm>
            <a:custGeom>
              <a:avLst/>
              <a:gdLst>
                <a:gd name="connsiteX0" fmla="*/ 33786 w 24506"/>
                <a:gd name="connsiteY0" fmla="*/ 50728 h 49012"/>
                <a:gd name="connsiteX1" fmla="*/ 457 w 24506"/>
                <a:gd name="connsiteY1" fmla="*/ 49012 h 49012"/>
                <a:gd name="connsiteX2" fmla="*/ 46774 w 24506"/>
                <a:gd name="connsiteY2" fmla="*/ 0 h 49012"/>
                <a:gd name="connsiteX3" fmla="*/ 33786 w 24506"/>
                <a:gd name="connsiteY3" fmla="*/ 50728 h 49012"/>
              </a:gdLst>
              <a:ahLst/>
              <a:cxnLst>
                <a:cxn ang="0">
                  <a:pos x="connsiteX0" y="connsiteY0"/>
                </a:cxn>
                <a:cxn ang="0">
                  <a:pos x="connsiteX1" y="connsiteY1"/>
                </a:cxn>
                <a:cxn ang="0">
                  <a:pos x="connsiteX2" y="connsiteY2"/>
                </a:cxn>
                <a:cxn ang="0">
                  <a:pos x="connsiteX3" y="connsiteY3"/>
                </a:cxn>
              </a:cxnLst>
              <a:rect l="l" t="t" r="r" b="b"/>
              <a:pathLst>
                <a:path w="24506" h="49012">
                  <a:moveTo>
                    <a:pt x="33786" y="50728"/>
                  </a:moveTo>
                  <a:cubicBezTo>
                    <a:pt x="22268" y="45827"/>
                    <a:pt x="3643" y="70578"/>
                    <a:pt x="457" y="49012"/>
                  </a:cubicBezTo>
                  <a:cubicBezTo>
                    <a:pt x="-3709" y="21076"/>
                    <a:pt x="21288" y="9067"/>
                    <a:pt x="46774" y="0"/>
                  </a:cubicBezTo>
                  <a:cubicBezTo>
                    <a:pt x="47117" y="17767"/>
                    <a:pt x="42632" y="35314"/>
                    <a:pt x="33786" y="50728"/>
                  </a:cubicBezTo>
                  <a:close/>
                </a:path>
              </a:pathLst>
            </a:custGeom>
            <a:solidFill>
              <a:srgbClr val="D1BB9D"/>
            </a:solidFill>
            <a:ln w="24493"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1078DEEF-34AF-4683-9803-45518A1EABCE}"/>
                </a:ext>
              </a:extLst>
            </p:cNvPr>
            <p:cNvSpPr/>
            <p:nvPr/>
          </p:nvSpPr>
          <p:spPr>
            <a:xfrm>
              <a:off x="1300369" y="4553220"/>
              <a:ext cx="49012" cy="73519"/>
            </a:xfrm>
            <a:custGeom>
              <a:avLst/>
              <a:gdLst>
                <a:gd name="connsiteX0" fmla="*/ 400 w 49012"/>
                <a:gd name="connsiteY0" fmla="*/ 17155 h 73518"/>
                <a:gd name="connsiteX1" fmla="*/ 8487 w 49012"/>
                <a:gd name="connsiteY1" fmla="*/ 0 h 73518"/>
                <a:gd name="connsiteX2" fmla="*/ 54068 w 49012"/>
                <a:gd name="connsiteY2" fmla="*/ 28182 h 73518"/>
                <a:gd name="connsiteX3" fmla="*/ 54068 w 49012"/>
                <a:gd name="connsiteY3" fmla="*/ 44847 h 73518"/>
                <a:gd name="connsiteX4" fmla="*/ 17554 w 49012"/>
                <a:gd name="connsiteY4" fmla="*/ 80871 h 73518"/>
                <a:gd name="connsiteX5" fmla="*/ 17554 w 49012"/>
                <a:gd name="connsiteY5" fmla="*/ 91898 h 73518"/>
                <a:gd name="connsiteX6" fmla="*/ 400 w 49012"/>
                <a:gd name="connsiteY6" fmla="*/ 17155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73518">
                  <a:moveTo>
                    <a:pt x="400" y="17155"/>
                  </a:moveTo>
                  <a:cubicBezTo>
                    <a:pt x="7507" y="13479"/>
                    <a:pt x="7997" y="6617"/>
                    <a:pt x="8487" y="0"/>
                  </a:cubicBezTo>
                  <a:cubicBezTo>
                    <a:pt x="28337" y="1961"/>
                    <a:pt x="39855" y="16909"/>
                    <a:pt x="54068" y="28182"/>
                  </a:cubicBezTo>
                  <a:lnTo>
                    <a:pt x="54068" y="44847"/>
                  </a:lnTo>
                  <a:cubicBezTo>
                    <a:pt x="40933" y="55826"/>
                    <a:pt x="28704" y="67883"/>
                    <a:pt x="17554" y="80871"/>
                  </a:cubicBezTo>
                  <a:lnTo>
                    <a:pt x="17554" y="91898"/>
                  </a:lnTo>
                  <a:cubicBezTo>
                    <a:pt x="-19450" y="73519"/>
                    <a:pt x="16084" y="39945"/>
                    <a:pt x="400" y="17155"/>
                  </a:cubicBezTo>
                  <a:close/>
                </a:path>
              </a:pathLst>
            </a:custGeom>
            <a:solidFill>
              <a:srgbClr val="826E4F"/>
            </a:solidFill>
            <a:ln w="24493"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403B0D65-54CC-4E34-8CF2-1283C57122B7}"/>
                </a:ext>
              </a:extLst>
            </p:cNvPr>
            <p:cNvSpPr/>
            <p:nvPr/>
          </p:nvSpPr>
          <p:spPr>
            <a:xfrm>
              <a:off x="1471822" y="5944962"/>
              <a:ext cx="49012" cy="24506"/>
            </a:xfrm>
            <a:custGeom>
              <a:avLst/>
              <a:gdLst>
                <a:gd name="connsiteX0" fmla="*/ 0 w 49012"/>
                <a:gd name="connsiteY0" fmla="*/ 24718 h 24506"/>
                <a:gd name="connsiteX1" fmla="*/ 38965 w 49012"/>
                <a:gd name="connsiteY1" fmla="*/ 4868 h 24506"/>
                <a:gd name="connsiteX2" fmla="*/ 61756 w 49012"/>
                <a:gd name="connsiteY2" fmla="*/ 7318 h 24506"/>
                <a:gd name="connsiteX3" fmla="*/ 52909 w 49012"/>
                <a:gd name="connsiteY3" fmla="*/ 29154 h 24506"/>
                <a:gd name="connsiteX4" fmla="*/ 51708 w 49012"/>
                <a:gd name="connsiteY4" fmla="*/ 29619 h 24506"/>
                <a:gd name="connsiteX5" fmla="*/ 490 w 49012"/>
                <a:gd name="connsiteY5" fmla="*/ 24473 h 2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24506">
                  <a:moveTo>
                    <a:pt x="0" y="24718"/>
                  </a:moveTo>
                  <a:cubicBezTo>
                    <a:pt x="12988" y="18101"/>
                    <a:pt x="24506" y="10749"/>
                    <a:pt x="38965" y="4868"/>
                  </a:cubicBezTo>
                  <a:cubicBezTo>
                    <a:pt x="46317" y="1682"/>
                    <a:pt x="56609" y="-5425"/>
                    <a:pt x="61756" y="7318"/>
                  </a:cubicBezTo>
                  <a:cubicBezTo>
                    <a:pt x="65358" y="15797"/>
                    <a:pt x="61388" y="25575"/>
                    <a:pt x="52909" y="29154"/>
                  </a:cubicBezTo>
                  <a:cubicBezTo>
                    <a:pt x="52517" y="29325"/>
                    <a:pt x="52125" y="29472"/>
                    <a:pt x="51708" y="29619"/>
                  </a:cubicBezTo>
                  <a:cubicBezTo>
                    <a:pt x="34554" y="33785"/>
                    <a:pt x="12988" y="65888"/>
                    <a:pt x="490" y="24473"/>
                  </a:cubicBezTo>
                  <a:close/>
                </a:path>
              </a:pathLst>
            </a:custGeom>
            <a:solidFill>
              <a:srgbClr val="C8B393"/>
            </a:solidFill>
            <a:ln w="24493"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20CB2535-885D-41DA-9C6A-06E5B900CDDC}"/>
                </a:ext>
              </a:extLst>
            </p:cNvPr>
            <p:cNvSpPr/>
            <p:nvPr/>
          </p:nvSpPr>
          <p:spPr>
            <a:xfrm>
              <a:off x="1887972" y="4341625"/>
              <a:ext cx="24506" cy="73519"/>
            </a:xfrm>
            <a:custGeom>
              <a:avLst/>
              <a:gdLst>
                <a:gd name="connsiteX0" fmla="*/ 2417 w 24506"/>
                <a:gd name="connsiteY0" fmla="*/ 13095 h 73518"/>
                <a:gd name="connsiteX1" fmla="*/ 26923 w 24506"/>
                <a:gd name="connsiteY1" fmla="*/ 14320 h 73518"/>
                <a:gd name="connsiteX2" fmla="*/ 18836 w 24506"/>
                <a:gd name="connsiteY2" fmla="*/ 74116 h 73518"/>
                <a:gd name="connsiteX3" fmla="*/ 2417 w 24506"/>
                <a:gd name="connsiteY3" fmla="*/ 13095 h 73518"/>
              </a:gdLst>
              <a:ahLst/>
              <a:cxnLst>
                <a:cxn ang="0">
                  <a:pos x="connsiteX0" y="connsiteY0"/>
                </a:cxn>
                <a:cxn ang="0">
                  <a:pos x="connsiteX1" y="connsiteY1"/>
                </a:cxn>
                <a:cxn ang="0">
                  <a:pos x="connsiteX2" y="connsiteY2"/>
                </a:cxn>
                <a:cxn ang="0">
                  <a:pos x="connsiteX3" y="connsiteY3"/>
                </a:cxn>
              </a:cxnLst>
              <a:rect l="l" t="t" r="r" b="b"/>
              <a:pathLst>
                <a:path w="24506" h="73518">
                  <a:moveTo>
                    <a:pt x="2417" y="13095"/>
                  </a:moveTo>
                  <a:cubicBezTo>
                    <a:pt x="11484" y="1822"/>
                    <a:pt x="20552" y="-10186"/>
                    <a:pt x="26923" y="14320"/>
                  </a:cubicBezTo>
                  <a:cubicBezTo>
                    <a:pt x="29325" y="34612"/>
                    <a:pt x="26531" y="55197"/>
                    <a:pt x="18836" y="74116"/>
                  </a:cubicBezTo>
                  <a:cubicBezTo>
                    <a:pt x="-16698" y="62107"/>
                    <a:pt x="10504" y="32700"/>
                    <a:pt x="2417" y="13095"/>
                  </a:cubicBezTo>
                  <a:close/>
                </a:path>
              </a:pathLst>
            </a:custGeom>
            <a:solidFill>
              <a:srgbClr val="E7D1AD"/>
            </a:solidFill>
            <a:ln w="24493"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FBAD70A7-61E3-45FA-B074-8C874354C8AF}"/>
                </a:ext>
              </a:extLst>
            </p:cNvPr>
            <p:cNvSpPr/>
            <p:nvPr/>
          </p:nvSpPr>
          <p:spPr>
            <a:xfrm>
              <a:off x="1861769" y="4679917"/>
              <a:ext cx="24506" cy="98025"/>
            </a:xfrm>
            <a:custGeom>
              <a:avLst/>
              <a:gdLst>
                <a:gd name="connsiteX0" fmla="*/ 26659 w 24506"/>
                <a:gd name="connsiteY0" fmla="*/ 57099 h 98024"/>
                <a:gd name="connsiteX1" fmla="*/ 10730 w 24506"/>
                <a:gd name="connsiteY1" fmla="*/ 98025 h 98024"/>
                <a:gd name="connsiteX2" fmla="*/ 5584 w 24506"/>
                <a:gd name="connsiteY2" fmla="*/ 0 h 98024"/>
                <a:gd name="connsiteX3" fmla="*/ 26659 w 24506"/>
                <a:gd name="connsiteY3" fmla="*/ 57099 h 98024"/>
              </a:gdLst>
              <a:ahLst/>
              <a:cxnLst>
                <a:cxn ang="0">
                  <a:pos x="connsiteX0" y="connsiteY0"/>
                </a:cxn>
                <a:cxn ang="0">
                  <a:pos x="connsiteX1" y="connsiteY1"/>
                </a:cxn>
                <a:cxn ang="0">
                  <a:pos x="connsiteX2" y="connsiteY2"/>
                </a:cxn>
                <a:cxn ang="0">
                  <a:pos x="connsiteX3" y="connsiteY3"/>
                </a:cxn>
              </a:cxnLst>
              <a:rect l="l" t="t" r="r" b="b"/>
              <a:pathLst>
                <a:path w="24506" h="98024">
                  <a:moveTo>
                    <a:pt x="26659" y="57099"/>
                  </a:moveTo>
                  <a:lnTo>
                    <a:pt x="10730" y="98025"/>
                  </a:lnTo>
                  <a:cubicBezTo>
                    <a:pt x="-17452" y="66902"/>
                    <a:pt x="20533" y="37984"/>
                    <a:pt x="5584" y="0"/>
                  </a:cubicBezTo>
                  <a:cubicBezTo>
                    <a:pt x="37442" y="19115"/>
                    <a:pt x="24209" y="40190"/>
                    <a:pt x="26659" y="57099"/>
                  </a:cubicBezTo>
                  <a:close/>
                </a:path>
              </a:pathLst>
            </a:custGeom>
            <a:solidFill>
              <a:srgbClr val="E4CFAA"/>
            </a:solidFill>
            <a:ln w="24493"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5B77258A-50E4-4F9D-9298-F54AF3D00DD1}"/>
                </a:ext>
              </a:extLst>
            </p:cNvPr>
            <p:cNvSpPr/>
            <p:nvPr/>
          </p:nvSpPr>
          <p:spPr>
            <a:xfrm>
              <a:off x="1489957" y="5996637"/>
              <a:ext cx="49012" cy="24506"/>
            </a:xfrm>
            <a:custGeom>
              <a:avLst/>
              <a:gdLst>
                <a:gd name="connsiteX0" fmla="*/ 245 w 49012"/>
                <a:gd name="connsiteY0" fmla="*/ 45582 h 24506"/>
                <a:gd name="connsiteX1" fmla="*/ 59795 w 49012"/>
                <a:gd name="connsiteY1" fmla="*/ 0 h 24506"/>
                <a:gd name="connsiteX2" fmla="*/ 8381 w 49012"/>
                <a:gd name="connsiteY2" fmla="*/ 46488 h 24506"/>
                <a:gd name="connsiteX3" fmla="*/ 0 w 49012"/>
                <a:gd name="connsiteY3" fmla="*/ 45337 h 24506"/>
              </a:gdLst>
              <a:ahLst/>
              <a:cxnLst>
                <a:cxn ang="0">
                  <a:pos x="connsiteX0" y="connsiteY0"/>
                </a:cxn>
                <a:cxn ang="0">
                  <a:pos x="connsiteX1" y="connsiteY1"/>
                </a:cxn>
                <a:cxn ang="0">
                  <a:pos x="connsiteX2" y="connsiteY2"/>
                </a:cxn>
                <a:cxn ang="0">
                  <a:pos x="connsiteX3" y="connsiteY3"/>
                </a:cxn>
              </a:cxnLst>
              <a:rect l="l" t="t" r="r" b="b"/>
              <a:pathLst>
                <a:path w="49012" h="24506">
                  <a:moveTo>
                    <a:pt x="245" y="45582"/>
                  </a:moveTo>
                  <a:cubicBezTo>
                    <a:pt x="3186" y="11518"/>
                    <a:pt x="27447" y="4656"/>
                    <a:pt x="59795" y="0"/>
                  </a:cubicBezTo>
                  <a:cubicBezTo>
                    <a:pt x="58447" y="27031"/>
                    <a:pt x="35411" y="47861"/>
                    <a:pt x="8381" y="46488"/>
                  </a:cubicBezTo>
                  <a:cubicBezTo>
                    <a:pt x="5563" y="46342"/>
                    <a:pt x="2745" y="45949"/>
                    <a:pt x="0" y="45337"/>
                  </a:cubicBezTo>
                  <a:close/>
                </a:path>
              </a:pathLst>
            </a:custGeom>
            <a:solidFill>
              <a:srgbClr val="CFBA9B"/>
            </a:solidFill>
            <a:ln w="24493"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92EAA54F-2F4A-4CD0-B622-99166848C062}"/>
                </a:ext>
              </a:extLst>
            </p:cNvPr>
            <p:cNvSpPr/>
            <p:nvPr/>
          </p:nvSpPr>
          <p:spPr>
            <a:xfrm>
              <a:off x="1215318" y="4970444"/>
              <a:ext cx="24506" cy="24506"/>
            </a:xfrm>
            <a:custGeom>
              <a:avLst/>
              <a:gdLst>
                <a:gd name="connsiteX0" fmla="*/ 29577 w 24506"/>
                <a:gd name="connsiteY0" fmla="*/ 1833 h 24506"/>
                <a:gd name="connsiteX1" fmla="*/ 38399 w 24506"/>
                <a:gd name="connsiteY1" fmla="*/ 11145 h 24506"/>
                <a:gd name="connsiteX2" fmla="*/ 33988 w 24506"/>
                <a:gd name="connsiteY2" fmla="*/ 45699 h 24506"/>
                <a:gd name="connsiteX3" fmla="*/ 905 w 24506"/>
                <a:gd name="connsiteY3" fmla="*/ 17762 h 24506"/>
                <a:gd name="connsiteX4" fmla="*/ 29577 w 24506"/>
                <a:gd name="connsiteY4" fmla="*/ 1833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24506">
                  <a:moveTo>
                    <a:pt x="29577" y="1833"/>
                  </a:moveTo>
                  <a:lnTo>
                    <a:pt x="38399" y="11145"/>
                  </a:lnTo>
                  <a:cubicBezTo>
                    <a:pt x="44526" y="23644"/>
                    <a:pt x="58004" y="38838"/>
                    <a:pt x="33988" y="45699"/>
                  </a:cubicBezTo>
                  <a:cubicBezTo>
                    <a:pt x="9972" y="52561"/>
                    <a:pt x="3845" y="30015"/>
                    <a:pt x="905" y="17762"/>
                  </a:cubicBezTo>
                  <a:cubicBezTo>
                    <a:pt x="-4732" y="-7969"/>
                    <a:pt x="17324" y="1833"/>
                    <a:pt x="29577" y="1833"/>
                  </a:cubicBezTo>
                  <a:close/>
                </a:path>
              </a:pathLst>
            </a:custGeom>
            <a:solidFill>
              <a:srgbClr val="F1E5C9"/>
            </a:solidFill>
            <a:ln w="24493"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931D3E85-E84B-4578-B856-652D72C77083}"/>
                </a:ext>
              </a:extLst>
            </p:cNvPr>
            <p:cNvSpPr/>
            <p:nvPr/>
          </p:nvSpPr>
          <p:spPr>
            <a:xfrm>
              <a:off x="1304935" y="5343546"/>
              <a:ext cx="49012" cy="24506"/>
            </a:xfrm>
            <a:custGeom>
              <a:avLst/>
              <a:gdLst>
                <a:gd name="connsiteX0" fmla="*/ 0 w 49012"/>
                <a:gd name="connsiteY0" fmla="*/ 0 h 24506"/>
                <a:gd name="connsiteX1" fmla="*/ 59795 w 49012"/>
                <a:gd name="connsiteY1" fmla="*/ 25732 h 24506"/>
                <a:gd name="connsiteX2" fmla="*/ 49748 w 49012"/>
                <a:gd name="connsiteY2" fmla="*/ 36269 h 24506"/>
                <a:gd name="connsiteX3" fmla="*/ 0 w 49012"/>
                <a:gd name="connsiteY3" fmla="*/ 0 h 24506"/>
              </a:gdLst>
              <a:ahLst/>
              <a:cxnLst>
                <a:cxn ang="0">
                  <a:pos x="connsiteX0" y="connsiteY0"/>
                </a:cxn>
                <a:cxn ang="0">
                  <a:pos x="connsiteX1" y="connsiteY1"/>
                </a:cxn>
                <a:cxn ang="0">
                  <a:pos x="connsiteX2" y="connsiteY2"/>
                </a:cxn>
                <a:cxn ang="0">
                  <a:pos x="connsiteX3" y="connsiteY3"/>
                </a:cxn>
              </a:cxnLst>
              <a:rect l="l" t="t" r="r" b="b"/>
              <a:pathLst>
                <a:path w="49012" h="24506">
                  <a:moveTo>
                    <a:pt x="0" y="0"/>
                  </a:moveTo>
                  <a:cubicBezTo>
                    <a:pt x="24506" y="2451"/>
                    <a:pt x="49012" y="0"/>
                    <a:pt x="59795" y="25732"/>
                  </a:cubicBezTo>
                  <a:cubicBezTo>
                    <a:pt x="62736" y="32838"/>
                    <a:pt x="56364" y="35779"/>
                    <a:pt x="49748" y="36269"/>
                  </a:cubicBezTo>
                  <a:cubicBezTo>
                    <a:pt x="26222" y="37250"/>
                    <a:pt x="3676" y="36515"/>
                    <a:pt x="0" y="0"/>
                  </a:cubicBezTo>
                  <a:close/>
                </a:path>
              </a:pathLst>
            </a:custGeom>
            <a:solidFill>
              <a:srgbClr val="D4BFA1"/>
            </a:solidFill>
            <a:ln w="24493"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DC326E4B-C9EE-4EA8-9599-260F6E00EF91}"/>
                </a:ext>
              </a:extLst>
            </p:cNvPr>
            <p:cNvSpPr/>
            <p:nvPr/>
          </p:nvSpPr>
          <p:spPr>
            <a:xfrm>
              <a:off x="1631455" y="5542536"/>
              <a:ext cx="49012" cy="49012"/>
            </a:xfrm>
            <a:custGeom>
              <a:avLst/>
              <a:gdLst>
                <a:gd name="connsiteX0" fmla="*/ 40094 w 49012"/>
                <a:gd name="connsiteY0" fmla="*/ 491 h 49012"/>
                <a:gd name="connsiteX1" fmla="*/ 49161 w 49012"/>
                <a:gd name="connsiteY1" fmla="*/ 30633 h 49012"/>
                <a:gd name="connsiteX2" fmla="*/ 149 w 49012"/>
                <a:gd name="connsiteY2" fmla="*/ 59551 h 49012"/>
                <a:gd name="connsiteX3" fmla="*/ 41319 w 49012"/>
                <a:gd name="connsiteY3" fmla="*/ 0 h 49012"/>
              </a:gdLst>
              <a:ahLst/>
              <a:cxnLst>
                <a:cxn ang="0">
                  <a:pos x="connsiteX0" y="connsiteY0"/>
                </a:cxn>
                <a:cxn ang="0">
                  <a:pos x="connsiteX1" y="connsiteY1"/>
                </a:cxn>
                <a:cxn ang="0">
                  <a:pos x="connsiteX2" y="connsiteY2"/>
                </a:cxn>
                <a:cxn ang="0">
                  <a:pos x="connsiteX3" y="connsiteY3"/>
                </a:cxn>
              </a:cxnLst>
              <a:rect l="l" t="t" r="r" b="b"/>
              <a:pathLst>
                <a:path w="49012" h="49012">
                  <a:moveTo>
                    <a:pt x="40094" y="491"/>
                  </a:moveTo>
                  <a:cubicBezTo>
                    <a:pt x="64600" y="4412"/>
                    <a:pt x="62149" y="16420"/>
                    <a:pt x="49161" y="30633"/>
                  </a:cubicBezTo>
                  <a:cubicBezTo>
                    <a:pt x="35609" y="44356"/>
                    <a:pt x="18724" y="54306"/>
                    <a:pt x="149" y="59551"/>
                  </a:cubicBezTo>
                  <a:cubicBezTo>
                    <a:pt x="-2792" y="24997"/>
                    <a:pt x="38868" y="26712"/>
                    <a:pt x="41319" y="0"/>
                  </a:cubicBezTo>
                  <a:close/>
                </a:path>
              </a:pathLst>
            </a:custGeom>
            <a:solidFill>
              <a:srgbClr val="D4BEA0"/>
            </a:solidFill>
            <a:ln w="24493"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6EE34993-C81F-4F18-B5C0-AB3B476233F3}"/>
                </a:ext>
              </a:extLst>
            </p:cNvPr>
            <p:cNvSpPr/>
            <p:nvPr/>
          </p:nvSpPr>
          <p:spPr>
            <a:xfrm>
              <a:off x="1426486" y="5995412"/>
              <a:ext cx="49012" cy="24506"/>
            </a:xfrm>
            <a:custGeom>
              <a:avLst/>
              <a:gdLst>
                <a:gd name="connsiteX0" fmla="*/ 245 w 49012"/>
                <a:gd name="connsiteY0" fmla="*/ 28673 h 24506"/>
                <a:gd name="connsiteX1" fmla="*/ 55874 w 49012"/>
                <a:gd name="connsiteY1" fmla="*/ 0 h 24506"/>
                <a:gd name="connsiteX2" fmla="*/ 0 w 49012"/>
                <a:gd name="connsiteY2" fmla="*/ 28427 h 24506"/>
              </a:gdLst>
              <a:ahLst/>
              <a:cxnLst>
                <a:cxn ang="0">
                  <a:pos x="connsiteX0" y="connsiteY0"/>
                </a:cxn>
                <a:cxn ang="0">
                  <a:pos x="connsiteX1" y="connsiteY1"/>
                </a:cxn>
                <a:cxn ang="0">
                  <a:pos x="connsiteX2" y="connsiteY2"/>
                </a:cxn>
              </a:cxnLst>
              <a:rect l="l" t="t" r="r" b="b"/>
              <a:pathLst>
                <a:path w="49012" h="24506">
                  <a:moveTo>
                    <a:pt x="245" y="28673"/>
                  </a:moveTo>
                  <a:cubicBezTo>
                    <a:pt x="245" y="-14459"/>
                    <a:pt x="32838" y="6862"/>
                    <a:pt x="55874" y="0"/>
                  </a:cubicBezTo>
                  <a:cubicBezTo>
                    <a:pt x="44111" y="29408"/>
                    <a:pt x="31368" y="46072"/>
                    <a:pt x="0" y="28427"/>
                  </a:cubicBezTo>
                  <a:close/>
                </a:path>
              </a:pathLst>
            </a:custGeom>
            <a:solidFill>
              <a:srgbClr val="D0BB9D"/>
            </a:solidFill>
            <a:ln w="24493"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C7E87051-BFAB-47C3-B801-D174B8C22CEB}"/>
                </a:ext>
              </a:extLst>
            </p:cNvPr>
            <p:cNvSpPr/>
            <p:nvPr/>
          </p:nvSpPr>
          <p:spPr>
            <a:xfrm>
              <a:off x="1545802" y="5182850"/>
              <a:ext cx="49012" cy="49012"/>
            </a:xfrm>
            <a:custGeom>
              <a:avLst/>
              <a:gdLst>
                <a:gd name="connsiteX0" fmla="*/ 26005 w 49012"/>
                <a:gd name="connsiteY0" fmla="*/ 6306 h 49012"/>
                <a:gd name="connsiteX1" fmla="*/ 58844 w 49012"/>
                <a:gd name="connsiteY1" fmla="*/ 1896 h 49012"/>
                <a:gd name="connsiteX2" fmla="*/ 44385 w 49012"/>
                <a:gd name="connsiteY2" fmla="*/ 24441 h 49012"/>
                <a:gd name="connsiteX3" fmla="*/ 5910 w 49012"/>
                <a:gd name="connsiteY3" fmla="*/ 46252 h 49012"/>
                <a:gd name="connsiteX4" fmla="*/ 26250 w 49012"/>
                <a:gd name="connsiteY4" fmla="*/ 6061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49012">
                  <a:moveTo>
                    <a:pt x="26005" y="6306"/>
                  </a:moveTo>
                  <a:cubicBezTo>
                    <a:pt x="37279" y="8267"/>
                    <a:pt x="47326" y="-4722"/>
                    <a:pt x="58844" y="1896"/>
                  </a:cubicBezTo>
                  <a:cubicBezTo>
                    <a:pt x="60069" y="15128"/>
                    <a:pt x="51737" y="19540"/>
                    <a:pt x="44385" y="24441"/>
                  </a:cubicBezTo>
                  <a:cubicBezTo>
                    <a:pt x="31642" y="33263"/>
                    <a:pt x="18409" y="58749"/>
                    <a:pt x="5910" y="46252"/>
                  </a:cubicBezTo>
                  <a:cubicBezTo>
                    <a:pt x="-14675" y="25911"/>
                    <a:pt x="25025" y="23216"/>
                    <a:pt x="26250" y="6061"/>
                  </a:cubicBezTo>
                  <a:close/>
                </a:path>
              </a:pathLst>
            </a:custGeom>
            <a:solidFill>
              <a:srgbClr val="D0BB9D"/>
            </a:solidFill>
            <a:ln w="24493"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1797D79C-90AB-42B0-8E10-C37C16CE2825}"/>
                </a:ext>
              </a:extLst>
            </p:cNvPr>
            <p:cNvSpPr/>
            <p:nvPr/>
          </p:nvSpPr>
          <p:spPr>
            <a:xfrm>
              <a:off x="1614265" y="5034982"/>
              <a:ext cx="49012" cy="24506"/>
            </a:xfrm>
            <a:custGeom>
              <a:avLst/>
              <a:gdLst>
                <a:gd name="connsiteX0" fmla="*/ 55568 w 49012"/>
                <a:gd name="connsiteY0" fmla="*/ 2972 h 24506"/>
                <a:gd name="connsiteX1" fmla="*/ 6555 w 49012"/>
                <a:gd name="connsiteY1" fmla="*/ 44632 h 24506"/>
                <a:gd name="connsiteX2" fmla="*/ 1409 w 49012"/>
                <a:gd name="connsiteY2" fmla="*/ 30664 h 24506"/>
                <a:gd name="connsiteX3" fmla="*/ 50004 w 49012"/>
                <a:gd name="connsiteY3" fmla="*/ 1158 h 24506"/>
                <a:gd name="connsiteX4" fmla="*/ 55568 w 49012"/>
                <a:gd name="connsiteY4" fmla="*/ 2972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24506">
                  <a:moveTo>
                    <a:pt x="55568" y="2972"/>
                  </a:moveTo>
                  <a:cubicBezTo>
                    <a:pt x="39639" y="21107"/>
                    <a:pt x="38413" y="50759"/>
                    <a:pt x="6555" y="44632"/>
                  </a:cubicBezTo>
                  <a:cubicBezTo>
                    <a:pt x="-1287" y="43162"/>
                    <a:pt x="-797" y="36545"/>
                    <a:pt x="1409" y="30664"/>
                  </a:cubicBezTo>
                  <a:cubicBezTo>
                    <a:pt x="6678" y="9098"/>
                    <a:pt x="28439" y="-4111"/>
                    <a:pt x="50004" y="1158"/>
                  </a:cubicBezTo>
                  <a:cubicBezTo>
                    <a:pt x="51892" y="1624"/>
                    <a:pt x="53754" y="2236"/>
                    <a:pt x="55568" y="2972"/>
                  </a:cubicBezTo>
                  <a:close/>
                </a:path>
              </a:pathLst>
            </a:custGeom>
            <a:solidFill>
              <a:srgbClr val="F4EACE"/>
            </a:solidFill>
            <a:ln w="24493"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0EEBA0B4-2A47-4693-ADF3-C7DBB78E2E36}"/>
                </a:ext>
              </a:extLst>
            </p:cNvPr>
            <p:cNvSpPr/>
            <p:nvPr/>
          </p:nvSpPr>
          <p:spPr>
            <a:xfrm>
              <a:off x="1444621" y="5551074"/>
              <a:ext cx="49012" cy="24506"/>
            </a:xfrm>
            <a:custGeom>
              <a:avLst/>
              <a:gdLst>
                <a:gd name="connsiteX0" fmla="*/ 0 w 49012"/>
                <a:gd name="connsiteY0" fmla="*/ 1020 h 24506"/>
                <a:gd name="connsiteX1" fmla="*/ 17890 w 49012"/>
                <a:gd name="connsiteY1" fmla="*/ 1020 h 24506"/>
                <a:gd name="connsiteX2" fmla="*/ 52443 w 49012"/>
                <a:gd name="connsiteY2" fmla="*/ 11312 h 24506"/>
                <a:gd name="connsiteX3" fmla="*/ 29408 w 49012"/>
                <a:gd name="connsiteY3" fmla="*/ 31653 h 24506"/>
                <a:gd name="connsiteX4" fmla="*/ 1225 w 49012"/>
                <a:gd name="connsiteY4" fmla="*/ 9352 h 24506"/>
                <a:gd name="connsiteX5" fmla="*/ 1225 w 49012"/>
                <a:gd name="connsiteY5" fmla="*/ 530 h 2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24506">
                  <a:moveTo>
                    <a:pt x="0" y="1020"/>
                  </a:moveTo>
                  <a:cubicBezTo>
                    <a:pt x="5955" y="628"/>
                    <a:pt x="11935" y="628"/>
                    <a:pt x="17890" y="1020"/>
                  </a:cubicBezTo>
                  <a:cubicBezTo>
                    <a:pt x="30143" y="2490"/>
                    <a:pt x="47542" y="-6577"/>
                    <a:pt x="52443" y="11312"/>
                  </a:cubicBezTo>
                  <a:cubicBezTo>
                    <a:pt x="57345" y="29202"/>
                    <a:pt x="39455" y="27977"/>
                    <a:pt x="29408" y="31653"/>
                  </a:cubicBezTo>
                  <a:cubicBezTo>
                    <a:pt x="8822" y="39004"/>
                    <a:pt x="2696" y="26996"/>
                    <a:pt x="1225" y="9352"/>
                  </a:cubicBezTo>
                  <a:lnTo>
                    <a:pt x="1225" y="530"/>
                  </a:lnTo>
                  <a:close/>
                </a:path>
              </a:pathLst>
            </a:custGeom>
            <a:solidFill>
              <a:srgbClr val="D2BD9E"/>
            </a:solidFill>
            <a:ln w="24493"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B28A3275-D9CA-47F8-AFA4-F647377F3AFD}"/>
                </a:ext>
              </a:extLst>
            </p:cNvPr>
            <p:cNvSpPr/>
            <p:nvPr/>
          </p:nvSpPr>
          <p:spPr>
            <a:xfrm>
              <a:off x="1319639" y="5995166"/>
              <a:ext cx="49012" cy="24506"/>
            </a:xfrm>
            <a:custGeom>
              <a:avLst/>
              <a:gdLst>
                <a:gd name="connsiteX0" fmla="*/ 0 w 49012"/>
                <a:gd name="connsiteY0" fmla="*/ 0 h 24506"/>
                <a:gd name="connsiteX1" fmla="*/ 59060 w 49012"/>
                <a:gd name="connsiteY1" fmla="*/ 14214 h 24506"/>
                <a:gd name="connsiteX2" fmla="*/ 46562 w 49012"/>
                <a:gd name="connsiteY2" fmla="*/ 35044 h 24506"/>
                <a:gd name="connsiteX3" fmla="*/ 0 w 49012"/>
                <a:gd name="connsiteY3" fmla="*/ 0 h 24506"/>
              </a:gdLst>
              <a:ahLst/>
              <a:cxnLst>
                <a:cxn ang="0">
                  <a:pos x="connsiteX0" y="connsiteY0"/>
                </a:cxn>
                <a:cxn ang="0">
                  <a:pos x="connsiteX1" y="connsiteY1"/>
                </a:cxn>
                <a:cxn ang="0">
                  <a:pos x="connsiteX2" y="connsiteY2"/>
                </a:cxn>
                <a:cxn ang="0">
                  <a:pos x="connsiteX3" y="connsiteY3"/>
                </a:cxn>
              </a:cxnLst>
              <a:rect l="l" t="t" r="r" b="b"/>
              <a:pathLst>
                <a:path w="49012" h="24506">
                  <a:moveTo>
                    <a:pt x="0" y="0"/>
                  </a:moveTo>
                  <a:cubicBezTo>
                    <a:pt x="24506" y="5882"/>
                    <a:pt x="47052" y="-8822"/>
                    <a:pt x="59060" y="14214"/>
                  </a:cubicBezTo>
                  <a:cubicBezTo>
                    <a:pt x="63471" y="22546"/>
                    <a:pt x="55384" y="32594"/>
                    <a:pt x="46562" y="35044"/>
                  </a:cubicBezTo>
                  <a:cubicBezTo>
                    <a:pt x="23036" y="41661"/>
                    <a:pt x="17154" y="20830"/>
                    <a:pt x="0" y="0"/>
                  </a:cubicBezTo>
                  <a:close/>
                </a:path>
              </a:pathLst>
            </a:custGeom>
            <a:solidFill>
              <a:srgbClr val="D0BA9B"/>
            </a:solidFill>
            <a:ln w="24493"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39D02DEF-C3CE-4230-8590-80F5A4E1DC1E}"/>
                </a:ext>
              </a:extLst>
            </p:cNvPr>
            <p:cNvSpPr/>
            <p:nvPr/>
          </p:nvSpPr>
          <p:spPr>
            <a:xfrm>
              <a:off x="1881052" y="4427258"/>
              <a:ext cx="24506" cy="73519"/>
            </a:xfrm>
            <a:custGeom>
              <a:avLst/>
              <a:gdLst>
                <a:gd name="connsiteX0" fmla="*/ 16689 w 24506"/>
                <a:gd name="connsiteY0" fmla="*/ 0 h 73518"/>
                <a:gd name="connsiteX1" fmla="*/ 16689 w 24506"/>
                <a:gd name="connsiteY1" fmla="*/ 88467 h 73518"/>
                <a:gd name="connsiteX2" fmla="*/ 1250 w 24506"/>
                <a:gd name="connsiteY2" fmla="*/ 73028 h 73518"/>
                <a:gd name="connsiteX3" fmla="*/ 16689 w 24506"/>
                <a:gd name="connsiteY3" fmla="*/ 0 h 73518"/>
              </a:gdLst>
              <a:ahLst/>
              <a:cxnLst>
                <a:cxn ang="0">
                  <a:pos x="connsiteX0" y="connsiteY0"/>
                </a:cxn>
                <a:cxn ang="0">
                  <a:pos x="connsiteX1" y="connsiteY1"/>
                </a:cxn>
                <a:cxn ang="0">
                  <a:pos x="connsiteX2" y="connsiteY2"/>
                </a:cxn>
                <a:cxn ang="0">
                  <a:pos x="connsiteX3" y="connsiteY3"/>
                </a:cxn>
              </a:cxnLst>
              <a:rect l="l" t="t" r="r" b="b"/>
              <a:pathLst>
                <a:path w="24506" h="73518">
                  <a:moveTo>
                    <a:pt x="16689" y="0"/>
                  </a:moveTo>
                  <a:cubicBezTo>
                    <a:pt x="34578" y="29407"/>
                    <a:pt x="26491" y="58815"/>
                    <a:pt x="16689" y="88467"/>
                  </a:cubicBezTo>
                  <a:cubicBezTo>
                    <a:pt x="5661" y="88467"/>
                    <a:pt x="-3407" y="83566"/>
                    <a:pt x="1250" y="73028"/>
                  </a:cubicBezTo>
                  <a:cubicBezTo>
                    <a:pt x="12277" y="49502"/>
                    <a:pt x="-1446" y="21566"/>
                    <a:pt x="16689" y="0"/>
                  </a:cubicBezTo>
                  <a:close/>
                </a:path>
              </a:pathLst>
            </a:custGeom>
            <a:solidFill>
              <a:srgbClr val="EDD8B4"/>
            </a:solidFill>
            <a:ln w="24493"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423FB68D-42F9-4117-A38D-4FE5287E023B}"/>
                </a:ext>
              </a:extLst>
            </p:cNvPr>
            <p:cNvSpPr/>
            <p:nvPr/>
          </p:nvSpPr>
          <p:spPr>
            <a:xfrm>
              <a:off x="1301235" y="5246055"/>
              <a:ext cx="49012" cy="24506"/>
            </a:xfrm>
            <a:custGeom>
              <a:avLst/>
              <a:gdLst>
                <a:gd name="connsiteX0" fmla="*/ 36294 w 49012"/>
                <a:gd name="connsiteY0" fmla="*/ 33774 h 24506"/>
                <a:gd name="connsiteX1" fmla="*/ 514 w 49012"/>
                <a:gd name="connsiteY1" fmla="*/ 12454 h 24506"/>
                <a:gd name="connsiteX2" fmla="*/ 13748 w 49012"/>
                <a:gd name="connsiteY2" fmla="*/ 1181 h 24506"/>
                <a:gd name="connsiteX3" fmla="*/ 54918 w 49012"/>
                <a:gd name="connsiteY3" fmla="*/ 22502 h 24506"/>
                <a:gd name="connsiteX4" fmla="*/ 36294 w 49012"/>
                <a:gd name="connsiteY4" fmla="*/ 33774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24506">
                  <a:moveTo>
                    <a:pt x="36294" y="33774"/>
                  </a:moveTo>
                  <a:cubicBezTo>
                    <a:pt x="21590" y="31569"/>
                    <a:pt x="5416" y="30344"/>
                    <a:pt x="514" y="12454"/>
                  </a:cubicBezTo>
                  <a:cubicBezTo>
                    <a:pt x="-1936" y="3632"/>
                    <a:pt x="4680" y="-2740"/>
                    <a:pt x="13748" y="1181"/>
                  </a:cubicBezTo>
                  <a:cubicBezTo>
                    <a:pt x="27716" y="7798"/>
                    <a:pt x="50262" y="1181"/>
                    <a:pt x="54918" y="22502"/>
                  </a:cubicBezTo>
                  <a:cubicBezTo>
                    <a:pt x="58104" y="38921"/>
                    <a:pt x="43645" y="31324"/>
                    <a:pt x="36294" y="33774"/>
                  </a:cubicBezTo>
                  <a:close/>
                </a:path>
              </a:pathLst>
            </a:custGeom>
            <a:solidFill>
              <a:srgbClr val="D2BD9F"/>
            </a:solidFill>
            <a:ln w="24493"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1FFAE578-5D58-481A-88E1-13221508F14F}"/>
                </a:ext>
              </a:extLst>
            </p:cNvPr>
            <p:cNvSpPr/>
            <p:nvPr/>
          </p:nvSpPr>
          <p:spPr>
            <a:xfrm>
              <a:off x="1258177" y="5125936"/>
              <a:ext cx="49012" cy="49012"/>
            </a:xfrm>
            <a:custGeom>
              <a:avLst/>
              <a:gdLst>
                <a:gd name="connsiteX0" fmla="*/ 32789 w 49012"/>
                <a:gd name="connsiteY0" fmla="*/ 52193 h 49012"/>
                <a:gd name="connsiteX1" fmla="*/ 12939 w 49012"/>
                <a:gd name="connsiteY1" fmla="*/ 27687 h 49012"/>
                <a:gd name="connsiteX2" fmla="*/ 2157 w 49012"/>
                <a:gd name="connsiteY2" fmla="*/ 7102 h 49012"/>
                <a:gd name="connsiteX3" fmla="*/ 18821 w 49012"/>
                <a:gd name="connsiteY3" fmla="*/ 1220 h 49012"/>
                <a:gd name="connsiteX4" fmla="*/ 24702 w 49012"/>
                <a:gd name="connsiteY4" fmla="*/ 7102 h 49012"/>
                <a:gd name="connsiteX5" fmla="*/ 32789 w 49012"/>
                <a:gd name="connsiteY5" fmla="*/ 52193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49012">
                  <a:moveTo>
                    <a:pt x="32789" y="52193"/>
                  </a:moveTo>
                  <a:lnTo>
                    <a:pt x="12939" y="27687"/>
                  </a:lnTo>
                  <a:cubicBezTo>
                    <a:pt x="5587" y="22786"/>
                    <a:pt x="-4460" y="18374"/>
                    <a:pt x="2157" y="7102"/>
                  </a:cubicBezTo>
                  <a:cubicBezTo>
                    <a:pt x="5146" y="877"/>
                    <a:pt x="12596" y="-1745"/>
                    <a:pt x="18821" y="1220"/>
                  </a:cubicBezTo>
                  <a:cubicBezTo>
                    <a:pt x="21394" y="2445"/>
                    <a:pt x="23477" y="4528"/>
                    <a:pt x="24702" y="7102"/>
                  </a:cubicBezTo>
                  <a:cubicBezTo>
                    <a:pt x="34015" y="19355"/>
                    <a:pt x="71264" y="29648"/>
                    <a:pt x="32789" y="52193"/>
                  </a:cubicBezTo>
                  <a:close/>
                </a:path>
              </a:pathLst>
            </a:custGeom>
            <a:solidFill>
              <a:srgbClr val="EFE3C8"/>
            </a:solidFill>
            <a:ln w="24493"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51E80360-2A8A-421D-B8AD-AEC1E428D95C}"/>
                </a:ext>
              </a:extLst>
            </p:cNvPr>
            <p:cNvSpPr/>
            <p:nvPr/>
          </p:nvSpPr>
          <p:spPr>
            <a:xfrm>
              <a:off x="1138783" y="5131812"/>
              <a:ext cx="49012" cy="49012"/>
            </a:xfrm>
            <a:custGeom>
              <a:avLst/>
              <a:gdLst>
                <a:gd name="connsiteX0" fmla="*/ 42641 w 49012"/>
                <a:gd name="connsiteY0" fmla="*/ 20585 h 49012"/>
                <a:gd name="connsiteX1" fmla="*/ 42641 w 49012"/>
                <a:gd name="connsiteY1" fmla="*/ 65922 h 49012"/>
                <a:gd name="connsiteX2" fmla="*/ 42641 w 49012"/>
                <a:gd name="connsiteY2" fmla="*/ 65922 h 49012"/>
                <a:gd name="connsiteX3" fmla="*/ 0 w 49012"/>
                <a:gd name="connsiteY3" fmla="*/ 0 h 49012"/>
                <a:gd name="connsiteX4" fmla="*/ 42641 w 49012"/>
                <a:gd name="connsiteY4" fmla="*/ 20585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49012">
                  <a:moveTo>
                    <a:pt x="42641" y="20585"/>
                  </a:moveTo>
                  <a:cubicBezTo>
                    <a:pt x="33573" y="35779"/>
                    <a:pt x="70333" y="50973"/>
                    <a:pt x="42641" y="65922"/>
                  </a:cubicBezTo>
                  <a:lnTo>
                    <a:pt x="42641" y="65922"/>
                  </a:lnTo>
                  <a:cubicBezTo>
                    <a:pt x="28672" y="44356"/>
                    <a:pt x="6617" y="27937"/>
                    <a:pt x="0" y="0"/>
                  </a:cubicBezTo>
                  <a:cubicBezTo>
                    <a:pt x="18135" y="1470"/>
                    <a:pt x="24506" y="24506"/>
                    <a:pt x="42641" y="20585"/>
                  </a:cubicBezTo>
                  <a:close/>
                </a:path>
              </a:pathLst>
            </a:custGeom>
            <a:solidFill>
              <a:srgbClr val="CDB899"/>
            </a:solidFill>
            <a:ln w="24493"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8C5F3E87-5EC9-4B82-8FF1-D88989757727}"/>
                </a:ext>
              </a:extLst>
            </p:cNvPr>
            <p:cNvSpPr/>
            <p:nvPr/>
          </p:nvSpPr>
          <p:spPr>
            <a:xfrm>
              <a:off x="1634054" y="5049962"/>
              <a:ext cx="49012" cy="49012"/>
            </a:xfrm>
            <a:custGeom>
              <a:avLst/>
              <a:gdLst>
                <a:gd name="connsiteX0" fmla="*/ 0 w 49012"/>
                <a:gd name="connsiteY0" fmla="*/ 70823 h 49012"/>
                <a:gd name="connsiteX1" fmla="*/ 50973 w 49012"/>
                <a:gd name="connsiteY1" fmla="*/ 0 h 49012"/>
                <a:gd name="connsiteX2" fmla="*/ 0 w 49012"/>
                <a:gd name="connsiteY2" fmla="*/ 70823 h 49012"/>
              </a:gdLst>
              <a:ahLst/>
              <a:cxnLst>
                <a:cxn ang="0">
                  <a:pos x="connsiteX0" y="connsiteY0"/>
                </a:cxn>
                <a:cxn ang="0">
                  <a:pos x="connsiteX1" y="connsiteY1"/>
                </a:cxn>
                <a:cxn ang="0">
                  <a:pos x="connsiteX2" y="connsiteY2"/>
                </a:cxn>
              </a:cxnLst>
              <a:rect l="l" t="t" r="r" b="b"/>
              <a:pathLst>
                <a:path w="49012" h="49012">
                  <a:moveTo>
                    <a:pt x="0" y="70823"/>
                  </a:moveTo>
                  <a:cubicBezTo>
                    <a:pt x="0" y="35288"/>
                    <a:pt x="36759" y="25977"/>
                    <a:pt x="50973" y="0"/>
                  </a:cubicBezTo>
                  <a:cubicBezTo>
                    <a:pt x="51953" y="36269"/>
                    <a:pt x="15684" y="46316"/>
                    <a:pt x="0" y="70823"/>
                  </a:cubicBezTo>
                  <a:close/>
                </a:path>
              </a:pathLst>
            </a:custGeom>
            <a:solidFill>
              <a:srgbClr val="CEB99A"/>
            </a:solidFill>
            <a:ln w="24493"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78F111AE-570F-47BD-BD1A-6748551610A8}"/>
                </a:ext>
              </a:extLst>
            </p:cNvPr>
            <p:cNvSpPr/>
            <p:nvPr/>
          </p:nvSpPr>
          <p:spPr>
            <a:xfrm>
              <a:off x="1489222" y="5036187"/>
              <a:ext cx="24506" cy="24506"/>
            </a:xfrm>
            <a:custGeom>
              <a:avLst/>
              <a:gdLst>
                <a:gd name="connsiteX0" fmla="*/ 245 w 24506"/>
                <a:gd name="connsiteY0" fmla="*/ 6913 h 24506"/>
                <a:gd name="connsiteX1" fmla="*/ 36760 w 24506"/>
                <a:gd name="connsiteY1" fmla="*/ 19166 h 24506"/>
                <a:gd name="connsiteX2" fmla="*/ 18870 w 24506"/>
                <a:gd name="connsiteY2" fmla="*/ 43672 h 24506"/>
                <a:gd name="connsiteX3" fmla="*/ 0 w 24506"/>
                <a:gd name="connsiteY3" fmla="*/ 7157 h 24506"/>
              </a:gdLst>
              <a:ahLst/>
              <a:cxnLst>
                <a:cxn ang="0">
                  <a:pos x="connsiteX0" y="connsiteY0"/>
                </a:cxn>
                <a:cxn ang="0">
                  <a:pos x="connsiteX1" y="connsiteY1"/>
                </a:cxn>
                <a:cxn ang="0">
                  <a:pos x="connsiteX2" y="connsiteY2"/>
                </a:cxn>
                <a:cxn ang="0">
                  <a:pos x="connsiteX3" y="connsiteY3"/>
                </a:cxn>
              </a:cxnLst>
              <a:rect l="l" t="t" r="r" b="b"/>
              <a:pathLst>
                <a:path w="24506" h="24506">
                  <a:moveTo>
                    <a:pt x="245" y="6913"/>
                  </a:moveTo>
                  <a:cubicBezTo>
                    <a:pt x="16664" y="-1910"/>
                    <a:pt x="32103" y="-6321"/>
                    <a:pt x="36760" y="19166"/>
                  </a:cubicBezTo>
                  <a:cubicBezTo>
                    <a:pt x="39210" y="32644"/>
                    <a:pt x="34554" y="43672"/>
                    <a:pt x="18870" y="43672"/>
                  </a:cubicBezTo>
                  <a:cubicBezTo>
                    <a:pt x="-9557" y="43672"/>
                    <a:pt x="4166" y="20391"/>
                    <a:pt x="0" y="7157"/>
                  </a:cubicBezTo>
                  <a:close/>
                </a:path>
              </a:pathLst>
            </a:custGeom>
            <a:solidFill>
              <a:srgbClr val="F4EBD1"/>
            </a:solidFill>
            <a:ln w="24493"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E86E506C-13E1-4EBE-BB30-5A148DBCDC21}"/>
                </a:ext>
              </a:extLst>
            </p:cNvPr>
            <p:cNvSpPr/>
            <p:nvPr/>
          </p:nvSpPr>
          <p:spPr>
            <a:xfrm>
              <a:off x="1205930" y="5834774"/>
              <a:ext cx="49012" cy="24506"/>
            </a:xfrm>
            <a:custGeom>
              <a:avLst/>
              <a:gdLst>
                <a:gd name="connsiteX0" fmla="*/ 0 w 49012"/>
                <a:gd name="connsiteY0" fmla="*/ 1592 h 24506"/>
                <a:gd name="connsiteX1" fmla="*/ 53669 w 49012"/>
                <a:gd name="connsiteY1" fmla="*/ 26099 h 24506"/>
                <a:gd name="connsiteX2" fmla="*/ 43964 w 49012"/>
                <a:gd name="connsiteY2" fmla="*/ 41684 h 24506"/>
                <a:gd name="connsiteX3" fmla="*/ 41170 w 49012"/>
                <a:gd name="connsiteY3" fmla="*/ 42027 h 24506"/>
                <a:gd name="connsiteX4" fmla="*/ 0 w 49012"/>
                <a:gd name="connsiteY4" fmla="*/ 1592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24506">
                  <a:moveTo>
                    <a:pt x="0" y="1592"/>
                  </a:moveTo>
                  <a:cubicBezTo>
                    <a:pt x="33819" y="-3799"/>
                    <a:pt x="49012" y="4533"/>
                    <a:pt x="53669" y="26099"/>
                  </a:cubicBezTo>
                  <a:cubicBezTo>
                    <a:pt x="55286" y="33083"/>
                    <a:pt x="50949" y="40066"/>
                    <a:pt x="43964" y="41684"/>
                  </a:cubicBezTo>
                  <a:cubicBezTo>
                    <a:pt x="43033" y="41905"/>
                    <a:pt x="42102" y="42027"/>
                    <a:pt x="41170" y="42027"/>
                  </a:cubicBezTo>
                  <a:cubicBezTo>
                    <a:pt x="17154" y="40312"/>
                    <a:pt x="21320" y="14090"/>
                    <a:pt x="0" y="1592"/>
                  </a:cubicBezTo>
                  <a:close/>
                </a:path>
              </a:pathLst>
            </a:custGeom>
            <a:solidFill>
              <a:srgbClr val="D4BFA0"/>
            </a:solidFill>
            <a:ln w="24493"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39A5C5FA-4A96-4C38-96E1-31AEC35817B6}"/>
                </a:ext>
              </a:extLst>
            </p:cNvPr>
            <p:cNvSpPr/>
            <p:nvPr/>
          </p:nvSpPr>
          <p:spPr>
            <a:xfrm>
              <a:off x="1284595" y="5036437"/>
              <a:ext cx="24506" cy="24506"/>
            </a:xfrm>
            <a:custGeom>
              <a:avLst/>
              <a:gdLst>
                <a:gd name="connsiteX0" fmla="*/ 17645 w 24506"/>
                <a:gd name="connsiteY0" fmla="*/ 46 h 24506"/>
                <a:gd name="connsiteX1" fmla="*/ 42151 w 24506"/>
                <a:gd name="connsiteY1" fmla="*/ 32884 h 24506"/>
                <a:gd name="connsiteX2" fmla="*/ 24506 w 24506"/>
                <a:gd name="connsiteY2" fmla="*/ 43912 h 24506"/>
                <a:gd name="connsiteX3" fmla="*/ 0 w 24506"/>
                <a:gd name="connsiteY3" fmla="*/ 11564 h 24506"/>
                <a:gd name="connsiteX4" fmla="*/ 17645 w 24506"/>
                <a:gd name="connsiteY4" fmla="*/ 46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24506">
                  <a:moveTo>
                    <a:pt x="17645" y="46"/>
                  </a:moveTo>
                  <a:cubicBezTo>
                    <a:pt x="31099" y="5829"/>
                    <a:pt x="40435" y="18352"/>
                    <a:pt x="42151" y="32884"/>
                  </a:cubicBezTo>
                  <a:cubicBezTo>
                    <a:pt x="43866" y="47098"/>
                    <a:pt x="32348" y="45137"/>
                    <a:pt x="24506" y="43912"/>
                  </a:cubicBezTo>
                  <a:cubicBezTo>
                    <a:pt x="6617" y="40971"/>
                    <a:pt x="1715" y="26513"/>
                    <a:pt x="0" y="11564"/>
                  </a:cubicBezTo>
                  <a:cubicBezTo>
                    <a:pt x="2206" y="2986"/>
                    <a:pt x="10048" y="-444"/>
                    <a:pt x="17645" y="46"/>
                  </a:cubicBezTo>
                  <a:close/>
                </a:path>
              </a:pathLst>
            </a:custGeom>
            <a:solidFill>
              <a:srgbClr val="F2E8CC"/>
            </a:solidFill>
            <a:ln w="24493"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670733ED-63E0-45F4-9545-82E4ECD0E65B}"/>
                </a:ext>
              </a:extLst>
            </p:cNvPr>
            <p:cNvSpPr/>
            <p:nvPr/>
          </p:nvSpPr>
          <p:spPr>
            <a:xfrm>
              <a:off x="1548981" y="5026403"/>
              <a:ext cx="49012" cy="24506"/>
            </a:xfrm>
            <a:custGeom>
              <a:avLst/>
              <a:gdLst>
                <a:gd name="connsiteX0" fmla="*/ 4938 w 49012"/>
                <a:gd name="connsiteY0" fmla="*/ 26254 h 24506"/>
                <a:gd name="connsiteX1" fmla="*/ 15720 w 49012"/>
                <a:gd name="connsiteY1" fmla="*/ 1747 h 24506"/>
                <a:gd name="connsiteX2" fmla="*/ 52480 w 49012"/>
                <a:gd name="connsiteY2" fmla="*/ 10325 h 24506"/>
                <a:gd name="connsiteX3" fmla="*/ 42187 w 49012"/>
                <a:gd name="connsiteY3" fmla="*/ 28704 h 24506"/>
                <a:gd name="connsiteX4" fmla="*/ 4938 w 49012"/>
                <a:gd name="connsiteY4" fmla="*/ 26254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24506">
                  <a:moveTo>
                    <a:pt x="4938" y="26254"/>
                  </a:moveTo>
                  <a:cubicBezTo>
                    <a:pt x="-5355" y="11795"/>
                    <a:pt x="1507" y="3953"/>
                    <a:pt x="15720" y="1747"/>
                  </a:cubicBezTo>
                  <a:cubicBezTo>
                    <a:pt x="29934" y="-458"/>
                    <a:pt x="43167" y="-2909"/>
                    <a:pt x="52480" y="10325"/>
                  </a:cubicBezTo>
                  <a:cubicBezTo>
                    <a:pt x="61792" y="23558"/>
                    <a:pt x="50764" y="25519"/>
                    <a:pt x="42187" y="28704"/>
                  </a:cubicBezTo>
                  <a:cubicBezTo>
                    <a:pt x="30865" y="37184"/>
                    <a:pt x="15059" y="36154"/>
                    <a:pt x="4938" y="26254"/>
                  </a:cubicBezTo>
                  <a:close/>
                </a:path>
              </a:pathLst>
            </a:custGeom>
            <a:solidFill>
              <a:srgbClr val="ECDFC2"/>
            </a:solidFill>
            <a:ln w="24493"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1BB24C46-2FBC-444A-9A85-DBA1AA06F1AD}"/>
                </a:ext>
              </a:extLst>
            </p:cNvPr>
            <p:cNvSpPr/>
            <p:nvPr/>
          </p:nvSpPr>
          <p:spPr>
            <a:xfrm>
              <a:off x="1273812" y="5843517"/>
              <a:ext cx="24506" cy="24506"/>
            </a:xfrm>
            <a:custGeom>
              <a:avLst/>
              <a:gdLst>
                <a:gd name="connsiteX0" fmla="*/ 38965 w 24506"/>
                <a:gd name="connsiteY0" fmla="*/ 28874 h 24506"/>
                <a:gd name="connsiteX1" fmla="*/ 24506 w 24506"/>
                <a:gd name="connsiteY1" fmla="*/ 41371 h 24506"/>
                <a:gd name="connsiteX2" fmla="*/ 0 w 24506"/>
                <a:gd name="connsiteY2" fmla="*/ 12454 h 24506"/>
                <a:gd name="connsiteX3" fmla="*/ 14214 w 24506"/>
                <a:gd name="connsiteY3" fmla="*/ 201 h 24506"/>
                <a:gd name="connsiteX4" fmla="*/ 38965 w 24506"/>
                <a:gd name="connsiteY4" fmla="*/ 28874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24506">
                  <a:moveTo>
                    <a:pt x="38965" y="28874"/>
                  </a:moveTo>
                  <a:cubicBezTo>
                    <a:pt x="37495" y="36960"/>
                    <a:pt x="33084" y="43822"/>
                    <a:pt x="24506" y="41371"/>
                  </a:cubicBezTo>
                  <a:cubicBezTo>
                    <a:pt x="10783" y="38308"/>
                    <a:pt x="760" y="26496"/>
                    <a:pt x="0" y="12454"/>
                  </a:cubicBezTo>
                  <a:cubicBezTo>
                    <a:pt x="0" y="3387"/>
                    <a:pt x="5391" y="-1024"/>
                    <a:pt x="14214" y="201"/>
                  </a:cubicBezTo>
                  <a:cubicBezTo>
                    <a:pt x="31368" y="2406"/>
                    <a:pt x="34554" y="16130"/>
                    <a:pt x="38965" y="28874"/>
                  </a:cubicBezTo>
                  <a:close/>
                </a:path>
              </a:pathLst>
            </a:custGeom>
            <a:solidFill>
              <a:srgbClr val="D2BC9E"/>
            </a:solidFill>
            <a:ln w="24493"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CA891018-5285-4F75-B3A4-AA4E42B3257B}"/>
                </a:ext>
              </a:extLst>
            </p:cNvPr>
            <p:cNvSpPr/>
            <p:nvPr/>
          </p:nvSpPr>
          <p:spPr>
            <a:xfrm>
              <a:off x="1244895" y="5778161"/>
              <a:ext cx="24506" cy="24506"/>
            </a:xfrm>
            <a:custGeom>
              <a:avLst/>
              <a:gdLst>
                <a:gd name="connsiteX0" fmla="*/ 245 w 24506"/>
                <a:gd name="connsiteY0" fmla="*/ 18995 h 24506"/>
                <a:gd name="connsiteX1" fmla="*/ 32103 w 24506"/>
                <a:gd name="connsiteY1" fmla="*/ 4536 h 24506"/>
                <a:gd name="connsiteX2" fmla="*/ 42984 w 24506"/>
                <a:gd name="connsiteY2" fmla="*/ 26224 h 24506"/>
                <a:gd name="connsiteX3" fmla="*/ 37739 w 24506"/>
                <a:gd name="connsiteY3" fmla="*/ 33943 h 24506"/>
                <a:gd name="connsiteX4" fmla="*/ 0 w 24506"/>
                <a:gd name="connsiteY4" fmla="*/ 18750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24506">
                  <a:moveTo>
                    <a:pt x="245" y="18995"/>
                  </a:moveTo>
                  <a:cubicBezTo>
                    <a:pt x="2941" y="-3306"/>
                    <a:pt x="16909" y="-2816"/>
                    <a:pt x="32103" y="4536"/>
                  </a:cubicBezTo>
                  <a:cubicBezTo>
                    <a:pt x="41097" y="7526"/>
                    <a:pt x="45974" y="17231"/>
                    <a:pt x="42984" y="26224"/>
                  </a:cubicBezTo>
                  <a:cubicBezTo>
                    <a:pt x="41979" y="29239"/>
                    <a:pt x="40166" y="31910"/>
                    <a:pt x="37739" y="33943"/>
                  </a:cubicBezTo>
                  <a:cubicBezTo>
                    <a:pt x="13233" y="60900"/>
                    <a:pt x="16664" y="14093"/>
                    <a:pt x="0" y="18750"/>
                  </a:cubicBezTo>
                  <a:close/>
                </a:path>
              </a:pathLst>
            </a:custGeom>
            <a:solidFill>
              <a:srgbClr val="D3BE9F"/>
            </a:solidFill>
            <a:ln w="24493"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5D79F898-35CA-4443-8D67-35A9CEE73B90}"/>
                </a:ext>
              </a:extLst>
            </p:cNvPr>
            <p:cNvSpPr/>
            <p:nvPr/>
          </p:nvSpPr>
          <p:spPr>
            <a:xfrm>
              <a:off x="917320" y="4532652"/>
              <a:ext cx="24506" cy="49012"/>
            </a:xfrm>
            <a:custGeom>
              <a:avLst/>
              <a:gdLst>
                <a:gd name="connsiteX0" fmla="*/ 662 w 24506"/>
                <a:gd name="connsiteY0" fmla="*/ 2923 h 49012"/>
                <a:gd name="connsiteX1" fmla="*/ 21982 w 24506"/>
                <a:gd name="connsiteY1" fmla="*/ 12971 h 49012"/>
                <a:gd name="connsiteX2" fmla="*/ 21982 w 24506"/>
                <a:gd name="connsiteY2" fmla="*/ 51200 h 49012"/>
                <a:gd name="connsiteX3" fmla="*/ 662 w 24506"/>
                <a:gd name="connsiteY3" fmla="*/ 42378 h 49012"/>
                <a:gd name="connsiteX4" fmla="*/ 662 w 24506"/>
                <a:gd name="connsiteY4" fmla="*/ 2433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49012">
                  <a:moveTo>
                    <a:pt x="662" y="2923"/>
                  </a:moveTo>
                  <a:cubicBezTo>
                    <a:pt x="10954" y="-753"/>
                    <a:pt x="20512" y="-3939"/>
                    <a:pt x="21982" y="12971"/>
                  </a:cubicBezTo>
                  <a:cubicBezTo>
                    <a:pt x="21982" y="25959"/>
                    <a:pt x="33255" y="39928"/>
                    <a:pt x="21982" y="51200"/>
                  </a:cubicBezTo>
                  <a:cubicBezTo>
                    <a:pt x="10709" y="62473"/>
                    <a:pt x="2377" y="55367"/>
                    <a:pt x="662" y="42378"/>
                  </a:cubicBezTo>
                  <a:cubicBezTo>
                    <a:pt x="-221" y="29072"/>
                    <a:pt x="-221" y="15740"/>
                    <a:pt x="662" y="2433"/>
                  </a:cubicBezTo>
                  <a:close/>
                </a:path>
              </a:pathLst>
            </a:custGeom>
            <a:solidFill>
              <a:srgbClr val="EAD5B2"/>
            </a:solidFill>
            <a:ln w="24493"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9F0AF928-7016-4152-9E5D-5A8C85C832EA}"/>
                </a:ext>
              </a:extLst>
            </p:cNvPr>
            <p:cNvSpPr/>
            <p:nvPr/>
          </p:nvSpPr>
          <p:spPr>
            <a:xfrm>
              <a:off x="1630074" y="5103385"/>
              <a:ext cx="24506" cy="73519"/>
            </a:xfrm>
            <a:custGeom>
              <a:avLst/>
              <a:gdLst>
                <a:gd name="connsiteX0" fmla="*/ 5450 w 24506"/>
                <a:gd name="connsiteY0" fmla="*/ 76459 h 73518"/>
                <a:gd name="connsiteX1" fmla="*/ 44905 w 24506"/>
                <a:gd name="connsiteY1" fmla="*/ 0 h 73518"/>
                <a:gd name="connsiteX2" fmla="*/ 5205 w 24506"/>
                <a:gd name="connsiteY2" fmla="*/ 76705 h 73518"/>
              </a:gdLst>
              <a:ahLst/>
              <a:cxnLst>
                <a:cxn ang="0">
                  <a:pos x="connsiteX0" y="connsiteY0"/>
                </a:cxn>
                <a:cxn ang="0">
                  <a:pos x="connsiteX1" y="connsiteY1"/>
                </a:cxn>
                <a:cxn ang="0">
                  <a:pos x="connsiteX2" y="connsiteY2"/>
                </a:cxn>
              </a:cxnLst>
              <a:rect l="l" t="t" r="r" b="b"/>
              <a:pathLst>
                <a:path w="24506" h="73518">
                  <a:moveTo>
                    <a:pt x="5450" y="76459"/>
                  </a:moveTo>
                  <a:cubicBezTo>
                    <a:pt x="-17586" y="32103"/>
                    <a:pt x="39514" y="29652"/>
                    <a:pt x="44905" y="0"/>
                  </a:cubicBezTo>
                  <a:cubicBezTo>
                    <a:pt x="52747" y="36759"/>
                    <a:pt x="8636" y="45827"/>
                    <a:pt x="5205" y="76705"/>
                  </a:cubicBezTo>
                  <a:close/>
                </a:path>
              </a:pathLst>
            </a:custGeom>
            <a:solidFill>
              <a:srgbClr val="D2BD9E"/>
            </a:solidFill>
            <a:ln w="24493"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73B380B5-6378-4502-B18F-3A18E6B7C2CA}"/>
                </a:ext>
              </a:extLst>
            </p:cNvPr>
            <p:cNvSpPr/>
            <p:nvPr/>
          </p:nvSpPr>
          <p:spPr>
            <a:xfrm>
              <a:off x="1271852" y="1817291"/>
              <a:ext cx="73519" cy="24506"/>
            </a:xfrm>
            <a:custGeom>
              <a:avLst/>
              <a:gdLst>
                <a:gd name="connsiteX0" fmla="*/ 73519 w 73518"/>
                <a:gd name="connsiteY0" fmla="*/ 30442 h 24506"/>
                <a:gd name="connsiteX1" fmla="*/ 0 w 73518"/>
                <a:gd name="connsiteY1" fmla="*/ 32892 h 24506"/>
                <a:gd name="connsiteX2" fmla="*/ 0 w 73518"/>
                <a:gd name="connsiteY2" fmla="*/ 14267 h 24506"/>
                <a:gd name="connsiteX3" fmla="*/ 2696 w 73518"/>
                <a:gd name="connsiteY3" fmla="*/ 11817 h 24506"/>
                <a:gd name="connsiteX4" fmla="*/ 74254 w 73518"/>
                <a:gd name="connsiteY4" fmla="*/ 14022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24506">
                  <a:moveTo>
                    <a:pt x="73519" y="30442"/>
                  </a:moveTo>
                  <a:lnTo>
                    <a:pt x="0" y="32892"/>
                  </a:lnTo>
                  <a:lnTo>
                    <a:pt x="0" y="14267"/>
                  </a:lnTo>
                  <a:lnTo>
                    <a:pt x="2696" y="11817"/>
                  </a:lnTo>
                  <a:cubicBezTo>
                    <a:pt x="23992" y="-4725"/>
                    <a:pt x="54036" y="-3818"/>
                    <a:pt x="74254" y="14022"/>
                  </a:cubicBezTo>
                  <a:close/>
                </a:path>
              </a:pathLst>
            </a:custGeom>
            <a:solidFill>
              <a:srgbClr val="877052"/>
            </a:solidFill>
            <a:ln w="24493"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890A02F4-5614-47E1-A1B9-80624B458681}"/>
                </a:ext>
              </a:extLst>
            </p:cNvPr>
            <p:cNvSpPr/>
            <p:nvPr/>
          </p:nvSpPr>
          <p:spPr>
            <a:xfrm>
              <a:off x="1320864" y="5144130"/>
              <a:ext cx="49012" cy="24506"/>
            </a:xfrm>
            <a:custGeom>
              <a:avLst/>
              <a:gdLst>
                <a:gd name="connsiteX0" fmla="*/ 43131 w 49012"/>
                <a:gd name="connsiteY0" fmla="*/ 18070 h 24506"/>
                <a:gd name="connsiteX1" fmla="*/ 49012 w 49012"/>
                <a:gd name="connsiteY1" fmla="*/ 28118 h 24506"/>
                <a:gd name="connsiteX2" fmla="*/ 0 w 49012"/>
                <a:gd name="connsiteY2" fmla="*/ 3612 h 24506"/>
                <a:gd name="connsiteX3" fmla="*/ 43131 w 49012"/>
                <a:gd name="connsiteY3" fmla="*/ 18070 h 24506"/>
              </a:gdLst>
              <a:ahLst/>
              <a:cxnLst>
                <a:cxn ang="0">
                  <a:pos x="connsiteX0" y="connsiteY0"/>
                </a:cxn>
                <a:cxn ang="0">
                  <a:pos x="connsiteX1" y="connsiteY1"/>
                </a:cxn>
                <a:cxn ang="0">
                  <a:pos x="connsiteX2" y="connsiteY2"/>
                </a:cxn>
                <a:cxn ang="0">
                  <a:pos x="connsiteX3" y="connsiteY3"/>
                </a:cxn>
              </a:cxnLst>
              <a:rect l="l" t="t" r="r" b="b"/>
              <a:pathLst>
                <a:path w="49012" h="24506">
                  <a:moveTo>
                    <a:pt x="43131" y="18070"/>
                  </a:moveTo>
                  <a:lnTo>
                    <a:pt x="49012" y="28118"/>
                  </a:lnTo>
                  <a:cubicBezTo>
                    <a:pt x="21565" y="45272"/>
                    <a:pt x="8822" y="30569"/>
                    <a:pt x="0" y="3612"/>
                  </a:cubicBezTo>
                  <a:cubicBezTo>
                    <a:pt x="19115" y="-2760"/>
                    <a:pt x="34064" y="-2270"/>
                    <a:pt x="43131" y="18070"/>
                  </a:cubicBezTo>
                  <a:close/>
                </a:path>
              </a:pathLst>
            </a:custGeom>
            <a:solidFill>
              <a:srgbClr val="F4EBD0"/>
            </a:solidFill>
            <a:ln w="24493"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2D2F18DB-52AA-4B40-9078-A6593E18EE65}"/>
                </a:ext>
              </a:extLst>
            </p:cNvPr>
            <p:cNvSpPr/>
            <p:nvPr/>
          </p:nvSpPr>
          <p:spPr>
            <a:xfrm>
              <a:off x="1879851" y="4526754"/>
              <a:ext cx="24506" cy="49012"/>
            </a:xfrm>
            <a:custGeom>
              <a:avLst/>
              <a:gdLst>
                <a:gd name="connsiteX0" fmla="*/ 9067 w 24506"/>
                <a:gd name="connsiteY0" fmla="*/ 0 h 49012"/>
                <a:gd name="connsiteX1" fmla="*/ 10782 w 24506"/>
                <a:gd name="connsiteY1" fmla="*/ 60285 h 49012"/>
                <a:gd name="connsiteX2" fmla="*/ 0 w 24506"/>
                <a:gd name="connsiteY2" fmla="*/ 17399 h 49012"/>
                <a:gd name="connsiteX3" fmla="*/ 9067 w 24506"/>
                <a:gd name="connsiteY3" fmla="*/ 0 h 49012"/>
              </a:gdLst>
              <a:ahLst/>
              <a:cxnLst>
                <a:cxn ang="0">
                  <a:pos x="connsiteX0" y="connsiteY0"/>
                </a:cxn>
                <a:cxn ang="0">
                  <a:pos x="connsiteX1" y="connsiteY1"/>
                </a:cxn>
                <a:cxn ang="0">
                  <a:pos x="connsiteX2" y="connsiteY2"/>
                </a:cxn>
                <a:cxn ang="0">
                  <a:pos x="connsiteX3" y="connsiteY3"/>
                </a:cxn>
              </a:cxnLst>
              <a:rect l="l" t="t" r="r" b="b"/>
              <a:pathLst>
                <a:path w="24506" h="49012">
                  <a:moveTo>
                    <a:pt x="9067" y="0"/>
                  </a:moveTo>
                  <a:cubicBezTo>
                    <a:pt x="25486" y="19359"/>
                    <a:pt x="36269" y="38720"/>
                    <a:pt x="10782" y="60285"/>
                  </a:cubicBezTo>
                  <a:cubicBezTo>
                    <a:pt x="-8087" y="49502"/>
                    <a:pt x="4901" y="30877"/>
                    <a:pt x="0" y="17399"/>
                  </a:cubicBezTo>
                  <a:cubicBezTo>
                    <a:pt x="1225" y="10783"/>
                    <a:pt x="735" y="2941"/>
                    <a:pt x="9067" y="0"/>
                  </a:cubicBezTo>
                  <a:close/>
                </a:path>
              </a:pathLst>
            </a:custGeom>
            <a:solidFill>
              <a:srgbClr val="EDD8B4"/>
            </a:solidFill>
            <a:ln w="24493"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1ADCF306-9ADD-4F50-9EAC-1B89EBE46407}"/>
                </a:ext>
              </a:extLst>
            </p:cNvPr>
            <p:cNvSpPr/>
            <p:nvPr/>
          </p:nvSpPr>
          <p:spPr>
            <a:xfrm>
              <a:off x="1434328" y="5792255"/>
              <a:ext cx="24506" cy="49012"/>
            </a:xfrm>
            <a:custGeom>
              <a:avLst/>
              <a:gdLst>
                <a:gd name="connsiteX0" fmla="*/ 0 w 24506"/>
                <a:gd name="connsiteY0" fmla="*/ 49012 h 49012"/>
                <a:gd name="connsiteX1" fmla="*/ 27692 w 24506"/>
                <a:gd name="connsiteY1" fmla="*/ 0 h 49012"/>
                <a:gd name="connsiteX2" fmla="*/ 35779 w 24506"/>
                <a:gd name="connsiteY2" fmla="*/ 8087 h 49012"/>
                <a:gd name="connsiteX3" fmla="*/ 0 w 24506"/>
                <a:gd name="connsiteY3" fmla="*/ 49012 h 49012"/>
              </a:gdLst>
              <a:ahLst/>
              <a:cxnLst>
                <a:cxn ang="0">
                  <a:pos x="connsiteX0" y="connsiteY0"/>
                </a:cxn>
                <a:cxn ang="0">
                  <a:pos x="connsiteX1" y="connsiteY1"/>
                </a:cxn>
                <a:cxn ang="0">
                  <a:pos x="connsiteX2" y="connsiteY2"/>
                </a:cxn>
                <a:cxn ang="0">
                  <a:pos x="connsiteX3" y="connsiteY3"/>
                </a:cxn>
              </a:cxnLst>
              <a:rect l="l" t="t" r="r" b="b"/>
              <a:pathLst>
                <a:path w="24506" h="49012">
                  <a:moveTo>
                    <a:pt x="0" y="49012"/>
                  </a:moveTo>
                  <a:cubicBezTo>
                    <a:pt x="9803" y="27202"/>
                    <a:pt x="5637" y="6617"/>
                    <a:pt x="27692" y="0"/>
                  </a:cubicBezTo>
                  <a:cubicBezTo>
                    <a:pt x="29653" y="0"/>
                    <a:pt x="35289" y="4902"/>
                    <a:pt x="35779" y="8087"/>
                  </a:cubicBezTo>
                  <a:cubicBezTo>
                    <a:pt x="39455" y="29408"/>
                    <a:pt x="29407" y="42151"/>
                    <a:pt x="0" y="49012"/>
                  </a:cubicBezTo>
                  <a:close/>
                </a:path>
              </a:pathLst>
            </a:custGeom>
            <a:solidFill>
              <a:srgbClr val="CBB696"/>
            </a:solidFill>
            <a:ln w="24493"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E8A10DBD-4BD8-4B6D-8430-EC4F7BDA6B86}"/>
                </a:ext>
              </a:extLst>
            </p:cNvPr>
            <p:cNvSpPr/>
            <p:nvPr/>
          </p:nvSpPr>
          <p:spPr>
            <a:xfrm>
              <a:off x="1439964" y="5380415"/>
              <a:ext cx="73519" cy="24506"/>
            </a:xfrm>
            <a:custGeom>
              <a:avLst/>
              <a:gdLst>
                <a:gd name="connsiteX0" fmla="*/ 0 w 73518"/>
                <a:gd name="connsiteY0" fmla="*/ 24642 h 24506"/>
                <a:gd name="connsiteX1" fmla="*/ 73519 w 73518"/>
                <a:gd name="connsiteY1" fmla="*/ 135 h 24506"/>
                <a:gd name="connsiteX2" fmla="*/ 0 w 73518"/>
                <a:gd name="connsiteY2" fmla="*/ 24642 h 24506"/>
              </a:gdLst>
              <a:ahLst/>
              <a:cxnLst>
                <a:cxn ang="0">
                  <a:pos x="connsiteX0" y="connsiteY0"/>
                </a:cxn>
                <a:cxn ang="0">
                  <a:pos x="connsiteX1" y="connsiteY1"/>
                </a:cxn>
                <a:cxn ang="0">
                  <a:pos x="connsiteX2" y="connsiteY2"/>
                </a:cxn>
              </a:cxnLst>
              <a:rect l="l" t="t" r="r" b="b"/>
              <a:pathLst>
                <a:path w="73518" h="24506">
                  <a:moveTo>
                    <a:pt x="0" y="24642"/>
                  </a:moveTo>
                  <a:cubicBezTo>
                    <a:pt x="20561" y="7536"/>
                    <a:pt x="46807" y="-1212"/>
                    <a:pt x="73519" y="135"/>
                  </a:cubicBezTo>
                  <a:cubicBezTo>
                    <a:pt x="58325" y="32974"/>
                    <a:pt x="35779" y="26602"/>
                    <a:pt x="0" y="24642"/>
                  </a:cubicBezTo>
                  <a:close/>
                </a:path>
              </a:pathLst>
            </a:custGeom>
            <a:solidFill>
              <a:srgbClr val="D3BEA0"/>
            </a:solidFill>
            <a:ln w="24493"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AAC76C53-3BE8-4767-AE6B-BF0A5246B6F3}"/>
                </a:ext>
              </a:extLst>
            </p:cNvPr>
            <p:cNvSpPr/>
            <p:nvPr/>
          </p:nvSpPr>
          <p:spPr>
            <a:xfrm>
              <a:off x="1303208" y="5788323"/>
              <a:ext cx="24506" cy="24506"/>
            </a:xfrm>
            <a:custGeom>
              <a:avLst/>
              <a:gdLst>
                <a:gd name="connsiteX0" fmla="*/ 21577 w 24506"/>
                <a:gd name="connsiteY0" fmla="*/ 41672 h 24506"/>
                <a:gd name="connsiteX1" fmla="*/ 992 w 24506"/>
                <a:gd name="connsiteY1" fmla="*/ 14715 h 24506"/>
                <a:gd name="connsiteX2" fmla="*/ 14961 w 24506"/>
                <a:gd name="connsiteY2" fmla="*/ 11 h 24506"/>
                <a:gd name="connsiteX3" fmla="*/ 32115 w 24506"/>
                <a:gd name="connsiteY3" fmla="*/ 20841 h 24506"/>
                <a:gd name="connsiteX4" fmla="*/ 21577 w 24506"/>
                <a:gd name="connsiteY4" fmla="*/ 41672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24506">
                  <a:moveTo>
                    <a:pt x="21577" y="41672"/>
                  </a:moveTo>
                  <a:cubicBezTo>
                    <a:pt x="7609" y="37996"/>
                    <a:pt x="4913" y="25743"/>
                    <a:pt x="992" y="14715"/>
                  </a:cubicBezTo>
                  <a:cubicBezTo>
                    <a:pt x="-2929" y="3687"/>
                    <a:pt x="5403" y="-234"/>
                    <a:pt x="14961" y="11"/>
                  </a:cubicBezTo>
                  <a:cubicBezTo>
                    <a:pt x="28439" y="11"/>
                    <a:pt x="32115" y="9323"/>
                    <a:pt x="32115" y="20841"/>
                  </a:cubicBezTo>
                  <a:cubicBezTo>
                    <a:pt x="32115" y="32359"/>
                    <a:pt x="33095" y="39221"/>
                    <a:pt x="21577" y="41672"/>
                  </a:cubicBezTo>
                  <a:close/>
                </a:path>
              </a:pathLst>
            </a:custGeom>
            <a:solidFill>
              <a:srgbClr val="D2BD9E"/>
            </a:solidFill>
            <a:ln w="24493"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8EDE27A3-B217-4338-8B0E-C21819827E46}"/>
                </a:ext>
              </a:extLst>
            </p:cNvPr>
            <p:cNvSpPr/>
            <p:nvPr/>
          </p:nvSpPr>
          <p:spPr>
            <a:xfrm>
              <a:off x="1522795" y="5890770"/>
              <a:ext cx="24506" cy="24506"/>
            </a:xfrm>
            <a:custGeom>
              <a:avLst/>
              <a:gdLst>
                <a:gd name="connsiteX0" fmla="*/ 0 w 24506"/>
                <a:gd name="connsiteY0" fmla="*/ 39700 h 24506"/>
                <a:gd name="connsiteX1" fmla="*/ 44602 w 24506"/>
                <a:gd name="connsiteY1" fmla="*/ 0 h 24506"/>
                <a:gd name="connsiteX2" fmla="*/ 0 w 24506"/>
                <a:gd name="connsiteY2" fmla="*/ 39700 h 24506"/>
              </a:gdLst>
              <a:ahLst/>
              <a:cxnLst>
                <a:cxn ang="0">
                  <a:pos x="connsiteX0" y="connsiteY0"/>
                </a:cxn>
                <a:cxn ang="0">
                  <a:pos x="connsiteX1" y="connsiteY1"/>
                </a:cxn>
                <a:cxn ang="0">
                  <a:pos x="connsiteX2" y="connsiteY2"/>
                </a:cxn>
              </a:cxnLst>
              <a:rect l="l" t="t" r="r" b="b"/>
              <a:pathLst>
                <a:path w="24506" h="24506">
                  <a:moveTo>
                    <a:pt x="0" y="39700"/>
                  </a:moveTo>
                  <a:cubicBezTo>
                    <a:pt x="5636" y="12253"/>
                    <a:pt x="26222" y="9802"/>
                    <a:pt x="44602" y="0"/>
                  </a:cubicBezTo>
                  <a:cubicBezTo>
                    <a:pt x="34554" y="32348"/>
                    <a:pt x="34554" y="32348"/>
                    <a:pt x="0" y="39700"/>
                  </a:cubicBezTo>
                  <a:close/>
                </a:path>
              </a:pathLst>
            </a:custGeom>
            <a:solidFill>
              <a:srgbClr val="CDB898"/>
            </a:solidFill>
            <a:ln w="24493"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67D7A26C-89C3-4675-8ECA-67AB9BF0018B}"/>
                </a:ext>
              </a:extLst>
            </p:cNvPr>
            <p:cNvSpPr/>
            <p:nvPr/>
          </p:nvSpPr>
          <p:spPr>
            <a:xfrm>
              <a:off x="1553183" y="5937087"/>
              <a:ext cx="24506" cy="24506"/>
            </a:xfrm>
            <a:custGeom>
              <a:avLst/>
              <a:gdLst>
                <a:gd name="connsiteX0" fmla="*/ 43131 w 24506"/>
                <a:gd name="connsiteY0" fmla="*/ 0 h 24506"/>
                <a:gd name="connsiteX1" fmla="*/ 0 w 24506"/>
                <a:gd name="connsiteY1" fmla="*/ 39455 h 24506"/>
                <a:gd name="connsiteX2" fmla="*/ 43131 w 24506"/>
                <a:gd name="connsiteY2" fmla="*/ 0 h 24506"/>
              </a:gdLst>
              <a:ahLst/>
              <a:cxnLst>
                <a:cxn ang="0">
                  <a:pos x="connsiteX0" y="connsiteY0"/>
                </a:cxn>
                <a:cxn ang="0">
                  <a:pos x="connsiteX1" y="connsiteY1"/>
                </a:cxn>
                <a:cxn ang="0">
                  <a:pos x="connsiteX2" y="connsiteY2"/>
                </a:cxn>
              </a:cxnLst>
              <a:rect l="l" t="t" r="r" b="b"/>
              <a:pathLst>
                <a:path w="24506" h="24506">
                  <a:moveTo>
                    <a:pt x="43131" y="0"/>
                  </a:moveTo>
                  <a:cubicBezTo>
                    <a:pt x="29407" y="30878"/>
                    <a:pt x="29407" y="30878"/>
                    <a:pt x="0" y="39455"/>
                  </a:cubicBezTo>
                  <a:cubicBezTo>
                    <a:pt x="8822" y="15439"/>
                    <a:pt x="8822" y="15439"/>
                    <a:pt x="43131" y="0"/>
                  </a:cubicBezTo>
                  <a:close/>
                </a:path>
              </a:pathLst>
            </a:custGeom>
            <a:solidFill>
              <a:srgbClr val="CDB798"/>
            </a:solidFill>
            <a:ln w="24493"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70BF872E-E671-4685-9058-2741E1EBCB4B}"/>
                </a:ext>
              </a:extLst>
            </p:cNvPr>
            <p:cNvSpPr/>
            <p:nvPr/>
          </p:nvSpPr>
          <p:spPr>
            <a:xfrm>
              <a:off x="1304273" y="5096688"/>
              <a:ext cx="24506" cy="24506"/>
            </a:xfrm>
            <a:custGeom>
              <a:avLst/>
              <a:gdLst>
                <a:gd name="connsiteX0" fmla="*/ 40117 w 24506"/>
                <a:gd name="connsiteY0" fmla="*/ 11108 h 24506"/>
                <a:gd name="connsiteX1" fmla="*/ 20267 w 24506"/>
                <a:gd name="connsiteY1" fmla="*/ 35615 h 24506"/>
                <a:gd name="connsiteX2" fmla="*/ 1642 w 24506"/>
                <a:gd name="connsiteY2" fmla="*/ 6452 h 24506"/>
                <a:gd name="connsiteX3" fmla="*/ 40117 w 24506"/>
                <a:gd name="connsiteY3" fmla="*/ 12089 h 24506"/>
              </a:gdLst>
              <a:ahLst/>
              <a:cxnLst>
                <a:cxn ang="0">
                  <a:pos x="connsiteX0" y="connsiteY0"/>
                </a:cxn>
                <a:cxn ang="0">
                  <a:pos x="connsiteX1" y="connsiteY1"/>
                </a:cxn>
                <a:cxn ang="0">
                  <a:pos x="connsiteX2" y="connsiteY2"/>
                </a:cxn>
                <a:cxn ang="0">
                  <a:pos x="connsiteX3" y="connsiteY3"/>
                </a:cxn>
              </a:cxnLst>
              <a:rect l="l" t="t" r="r" b="b"/>
              <a:pathLst>
                <a:path w="24506" h="24506">
                  <a:moveTo>
                    <a:pt x="40117" y="11108"/>
                  </a:moveTo>
                  <a:cubicBezTo>
                    <a:pt x="40117" y="23851"/>
                    <a:pt x="41832" y="41006"/>
                    <a:pt x="20267" y="35615"/>
                  </a:cubicBezTo>
                  <a:cubicBezTo>
                    <a:pt x="6543" y="31694"/>
                    <a:pt x="-4240" y="15519"/>
                    <a:pt x="1642" y="6452"/>
                  </a:cubicBezTo>
                  <a:cubicBezTo>
                    <a:pt x="12425" y="-8496"/>
                    <a:pt x="27373" y="6452"/>
                    <a:pt x="40117" y="12089"/>
                  </a:cubicBezTo>
                  <a:close/>
                </a:path>
              </a:pathLst>
            </a:custGeom>
            <a:solidFill>
              <a:srgbClr val="EFE1C5"/>
            </a:solidFill>
            <a:ln w="24493"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D77BB5BA-5C4B-449E-AA6C-3E1A34AD1649}"/>
                </a:ext>
              </a:extLst>
            </p:cNvPr>
            <p:cNvSpPr/>
            <p:nvPr/>
          </p:nvSpPr>
          <p:spPr>
            <a:xfrm>
              <a:off x="1200049" y="2793673"/>
              <a:ext cx="49012" cy="24506"/>
            </a:xfrm>
            <a:custGeom>
              <a:avLst/>
              <a:gdLst>
                <a:gd name="connsiteX0" fmla="*/ 7597 w 49012"/>
                <a:gd name="connsiteY0" fmla="*/ 0 h 24506"/>
                <a:gd name="connsiteX1" fmla="*/ 37249 w 49012"/>
                <a:gd name="connsiteY1" fmla="*/ 0 h 24506"/>
                <a:gd name="connsiteX2" fmla="*/ 53424 w 49012"/>
                <a:gd name="connsiteY2" fmla="*/ 26466 h 24506"/>
                <a:gd name="connsiteX3" fmla="*/ 0 w 49012"/>
                <a:gd name="connsiteY3" fmla="*/ 26466 h 24506"/>
              </a:gdLst>
              <a:ahLst/>
              <a:cxnLst>
                <a:cxn ang="0">
                  <a:pos x="connsiteX0" y="connsiteY0"/>
                </a:cxn>
                <a:cxn ang="0">
                  <a:pos x="connsiteX1" y="connsiteY1"/>
                </a:cxn>
                <a:cxn ang="0">
                  <a:pos x="connsiteX2" y="connsiteY2"/>
                </a:cxn>
                <a:cxn ang="0">
                  <a:pos x="connsiteX3" y="connsiteY3"/>
                </a:cxn>
              </a:cxnLst>
              <a:rect l="l" t="t" r="r" b="b"/>
              <a:pathLst>
                <a:path w="49012" h="24506">
                  <a:moveTo>
                    <a:pt x="7597" y="0"/>
                  </a:moveTo>
                  <a:lnTo>
                    <a:pt x="37249" y="0"/>
                  </a:lnTo>
                  <a:cubicBezTo>
                    <a:pt x="42641" y="8822"/>
                    <a:pt x="56609" y="12253"/>
                    <a:pt x="53424" y="26466"/>
                  </a:cubicBezTo>
                  <a:lnTo>
                    <a:pt x="0" y="26466"/>
                  </a:lnTo>
                  <a:close/>
                </a:path>
              </a:pathLst>
            </a:custGeom>
            <a:solidFill>
              <a:srgbClr val="CBB696"/>
            </a:solidFill>
            <a:ln w="24493"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64D40EC0-FB14-4214-8418-CE9857EFD02F}"/>
                </a:ext>
              </a:extLst>
            </p:cNvPr>
            <p:cNvSpPr/>
            <p:nvPr/>
          </p:nvSpPr>
          <p:spPr>
            <a:xfrm>
              <a:off x="1870520" y="4618896"/>
              <a:ext cx="24506" cy="24506"/>
            </a:xfrm>
            <a:custGeom>
              <a:avLst/>
              <a:gdLst>
                <a:gd name="connsiteX0" fmla="*/ 2224 w 24506"/>
                <a:gd name="connsiteY0" fmla="*/ 0 h 24506"/>
                <a:gd name="connsiteX1" fmla="*/ 26731 w 24506"/>
                <a:gd name="connsiteY1" fmla="*/ 33574 h 24506"/>
                <a:gd name="connsiteX2" fmla="*/ 7616 w 24506"/>
                <a:gd name="connsiteY2" fmla="*/ 48768 h 24506"/>
                <a:gd name="connsiteX3" fmla="*/ 19 w 24506"/>
                <a:gd name="connsiteY3" fmla="*/ 31123 h 24506"/>
                <a:gd name="connsiteX4" fmla="*/ 2224 w 24506"/>
                <a:gd name="connsiteY4" fmla="*/ 0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24506">
                  <a:moveTo>
                    <a:pt x="2224" y="0"/>
                  </a:moveTo>
                  <a:cubicBezTo>
                    <a:pt x="26731" y="0"/>
                    <a:pt x="26731" y="16909"/>
                    <a:pt x="26731" y="33574"/>
                  </a:cubicBezTo>
                  <a:cubicBezTo>
                    <a:pt x="20359" y="38966"/>
                    <a:pt x="14233" y="48523"/>
                    <a:pt x="7616" y="48768"/>
                  </a:cubicBezTo>
                  <a:cubicBezTo>
                    <a:pt x="999" y="49012"/>
                    <a:pt x="264" y="37985"/>
                    <a:pt x="19" y="31123"/>
                  </a:cubicBezTo>
                  <a:cubicBezTo>
                    <a:pt x="-226" y="24262"/>
                    <a:pt x="1980" y="10293"/>
                    <a:pt x="2224" y="0"/>
                  </a:cubicBezTo>
                  <a:close/>
                </a:path>
              </a:pathLst>
            </a:custGeom>
            <a:solidFill>
              <a:srgbClr val="EBD6B3"/>
            </a:solidFill>
            <a:ln w="24493"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BFDA6EBB-2630-4917-8004-D4730FFA9A4F}"/>
                </a:ext>
              </a:extLst>
            </p:cNvPr>
            <p:cNvSpPr/>
            <p:nvPr/>
          </p:nvSpPr>
          <p:spPr>
            <a:xfrm>
              <a:off x="1494123" y="5840288"/>
              <a:ext cx="24506" cy="49012"/>
            </a:xfrm>
            <a:custGeom>
              <a:avLst/>
              <a:gdLst>
                <a:gd name="connsiteX0" fmla="*/ 0 w 24506"/>
                <a:gd name="connsiteY0" fmla="*/ 49012 h 49012"/>
                <a:gd name="connsiteX1" fmla="*/ 43376 w 24506"/>
                <a:gd name="connsiteY1" fmla="*/ 0 h 49012"/>
                <a:gd name="connsiteX2" fmla="*/ 0 w 24506"/>
                <a:gd name="connsiteY2" fmla="*/ 49012 h 49012"/>
              </a:gdLst>
              <a:ahLst/>
              <a:cxnLst>
                <a:cxn ang="0">
                  <a:pos x="connsiteX0" y="connsiteY0"/>
                </a:cxn>
                <a:cxn ang="0">
                  <a:pos x="connsiteX1" y="connsiteY1"/>
                </a:cxn>
                <a:cxn ang="0">
                  <a:pos x="connsiteX2" y="connsiteY2"/>
                </a:cxn>
              </a:cxnLst>
              <a:rect l="l" t="t" r="r" b="b"/>
              <a:pathLst>
                <a:path w="24506" h="49012">
                  <a:moveTo>
                    <a:pt x="0" y="49012"/>
                  </a:moveTo>
                  <a:cubicBezTo>
                    <a:pt x="7131" y="27422"/>
                    <a:pt x="22815" y="9704"/>
                    <a:pt x="43376" y="0"/>
                  </a:cubicBezTo>
                  <a:cubicBezTo>
                    <a:pt x="38720" y="31858"/>
                    <a:pt x="38720" y="31858"/>
                    <a:pt x="0" y="49012"/>
                  </a:cubicBezTo>
                  <a:close/>
                </a:path>
              </a:pathLst>
            </a:custGeom>
            <a:solidFill>
              <a:srgbClr val="C9B394"/>
            </a:solidFill>
            <a:ln w="24493"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444B3DD7-986D-4B49-9A72-610158B31532}"/>
                </a:ext>
              </a:extLst>
            </p:cNvPr>
            <p:cNvSpPr/>
            <p:nvPr/>
          </p:nvSpPr>
          <p:spPr>
            <a:xfrm>
              <a:off x="1634299" y="3756278"/>
              <a:ext cx="24506" cy="24506"/>
            </a:xfrm>
            <a:custGeom>
              <a:avLst/>
              <a:gdLst>
                <a:gd name="connsiteX0" fmla="*/ 47297 w 24506"/>
                <a:gd name="connsiteY0" fmla="*/ 24506 h 24506"/>
                <a:gd name="connsiteX1" fmla="*/ 0 w 24506"/>
                <a:gd name="connsiteY1" fmla="*/ 24506 h 24506"/>
                <a:gd name="connsiteX2" fmla="*/ 0 w 24506"/>
                <a:gd name="connsiteY2" fmla="*/ 0 h 24506"/>
                <a:gd name="connsiteX3" fmla="*/ 47542 w 24506"/>
                <a:gd name="connsiteY3" fmla="*/ 0 h 24506"/>
                <a:gd name="connsiteX4" fmla="*/ 47297 w 24506"/>
                <a:gd name="connsiteY4" fmla="*/ 24506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24506">
                  <a:moveTo>
                    <a:pt x="47297" y="24506"/>
                  </a:moveTo>
                  <a:lnTo>
                    <a:pt x="0" y="24506"/>
                  </a:lnTo>
                  <a:cubicBezTo>
                    <a:pt x="0" y="16493"/>
                    <a:pt x="0" y="8332"/>
                    <a:pt x="0" y="0"/>
                  </a:cubicBezTo>
                  <a:lnTo>
                    <a:pt x="47542" y="0"/>
                  </a:lnTo>
                  <a:cubicBezTo>
                    <a:pt x="47371" y="8013"/>
                    <a:pt x="47297" y="16174"/>
                    <a:pt x="47297" y="24506"/>
                  </a:cubicBezTo>
                  <a:close/>
                </a:path>
              </a:pathLst>
            </a:custGeom>
            <a:solidFill>
              <a:srgbClr val="CDB797"/>
            </a:solidFill>
            <a:ln w="24493"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0D4FAEEC-7E77-4EF6-9489-D5CD22D83042}"/>
                </a:ext>
              </a:extLst>
            </p:cNvPr>
            <p:cNvSpPr/>
            <p:nvPr/>
          </p:nvSpPr>
          <p:spPr>
            <a:xfrm>
              <a:off x="926559" y="4689474"/>
              <a:ext cx="24506" cy="49012"/>
            </a:xfrm>
            <a:custGeom>
              <a:avLst/>
              <a:gdLst>
                <a:gd name="connsiteX0" fmla="*/ 490 w 24506"/>
                <a:gd name="connsiteY0" fmla="*/ 491 h 49012"/>
                <a:gd name="connsiteX1" fmla="*/ 27692 w 24506"/>
                <a:gd name="connsiteY1" fmla="*/ 61511 h 49012"/>
                <a:gd name="connsiteX2" fmla="*/ 1225 w 24506"/>
                <a:gd name="connsiteY2" fmla="*/ 0 h 49012"/>
              </a:gdLst>
              <a:ahLst/>
              <a:cxnLst>
                <a:cxn ang="0">
                  <a:pos x="connsiteX0" y="connsiteY0"/>
                </a:cxn>
                <a:cxn ang="0">
                  <a:pos x="connsiteX1" y="connsiteY1"/>
                </a:cxn>
                <a:cxn ang="0">
                  <a:pos x="connsiteX2" y="connsiteY2"/>
                </a:cxn>
              </a:cxnLst>
              <a:rect l="l" t="t" r="r" b="b"/>
              <a:pathLst>
                <a:path w="24506" h="49012">
                  <a:moveTo>
                    <a:pt x="490" y="491"/>
                  </a:moveTo>
                  <a:cubicBezTo>
                    <a:pt x="36759" y="8332"/>
                    <a:pt x="22546" y="36515"/>
                    <a:pt x="27692" y="61511"/>
                  </a:cubicBezTo>
                  <a:cubicBezTo>
                    <a:pt x="6813" y="48621"/>
                    <a:pt x="-3774" y="24041"/>
                    <a:pt x="1225" y="0"/>
                  </a:cubicBezTo>
                  <a:close/>
                </a:path>
              </a:pathLst>
            </a:custGeom>
            <a:solidFill>
              <a:srgbClr val="E8D4B0"/>
            </a:solidFill>
            <a:ln w="24493"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5871738D-0E04-47DE-A9EC-C8802D4D32A4}"/>
                </a:ext>
              </a:extLst>
            </p:cNvPr>
            <p:cNvSpPr/>
            <p:nvPr/>
          </p:nvSpPr>
          <p:spPr>
            <a:xfrm>
              <a:off x="1489847" y="4680653"/>
              <a:ext cx="24506" cy="49012"/>
            </a:xfrm>
            <a:custGeom>
              <a:avLst/>
              <a:gdLst>
                <a:gd name="connsiteX0" fmla="*/ 28537 w 24506"/>
                <a:gd name="connsiteY0" fmla="*/ 245 h 49012"/>
                <a:gd name="connsiteX1" fmla="*/ 28537 w 24506"/>
                <a:gd name="connsiteY1" fmla="*/ 34798 h 49012"/>
                <a:gd name="connsiteX2" fmla="*/ 10893 w 24506"/>
                <a:gd name="connsiteY2" fmla="*/ 56364 h 49012"/>
                <a:gd name="connsiteX3" fmla="*/ 1826 w 24506"/>
                <a:gd name="connsiteY3" fmla="*/ 26222 h 49012"/>
                <a:gd name="connsiteX4" fmla="*/ 18000 w 24506"/>
                <a:gd name="connsiteY4" fmla="*/ 0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49012">
                  <a:moveTo>
                    <a:pt x="28537" y="245"/>
                  </a:moveTo>
                  <a:lnTo>
                    <a:pt x="28537" y="34798"/>
                  </a:lnTo>
                  <a:cubicBezTo>
                    <a:pt x="22656" y="42395"/>
                    <a:pt x="21185" y="59305"/>
                    <a:pt x="10893" y="56364"/>
                  </a:cubicBezTo>
                  <a:cubicBezTo>
                    <a:pt x="600" y="53423"/>
                    <a:pt x="-2341" y="37495"/>
                    <a:pt x="1826" y="26222"/>
                  </a:cubicBezTo>
                  <a:cubicBezTo>
                    <a:pt x="6188" y="16885"/>
                    <a:pt x="11628" y="8087"/>
                    <a:pt x="18000" y="0"/>
                  </a:cubicBezTo>
                  <a:close/>
                </a:path>
              </a:pathLst>
            </a:custGeom>
            <a:solidFill>
              <a:srgbClr val="6E5C42"/>
            </a:solidFill>
            <a:ln w="24493"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B84A7240-ECF3-4AA9-A918-6F0D6B154820}"/>
                </a:ext>
              </a:extLst>
            </p:cNvPr>
            <p:cNvSpPr/>
            <p:nvPr/>
          </p:nvSpPr>
          <p:spPr>
            <a:xfrm>
              <a:off x="1355671" y="5793896"/>
              <a:ext cx="24506" cy="24506"/>
            </a:xfrm>
            <a:custGeom>
              <a:avLst/>
              <a:gdLst>
                <a:gd name="connsiteX0" fmla="*/ 26459 w 24506"/>
                <a:gd name="connsiteY0" fmla="*/ 41490 h 24506"/>
                <a:gd name="connsiteX1" fmla="*/ 1952 w 24506"/>
                <a:gd name="connsiteY1" fmla="*/ 7671 h 24506"/>
                <a:gd name="connsiteX2" fmla="*/ 11755 w 24506"/>
                <a:gd name="connsiteY2" fmla="*/ 74 h 24506"/>
                <a:gd name="connsiteX3" fmla="*/ 26459 w 24506"/>
                <a:gd name="connsiteY3" fmla="*/ 41490 h 24506"/>
              </a:gdLst>
              <a:ahLst/>
              <a:cxnLst>
                <a:cxn ang="0">
                  <a:pos x="connsiteX0" y="connsiteY0"/>
                </a:cxn>
                <a:cxn ang="0">
                  <a:pos x="connsiteX1" y="connsiteY1"/>
                </a:cxn>
                <a:cxn ang="0">
                  <a:pos x="connsiteX2" y="connsiteY2"/>
                </a:cxn>
                <a:cxn ang="0">
                  <a:pos x="connsiteX3" y="connsiteY3"/>
                </a:cxn>
              </a:cxnLst>
              <a:rect l="l" t="t" r="r" b="b"/>
              <a:pathLst>
                <a:path w="24506" h="24506">
                  <a:moveTo>
                    <a:pt x="26459" y="41490"/>
                  </a:moveTo>
                  <a:cubicBezTo>
                    <a:pt x="8079" y="36344"/>
                    <a:pt x="-5154" y="27766"/>
                    <a:pt x="1952" y="7671"/>
                  </a:cubicBezTo>
                  <a:cubicBezTo>
                    <a:pt x="1952" y="4240"/>
                    <a:pt x="9304" y="-661"/>
                    <a:pt x="11755" y="74"/>
                  </a:cubicBezTo>
                  <a:cubicBezTo>
                    <a:pt x="32585" y="6446"/>
                    <a:pt x="24008" y="25805"/>
                    <a:pt x="26459" y="41490"/>
                  </a:cubicBezTo>
                  <a:close/>
                </a:path>
              </a:pathLst>
            </a:custGeom>
            <a:solidFill>
              <a:srgbClr val="CEB99A"/>
            </a:solidFill>
            <a:ln w="24493"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BC454EB0-997B-4A14-BA79-1B86E7E14251}"/>
                </a:ext>
              </a:extLst>
            </p:cNvPr>
            <p:cNvSpPr/>
            <p:nvPr/>
          </p:nvSpPr>
          <p:spPr>
            <a:xfrm>
              <a:off x="1377474" y="5960214"/>
              <a:ext cx="49012" cy="24506"/>
            </a:xfrm>
            <a:custGeom>
              <a:avLst/>
              <a:gdLst>
                <a:gd name="connsiteX0" fmla="*/ 49012 w 49012"/>
                <a:gd name="connsiteY0" fmla="*/ 9221 h 24506"/>
                <a:gd name="connsiteX1" fmla="*/ 0 w 49012"/>
                <a:gd name="connsiteY1" fmla="*/ 33728 h 24506"/>
                <a:gd name="connsiteX2" fmla="*/ 49012 w 49012"/>
                <a:gd name="connsiteY2" fmla="*/ 9221 h 24506"/>
              </a:gdLst>
              <a:ahLst/>
              <a:cxnLst>
                <a:cxn ang="0">
                  <a:pos x="connsiteX0" y="connsiteY0"/>
                </a:cxn>
                <a:cxn ang="0">
                  <a:pos x="connsiteX1" y="connsiteY1"/>
                </a:cxn>
                <a:cxn ang="0">
                  <a:pos x="connsiteX2" y="connsiteY2"/>
                </a:cxn>
              </a:cxnLst>
              <a:rect l="l" t="t" r="r" b="b"/>
              <a:pathLst>
                <a:path w="49012" h="24506">
                  <a:moveTo>
                    <a:pt x="49012" y="9221"/>
                  </a:moveTo>
                  <a:cubicBezTo>
                    <a:pt x="42396" y="39854"/>
                    <a:pt x="17399" y="16083"/>
                    <a:pt x="0" y="33728"/>
                  </a:cubicBezTo>
                  <a:cubicBezTo>
                    <a:pt x="17890" y="-5728"/>
                    <a:pt x="17890" y="-5728"/>
                    <a:pt x="49012" y="9221"/>
                  </a:cubicBezTo>
                  <a:close/>
                </a:path>
              </a:pathLst>
            </a:custGeom>
            <a:solidFill>
              <a:srgbClr val="C4AE8E"/>
            </a:solidFill>
            <a:ln w="24493"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F3D59347-B8AD-40CB-9FBB-A264A29E10C7}"/>
                </a:ext>
              </a:extLst>
            </p:cNvPr>
            <p:cNvSpPr/>
            <p:nvPr/>
          </p:nvSpPr>
          <p:spPr>
            <a:xfrm>
              <a:off x="1250929" y="5897387"/>
              <a:ext cx="24506" cy="24506"/>
            </a:xfrm>
            <a:custGeom>
              <a:avLst/>
              <a:gdLst>
                <a:gd name="connsiteX0" fmla="*/ 14306 w 24506"/>
                <a:gd name="connsiteY0" fmla="*/ 0 h 24506"/>
                <a:gd name="connsiteX1" fmla="*/ 36116 w 24506"/>
                <a:gd name="connsiteY1" fmla="*/ 17645 h 24506"/>
                <a:gd name="connsiteX2" fmla="*/ 23545 w 24506"/>
                <a:gd name="connsiteY2" fmla="*/ 33328 h 24506"/>
                <a:gd name="connsiteX3" fmla="*/ 18962 w 24506"/>
                <a:gd name="connsiteY3" fmla="*/ 33084 h 24506"/>
                <a:gd name="connsiteX4" fmla="*/ 337 w 24506"/>
                <a:gd name="connsiteY4" fmla="*/ 10537 h 24506"/>
                <a:gd name="connsiteX5" fmla="*/ 14306 w 24506"/>
                <a:gd name="connsiteY5" fmla="*/ 0 h 2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06" h="24506">
                  <a:moveTo>
                    <a:pt x="14306" y="0"/>
                  </a:moveTo>
                  <a:cubicBezTo>
                    <a:pt x="24843" y="1960"/>
                    <a:pt x="35381" y="4902"/>
                    <a:pt x="36116" y="17645"/>
                  </a:cubicBezTo>
                  <a:cubicBezTo>
                    <a:pt x="36974" y="25437"/>
                    <a:pt x="31338" y="32471"/>
                    <a:pt x="23545" y="33328"/>
                  </a:cubicBezTo>
                  <a:cubicBezTo>
                    <a:pt x="22001" y="33500"/>
                    <a:pt x="20457" y="33402"/>
                    <a:pt x="18962" y="33084"/>
                  </a:cubicBezTo>
                  <a:cubicBezTo>
                    <a:pt x="7199" y="31368"/>
                    <a:pt x="2543" y="20830"/>
                    <a:pt x="337" y="10537"/>
                  </a:cubicBezTo>
                  <a:cubicBezTo>
                    <a:pt x="-1868" y="245"/>
                    <a:pt x="7199" y="490"/>
                    <a:pt x="14306" y="0"/>
                  </a:cubicBezTo>
                  <a:close/>
                </a:path>
              </a:pathLst>
            </a:custGeom>
            <a:solidFill>
              <a:srgbClr val="D4BFA0"/>
            </a:solidFill>
            <a:ln w="24493"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290AAC6F-3371-49D2-A3B8-30B5A9D24010}"/>
                </a:ext>
              </a:extLst>
            </p:cNvPr>
            <p:cNvSpPr/>
            <p:nvPr/>
          </p:nvSpPr>
          <p:spPr>
            <a:xfrm>
              <a:off x="1483066" y="5780982"/>
              <a:ext cx="24506" cy="49012"/>
            </a:xfrm>
            <a:custGeom>
              <a:avLst/>
              <a:gdLst>
                <a:gd name="connsiteX0" fmla="*/ 33602 w 24506"/>
                <a:gd name="connsiteY0" fmla="*/ 0 h 49012"/>
                <a:gd name="connsiteX1" fmla="*/ 10322 w 24506"/>
                <a:gd name="connsiteY1" fmla="*/ 49012 h 49012"/>
                <a:gd name="connsiteX2" fmla="*/ 274 w 24506"/>
                <a:gd name="connsiteY2" fmla="*/ 43866 h 49012"/>
                <a:gd name="connsiteX3" fmla="*/ 33602 w 24506"/>
                <a:gd name="connsiteY3" fmla="*/ 0 h 49012"/>
              </a:gdLst>
              <a:ahLst/>
              <a:cxnLst>
                <a:cxn ang="0">
                  <a:pos x="connsiteX0" y="connsiteY0"/>
                </a:cxn>
                <a:cxn ang="0">
                  <a:pos x="connsiteX1" y="connsiteY1"/>
                </a:cxn>
                <a:cxn ang="0">
                  <a:pos x="connsiteX2" y="connsiteY2"/>
                </a:cxn>
                <a:cxn ang="0">
                  <a:pos x="connsiteX3" y="connsiteY3"/>
                </a:cxn>
              </a:cxnLst>
              <a:rect l="l" t="t" r="r" b="b"/>
              <a:pathLst>
                <a:path w="24506" h="49012">
                  <a:moveTo>
                    <a:pt x="33602" y="0"/>
                  </a:moveTo>
                  <a:cubicBezTo>
                    <a:pt x="31397" y="24506"/>
                    <a:pt x="26496" y="39945"/>
                    <a:pt x="10322" y="49012"/>
                  </a:cubicBezTo>
                  <a:cubicBezTo>
                    <a:pt x="8361" y="49012"/>
                    <a:pt x="519" y="46072"/>
                    <a:pt x="274" y="43866"/>
                  </a:cubicBezTo>
                  <a:cubicBezTo>
                    <a:pt x="-2422" y="21320"/>
                    <a:pt x="15223" y="12743"/>
                    <a:pt x="33602" y="0"/>
                  </a:cubicBezTo>
                  <a:close/>
                </a:path>
              </a:pathLst>
            </a:custGeom>
            <a:solidFill>
              <a:srgbClr val="D1BB9C"/>
            </a:solidFill>
            <a:ln w="24493"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77DEBE97-68DE-480D-8217-2225028DBE22}"/>
                </a:ext>
              </a:extLst>
            </p:cNvPr>
            <p:cNvSpPr/>
            <p:nvPr/>
          </p:nvSpPr>
          <p:spPr>
            <a:xfrm>
              <a:off x="1261884" y="2847096"/>
              <a:ext cx="24506" cy="122531"/>
            </a:xfrm>
            <a:custGeom>
              <a:avLst/>
              <a:gdLst>
                <a:gd name="connsiteX0" fmla="*/ 10458 w 24506"/>
                <a:gd name="connsiteY0" fmla="*/ 126942 h 122531"/>
                <a:gd name="connsiteX1" fmla="*/ 10458 w 24506"/>
                <a:gd name="connsiteY1" fmla="*/ 0 h 122531"/>
                <a:gd name="connsiteX2" fmla="*/ 10458 w 24506"/>
                <a:gd name="connsiteY2" fmla="*/ 0 h 122531"/>
                <a:gd name="connsiteX3" fmla="*/ 10458 w 24506"/>
                <a:gd name="connsiteY3" fmla="*/ 126942 h 122531"/>
              </a:gdLst>
              <a:ahLst/>
              <a:cxnLst>
                <a:cxn ang="0">
                  <a:pos x="connsiteX0" y="connsiteY0"/>
                </a:cxn>
                <a:cxn ang="0">
                  <a:pos x="connsiteX1" y="connsiteY1"/>
                </a:cxn>
                <a:cxn ang="0">
                  <a:pos x="connsiteX2" y="connsiteY2"/>
                </a:cxn>
                <a:cxn ang="0">
                  <a:pos x="connsiteX3" y="connsiteY3"/>
                </a:cxn>
              </a:cxnLst>
              <a:rect l="l" t="t" r="r" b="b"/>
              <a:pathLst>
                <a:path w="24506" h="122531">
                  <a:moveTo>
                    <a:pt x="10458" y="126942"/>
                  </a:moveTo>
                  <a:cubicBezTo>
                    <a:pt x="-3486" y="85772"/>
                    <a:pt x="-3486" y="41170"/>
                    <a:pt x="10458" y="0"/>
                  </a:cubicBezTo>
                  <a:lnTo>
                    <a:pt x="10458" y="0"/>
                  </a:lnTo>
                  <a:cubicBezTo>
                    <a:pt x="31803" y="39627"/>
                    <a:pt x="31803" y="87315"/>
                    <a:pt x="10458" y="126942"/>
                  </a:cubicBezTo>
                  <a:close/>
                </a:path>
              </a:pathLst>
            </a:custGeom>
            <a:solidFill>
              <a:srgbClr val="6E5C42"/>
            </a:solidFill>
            <a:ln w="24493"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C20C5B96-9AAA-4DD0-83C8-9F8E15E08894}"/>
                </a:ext>
              </a:extLst>
            </p:cNvPr>
            <p:cNvSpPr/>
            <p:nvPr/>
          </p:nvSpPr>
          <p:spPr>
            <a:xfrm>
              <a:off x="1844072" y="4925470"/>
              <a:ext cx="49012" cy="73519"/>
            </a:xfrm>
            <a:custGeom>
              <a:avLst/>
              <a:gdLst>
                <a:gd name="connsiteX0" fmla="*/ 54649 w 49012"/>
                <a:gd name="connsiteY0" fmla="*/ 0 h 73518"/>
                <a:gd name="connsiteX1" fmla="*/ 9312 w 49012"/>
                <a:gd name="connsiteY1" fmla="*/ 73519 h 73518"/>
                <a:gd name="connsiteX2" fmla="*/ 0 w 49012"/>
                <a:gd name="connsiteY2" fmla="*/ 55629 h 73518"/>
                <a:gd name="connsiteX3" fmla="*/ 54649 w 49012"/>
                <a:gd name="connsiteY3" fmla="*/ 0 h 73518"/>
              </a:gdLst>
              <a:ahLst/>
              <a:cxnLst>
                <a:cxn ang="0">
                  <a:pos x="connsiteX0" y="connsiteY0"/>
                </a:cxn>
                <a:cxn ang="0">
                  <a:pos x="connsiteX1" y="connsiteY1"/>
                </a:cxn>
                <a:cxn ang="0">
                  <a:pos x="connsiteX2" y="connsiteY2"/>
                </a:cxn>
                <a:cxn ang="0">
                  <a:pos x="connsiteX3" y="connsiteY3"/>
                </a:cxn>
              </a:cxnLst>
              <a:rect l="l" t="t" r="r" b="b"/>
              <a:pathLst>
                <a:path w="49012" h="73518">
                  <a:moveTo>
                    <a:pt x="54649" y="0"/>
                  </a:moveTo>
                  <a:cubicBezTo>
                    <a:pt x="45287" y="27619"/>
                    <a:pt x="29800" y="52762"/>
                    <a:pt x="9312" y="73519"/>
                  </a:cubicBezTo>
                  <a:lnTo>
                    <a:pt x="0" y="55629"/>
                  </a:lnTo>
                  <a:cubicBezTo>
                    <a:pt x="24016" y="42396"/>
                    <a:pt x="27447" y="9558"/>
                    <a:pt x="54649" y="0"/>
                  </a:cubicBezTo>
                  <a:close/>
                </a:path>
              </a:pathLst>
            </a:custGeom>
            <a:solidFill>
              <a:srgbClr val="AC946E"/>
            </a:solidFill>
            <a:ln w="24493"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574C6827-6E95-48B5-941D-4A6E0E21382F}"/>
                </a:ext>
              </a:extLst>
            </p:cNvPr>
            <p:cNvSpPr/>
            <p:nvPr/>
          </p:nvSpPr>
          <p:spPr>
            <a:xfrm>
              <a:off x="1451237" y="5143252"/>
              <a:ext cx="24506" cy="24506"/>
            </a:xfrm>
            <a:custGeom>
              <a:avLst/>
              <a:gdLst>
                <a:gd name="connsiteX0" fmla="*/ 11518 w 24506"/>
                <a:gd name="connsiteY0" fmla="*/ 38063 h 24506"/>
                <a:gd name="connsiteX1" fmla="*/ 0 w 24506"/>
                <a:gd name="connsiteY1" fmla="*/ 26790 h 24506"/>
                <a:gd name="connsiteX2" fmla="*/ 3186 w 24506"/>
                <a:gd name="connsiteY2" fmla="*/ 10370 h 24506"/>
                <a:gd name="connsiteX3" fmla="*/ 36514 w 24506"/>
                <a:gd name="connsiteY3" fmla="*/ 7185 h 24506"/>
                <a:gd name="connsiteX4" fmla="*/ 11518 w 24506"/>
                <a:gd name="connsiteY4" fmla="*/ 38063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24506">
                  <a:moveTo>
                    <a:pt x="11518" y="38063"/>
                  </a:moveTo>
                  <a:lnTo>
                    <a:pt x="0" y="26790"/>
                  </a:lnTo>
                  <a:lnTo>
                    <a:pt x="3186" y="10370"/>
                  </a:lnTo>
                  <a:cubicBezTo>
                    <a:pt x="14459" y="7185"/>
                    <a:pt x="27692" y="-9234"/>
                    <a:pt x="36514" y="7185"/>
                  </a:cubicBezTo>
                  <a:cubicBezTo>
                    <a:pt x="47052" y="27525"/>
                    <a:pt x="26957" y="33161"/>
                    <a:pt x="11518" y="38063"/>
                  </a:cubicBezTo>
                  <a:close/>
                </a:path>
              </a:pathLst>
            </a:custGeom>
            <a:solidFill>
              <a:srgbClr val="EFE3C8"/>
            </a:solidFill>
            <a:ln w="24493"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0CBF9C3A-CDCF-4AAE-9B63-F1C658A63778}"/>
                </a:ext>
              </a:extLst>
            </p:cNvPr>
            <p:cNvSpPr/>
            <p:nvPr/>
          </p:nvSpPr>
          <p:spPr>
            <a:xfrm>
              <a:off x="1389297" y="6006419"/>
              <a:ext cx="24506" cy="24506"/>
            </a:xfrm>
            <a:custGeom>
              <a:avLst/>
              <a:gdLst>
                <a:gd name="connsiteX0" fmla="*/ 37189 w 24506"/>
                <a:gd name="connsiteY0" fmla="*/ 17420 h 24506"/>
                <a:gd name="connsiteX1" fmla="*/ 7782 w 24506"/>
                <a:gd name="connsiteY1" fmla="*/ 31878 h 24506"/>
                <a:gd name="connsiteX2" fmla="*/ 2684 w 24506"/>
                <a:gd name="connsiteY2" fmla="*/ 8524 h 24506"/>
                <a:gd name="connsiteX3" fmla="*/ 6066 w 24506"/>
                <a:gd name="connsiteY3" fmla="*/ 4677 h 24506"/>
                <a:gd name="connsiteX4" fmla="*/ 37434 w 24506"/>
                <a:gd name="connsiteY4" fmla="*/ 17909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24506">
                  <a:moveTo>
                    <a:pt x="37189" y="17420"/>
                  </a:moveTo>
                  <a:cubicBezTo>
                    <a:pt x="34003" y="35799"/>
                    <a:pt x="21505" y="39475"/>
                    <a:pt x="7782" y="31878"/>
                  </a:cubicBezTo>
                  <a:cubicBezTo>
                    <a:pt x="-85" y="26830"/>
                    <a:pt x="-2364" y="16366"/>
                    <a:pt x="2684" y="8524"/>
                  </a:cubicBezTo>
                  <a:cubicBezTo>
                    <a:pt x="3616" y="7078"/>
                    <a:pt x="4743" y="5779"/>
                    <a:pt x="6066" y="4677"/>
                  </a:cubicBezTo>
                  <a:cubicBezTo>
                    <a:pt x="22731" y="-9783"/>
                    <a:pt x="26897" y="13498"/>
                    <a:pt x="37434" y="17909"/>
                  </a:cubicBezTo>
                  <a:close/>
                </a:path>
              </a:pathLst>
            </a:custGeom>
            <a:solidFill>
              <a:srgbClr val="D1BC9E"/>
            </a:solidFill>
            <a:ln w="24493"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E4DCF058-70FD-4E37-8A54-3D0862EDB31E}"/>
                </a:ext>
              </a:extLst>
            </p:cNvPr>
            <p:cNvSpPr/>
            <p:nvPr/>
          </p:nvSpPr>
          <p:spPr>
            <a:xfrm>
              <a:off x="1179284" y="5080839"/>
              <a:ext cx="49012" cy="49012"/>
            </a:xfrm>
            <a:custGeom>
              <a:avLst/>
              <a:gdLst>
                <a:gd name="connsiteX0" fmla="*/ 424 w 49012"/>
                <a:gd name="connsiteY0" fmla="*/ 0 h 49012"/>
                <a:gd name="connsiteX1" fmla="*/ 29342 w 49012"/>
                <a:gd name="connsiteY1" fmla="*/ 0 h 49012"/>
                <a:gd name="connsiteX2" fmla="*/ 46741 w 49012"/>
                <a:gd name="connsiteY2" fmla="*/ 53669 h 49012"/>
                <a:gd name="connsiteX3" fmla="*/ 46741 w 49012"/>
                <a:gd name="connsiteY3" fmla="*/ 53669 h 49012"/>
                <a:gd name="connsiteX4" fmla="*/ 9982 w 49012"/>
                <a:gd name="connsiteY4" fmla="*/ 25977 h 49012"/>
                <a:gd name="connsiteX5" fmla="*/ 9982 w 49012"/>
                <a:gd name="connsiteY5" fmla="*/ 25977 h 49012"/>
                <a:gd name="connsiteX6" fmla="*/ 424 w 49012"/>
                <a:gd name="connsiteY6" fmla="*/ 0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49012">
                  <a:moveTo>
                    <a:pt x="424" y="0"/>
                  </a:moveTo>
                  <a:lnTo>
                    <a:pt x="29342" y="0"/>
                  </a:lnTo>
                  <a:cubicBezTo>
                    <a:pt x="24196" y="21320"/>
                    <a:pt x="75169" y="24506"/>
                    <a:pt x="46741" y="53669"/>
                  </a:cubicBezTo>
                  <a:lnTo>
                    <a:pt x="46741" y="53669"/>
                  </a:lnTo>
                  <a:cubicBezTo>
                    <a:pt x="38654" y="38965"/>
                    <a:pt x="31302" y="23036"/>
                    <a:pt x="9982" y="25977"/>
                  </a:cubicBezTo>
                  <a:lnTo>
                    <a:pt x="9982" y="25977"/>
                  </a:lnTo>
                  <a:cubicBezTo>
                    <a:pt x="6796" y="18380"/>
                    <a:pt x="-2026" y="11518"/>
                    <a:pt x="424" y="0"/>
                  </a:cubicBezTo>
                  <a:close/>
                </a:path>
              </a:pathLst>
            </a:custGeom>
            <a:solidFill>
              <a:srgbClr val="D9C6A7"/>
            </a:solidFill>
            <a:ln w="24493"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F7FD4595-5393-4BDB-B64B-640CBE42D78F}"/>
                </a:ext>
              </a:extLst>
            </p:cNvPr>
            <p:cNvSpPr/>
            <p:nvPr/>
          </p:nvSpPr>
          <p:spPr>
            <a:xfrm>
              <a:off x="1399000" y="5800533"/>
              <a:ext cx="24506" cy="24506"/>
            </a:xfrm>
            <a:custGeom>
              <a:avLst/>
              <a:gdLst>
                <a:gd name="connsiteX0" fmla="*/ 12292 w 24506"/>
                <a:gd name="connsiteY0" fmla="*/ 54 h 24506"/>
                <a:gd name="connsiteX1" fmla="*/ 25525 w 24506"/>
                <a:gd name="connsiteY1" fmla="*/ 21130 h 24506"/>
                <a:gd name="connsiteX2" fmla="*/ 8616 w 24506"/>
                <a:gd name="connsiteY2" fmla="*/ 37059 h 24506"/>
                <a:gd name="connsiteX3" fmla="*/ 39 w 24506"/>
                <a:gd name="connsiteY3" fmla="*/ 14513 h 24506"/>
                <a:gd name="connsiteX4" fmla="*/ 12292 w 24506"/>
                <a:gd name="connsiteY4" fmla="*/ 54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24506">
                  <a:moveTo>
                    <a:pt x="12292" y="54"/>
                  </a:moveTo>
                  <a:cubicBezTo>
                    <a:pt x="21041" y="3167"/>
                    <a:pt x="26530" y="11891"/>
                    <a:pt x="25525" y="21130"/>
                  </a:cubicBezTo>
                  <a:cubicBezTo>
                    <a:pt x="25525" y="31177"/>
                    <a:pt x="19154" y="39509"/>
                    <a:pt x="8616" y="37059"/>
                  </a:cubicBezTo>
                  <a:cubicBezTo>
                    <a:pt x="-1922" y="34608"/>
                    <a:pt x="284" y="22845"/>
                    <a:pt x="39" y="14513"/>
                  </a:cubicBezTo>
                  <a:cubicBezTo>
                    <a:pt x="-206" y="6181"/>
                    <a:pt x="1264" y="-681"/>
                    <a:pt x="12292" y="54"/>
                  </a:cubicBezTo>
                  <a:close/>
                </a:path>
              </a:pathLst>
            </a:custGeom>
            <a:solidFill>
              <a:srgbClr val="CCB798"/>
            </a:solidFill>
            <a:ln w="24493"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4B608A02-AF4F-457B-832A-D87E2444E1B8}"/>
                </a:ext>
              </a:extLst>
            </p:cNvPr>
            <p:cNvSpPr/>
            <p:nvPr/>
          </p:nvSpPr>
          <p:spPr>
            <a:xfrm>
              <a:off x="1311551" y="5907821"/>
              <a:ext cx="24506" cy="24506"/>
            </a:xfrm>
            <a:custGeom>
              <a:avLst/>
              <a:gdLst>
                <a:gd name="connsiteX0" fmla="*/ 44357 w 24506"/>
                <a:gd name="connsiteY0" fmla="*/ 29265 h 24506"/>
                <a:gd name="connsiteX1" fmla="*/ 0 w 24506"/>
                <a:gd name="connsiteY1" fmla="*/ 8190 h 24506"/>
                <a:gd name="connsiteX2" fmla="*/ 3921 w 24506"/>
                <a:gd name="connsiteY2" fmla="*/ 1083 h 24506"/>
                <a:gd name="connsiteX3" fmla="*/ 44357 w 24506"/>
                <a:gd name="connsiteY3" fmla="*/ 29265 h 24506"/>
              </a:gdLst>
              <a:ahLst/>
              <a:cxnLst>
                <a:cxn ang="0">
                  <a:pos x="connsiteX0" y="connsiteY0"/>
                </a:cxn>
                <a:cxn ang="0">
                  <a:pos x="connsiteX1" y="connsiteY1"/>
                </a:cxn>
                <a:cxn ang="0">
                  <a:pos x="connsiteX2" y="connsiteY2"/>
                </a:cxn>
                <a:cxn ang="0">
                  <a:pos x="connsiteX3" y="connsiteY3"/>
                </a:cxn>
              </a:cxnLst>
              <a:rect l="l" t="t" r="r" b="b"/>
              <a:pathLst>
                <a:path w="24506" h="24506">
                  <a:moveTo>
                    <a:pt x="44357" y="29265"/>
                  </a:moveTo>
                  <a:cubicBezTo>
                    <a:pt x="24262" y="31226"/>
                    <a:pt x="7352" y="28040"/>
                    <a:pt x="0" y="8190"/>
                  </a:cubicBezTo>
                  <a:cubicBezTo>
                    <a:pt x="-24" y="5298"/>
                    <a:pt x="1471" y="2603"/>
                    <a:pt x="3921" y="1083"/>
                  </a:cubicBezTo>
                  <a:cubicBezTo>
                    <a:pt x="27937" y="-5778"/>
                    <a:pt x="29163" y="21914"/>
                    <a:pt x="44357" y="29265"/>
                  </a:cubicBezTo>
                  <a:close/>
                </a:path>
              </a:pathLst>
            </a:custGeom>
            <a:solidFill>
              <a:srgbClr val="CFBA9B"/>
            </a:solidFill>
            <a:ln w="24493"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4A090C38-12D6-4554-AFAB-6CFEFDA9BE97}"/>
                </a:ext>
              </a:extLst>
            </p:cNvPr>
            <p:cNvSpPr/>
            <p:nvPr/>
          </p:nvSpPr>
          <p:spPr>
            <a:xfrm>
              <a:off x="1456138" y="5282280"/>
              <a:ext cx="49012" cy="24506"/>
            </a:xfrm>
            <a:custGeom>
              <a:avLst/>
              <a:gdLst>
                <a:gd name="connsiteX0" fmla="*/ 63961 w 49012"/>
                <a:gd name="connsiteY0" fmla="*/ 0 h 24506"/>
                <a:gd name="connsiteX1" fmla="*/ 0 w 49012"/>
                <a:gd name="connsiteY1" fmla="*/ 21566 h 24506"/>
                <a:gd name="connsiteX2" fmla="*/ 63961 w 49012"/>
                <a:gd name="connsiteY2" fmla="*/ 0 h 24506"/>
              </a:gdLst>
              <a:ahLst/>
              <a:cxnLst>
                <a:cxn ang="0">
                  <a:pos x="connsiteX0" y="connsiteY0"/>
                </a:cxn>
                <a:cxn ang="0">
                  <a:pos x="connsiteX1" y="connsiteY1"/>
                </a:cxn>
                <a:cxn ang="0">
                  <a:pos x="connsiteX2" y="connsiteY2"/>
                </a:cxn>
              </a:cxnLst>
              <a:rect l="l" t="t" r="r" b="b"/>
              <a:pathLst>
                <a:path w="49012" h="24506">
                  <a:moveTo>
                    <a:pt x="63961" y="0"/>
                  </a:moveTo>
                  <a:cubicBezTo>
                    <a:pt x="50042" y="20928"/>
                    <a:pt x="23747" y="29800"/>
                    <a:pt x="0" y="21566"/>
                  </a:cubicBezTo>
                  <a:cubicBezTo>
                    <a:pt x="17645" y="1716"/>
                    <a:pt x="37740" y="4411"/>
                    <a:pt x="63961" y="0"/>
                  </a:cubicBezTo>
                  <a:close/>
                </a:path>
              </a:pathLst>
            </a:custGeom>
            <a:solidFill>
              <a:srgbClr val="D2BD9E"/>
            </a:solidFill>
            <a:ln w="24493"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390B7CC0-1278-4200-9420-98CC8D671C16}"/>
                </a:ext>
              </a:extLst>
            </p:cNvPr>
            <p:cNvSpPr/>
            <p:nvPr/>
          </p:nvSpPr>
          <p:spPr>
            <a:xfrm>
              <a:off x="1539289" y="5072228"/>
              <a:ext cx="24506" cy="24506"/>
            </a:xfrm>
            <a:custGeom>
              <a:avLst/>
              <a:gdLst>
                <a:gd name="connsiteX0" fmla="*/ 42566 w 24506"/>
                <a:gd name="connsiteY0" fmla="*/ 6651 h 24506"/>
                <a:gd name="connsiteX1" fmla="*/ 23206 w 24506"/>
                <a:gd name="connsiteY1" fmla="*/ 27236 h 24506"/>
                <a:gd name="connsiteX2" fmla="*/ 4826 w 24506"/>
                <a:gd name="connsiteY2" fmla="*/ 7141 h 24506"/>
                <a:gd name="connsiteX3" fmla="*/ 42566 w 24506"/>
                <a:gd name="connsiteY3" fmla="*/ 6651 h 24506"/>
              </a:gdLst>
              <a:ahLst/>
              <a:cxnLst>
                <a:cxn ang="0">
                  <a:pos x="connsiteX0" y="connsiteY0"/>
                </a:cxn>
                <a:cxn ang="0">
                  <a:pos x="connsiteX1" y="connsiteY1"/>
                </a:cxn>
                <a:cxn ang="0">
                  <a:pos x="connsiteX2" y="connsiteY2"/>
                </a:cxn>
                <a:cxn ang="0">
                  <a:pos x="connsiteX3" y="connsiteY3"/>
                </a:cxn>
              </a:cxnLst>
              <a:rect l="l" t="t" r="r" b="b"/>
              <a:pathLst>
                <a:path w="24506" h="24506">
                  <a:moveTo>
                    <a:pt x="42566" y="6651"/>
                  </a:moveTo>
                  <a:cubicBezTo>
                    <a:pt x="56534" y="31157"/>
                    <a:pt x="34479" y="26991"/>
                    <a:pt x="23206" y="27236"/>
                  </a:cubicBezTo>
                  <a:cubicBezTo>
                    <a:pt x="11933" y="27482"/>
                    <a:pt x="-9632" y="32382"/>
                    <a:pt x="4826" y="7141"/>
                  </a:cubicBezTo>
                  <a:cubicBezTo>
                    <a:pt x="17325" y="769"/>
                    <a:pt x="30068" y="-4867"/>
                    <a:pt x="42566" y="6651"/>
                  </a:cubicBezTo>
                  <a:close/>
                </a:path>
              </a:pathLst>
            </a:custGeom>
            <a:solidFill>
              <a:srgbClr val="F5ECD1"/>
            </a:solidFill>
            <a:ln w="24493"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A6B48FD5-45C6-43EF-A833-9F2ECA0E9839}"/>
                </a:ext>
              </a:extLst>
            </p:cNvPr>
            <p:cNvSpPr/>
            <p:nvPr/>
          </p:nvSpPr>
          <p:spPr>
            <a:xfrm>
              <a:off x="963809" y="2392996"/>
              <a:ext cx="24506" cy="24506"/>
            </a:xfrm>
            <a:custGeom>
              <a:avLst/>
              <a:gdLst>
                <a:gd name="connsiteX0" fmla="*/ 37249 w 24506"/>
                <a:gd name="connsiteY0" fmla="*/ 25731 h 24506"/>
                <a:gd name="connsiteX1" fmla="*/ 0 w 24506"/>
                <a:gd name="connsiteY1" fmla="*/ 27692 h 24506"/>
                <a:gd name="connsiteX2" fmla="*/ 0 w 24506"/>
                <a:gd name="connsiteY2" fmla="*/ 0 h 24506"/>
                <a:gd name="connsiteX3" fmla="*/ 37249 w 24506"/>
                <a:gd name="connsiteY3" fmla="*/ 1960 h 24506"/>
                <a:gd name="connsiteX4" fmla="*/ 37249 w 24506"/>
                <a:gd name="connsiteY4" fmla="*/ 25731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24506">
                  <a:moveTo>
                    <a:pt x="37249" y="25731"/>
                  </a:moveTo>
                  <a:lnTo>
                    <a:pt x="0" y="27692"/>
                  </a:lnTo>
                  <a:lnTo>
                    <a:pt x="0" y="0"/>
                  </a:lnTo>
                  <a:lnTo>
                    <a:pt x="37249" y="1960"/>
                  </a:lnTo>
                  <a:cubicBezTo>
                    <a:pt x="37249" y="9802"/>
                    <a:pt x="37249" y="17718"/>
                    <a:pt x="37249" y="25731"/>
                  </a:cubicBezTo>
                  <a:close/>
                </a:path>
              </a:pathLst>
            </a:custGeom>
            <a:solidFill>
              <a:srgbClr val="C9B594"/>
            </a:solidFill>
            <a:ln w="24493"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1FE8CA2F-454E-4520-B2EE-6491D4B63DD8}"/>
                </a:ext>
              </a:extLst>
            </p:cNvPr>
            <p:cNvSpPr/>
            <p:nvPr/>
          </p:nvSpPr>
          <p:spPr>
            <a:xfrm>
              <a:off x="1153242" y="3756523"/>
              <a:ext cx="24506" cy="24506"/>
            </a:xfrm>
            <a:custGeom>
              <a:avLst/>
              <a:gdLst>
                <a:gd name="connsiteX0" fmla="*/ 37985 w 24506"/>
                <a:gd name="connsiteY0" fmla="*/ 24506 h 24506"/>
                <a:gd name="connsiteX1" fmla="*/ 0 w 24506"/>
                <a:gd name="connsiteY1" fmla="*/ 24506 h 24506"/>
                <a:gd name="connsiteX2" fmla="*/ 0 w 24506"/>
                <a:gd name="connsiteY2" fmla="*/ 0 h 24506"/>
                <a:gd name="connsiteX3" fmla="*/ 37740 w 24506"/>
                <a:gd name="connsiteY3" fmla="*/ 0 h 24506"/>
              </a:gdLst>
              <a:ahLst/>
              <a:cxnLst>
                <a:cxn ang="0">
                  <a:pos x="connsiteX0" y="connsiteY0"/>
                </a:cxn>
                <a:cxn ang="0">
                  <a:pos x="connsiteX1" y="connsiteY1"/>
                </a:cxn>
                <a:cxn ang="0">
                  <a:pos x="connsiteX2" y="connsiteY2"/>
                </a:cxn>
                <a:cxn ang="0">
                  <a:pos x="connsiteX3" y="connsiteY3"/>
                </a:cxn>
              </a:cxnLst>
              <a:rect l="l" t="t" r="r" b="b"/>
              <a:pathLst>
                <a:path w="24506" h="24506">
                  <a:moveTo>
                    <a:pt x="37985" y="24506"/>
                  </a:moveTo>
                  <a:lnTo>
                    <a:pt x="0" y="24506"/>
                  </a:lnTo>
                  <a:cubicBezTo>
                    <a:pt x="0" y="16173"/>
                    <a:pt x="0" y="8013"/>
                    <a:pt x="0" y="0"/>
                  </a:cubicBezTo>
                  <a:lnTo>
                    <a:pt x="37740" y="0"/>
                  </a:lnTo>
                  <a:close/>
                </a:path>
              </a:pathLst>
            </a:custGeom>
            <a:solidFill>
              <a:srgbClr val="CBB696"/>
            </a:solidFill>
            <a:ln w="24493"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8DBB84E9-E28E-4A4F-992E-ED1685BF53F7}"/>
                </a:ext>
              </a:extLst>
            </p:cNvPr>
            <p:cNvSpPr/>
            <p:nvPr/>
          </p:nvSpPr>
          <p:spPr>
            <a:xfrm>
              <a:off x="1035612" y="4653696"/>
              <a:ext cx="24506" cy="24506"/>
            </a:xfrm>
            <a:custGeom>
              <a:avLst/>
              <a:gdLst>
                <a:gd name="connsiteX0" fmla="*/ 37494 w 24506"/>
                <a:gd name="connsiteY0" fmla="*/ 25977 h 24506"/>
                <a:gd name="connsiteX1" fmla="*/ 0 w 24506"/>
                <a:gd name="connsiteY1" fmla="*/ 25977 h 24506"/>
                <a:gd name="connsiteX2" fmla="*/ 0 w 24506"/>
                <a:gd name="connsiteY2" fmla="*/ 0 h 24506"/>
                <a:gd name="connsiteX3" fmla="*/ 37004 w 24506"/>
                <a:gd name="connsiteY3" fmla="*/ 0 h 24506"/>
                <a:gd name="connsiteX4" fmla="*/ 37494 w 24506"/>
                <a:gd name="connsiteY4" fmla="*/ 25977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24506">
                  <a:moveTo>
                    <a:pt x="37494" y="25977"/>
                  </a:moveTo>
                  <a:lnTo>
                    <a:pt x="0" y="25977"/>
                  </a:lnTo>
                  <a:lnTo>
                    <a:pt x="0" y="0"/>
                  </a:lnTo>
                  <a:lnTo>
                    <a:pt x="37004" y="0"/>
                  </a:lnTo>
                  <a:cubicBezTo>
                    <a:pt x="37323" y="8651"/>
                    <a:pt x="37494" y="17326"/>
                    <a:pt x="37494" y="25977"/>
                  </a:cubicBezTo>
                  <a:close/>
                </a:path>
              </a:pathLst>
            </a:custGeom>
            <a:solidFill>
              <a:srgbClr val="C9B494"/>
            </a:solidFill>
            <a:ln w="24493"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16286D30-CB21-4392-9187-CF5B4975FFAC}"/>
                </a:ext>
              </a:extLst>
            </p:cNvPr>
            <p:cNvSpPr/>
            <p:nvPr/>
          </p:nvSpPr>
          <p:spPr>
            <a:xfrm>
              <a:off x="1606852" y="4653696"/>
              <a:ext cx="24506" cy="24506"/>
            </a:xfrm>
            <a:custGeom>
              <a:avLst/>
              <a:gdLst>
                <a:gd name="connsiteX0" fmla="*/ 38475 w 24506"/>
                <a:gd name="connsiteY0" fmla="*/ 24506 h 24506"/>
                <a:gd name="connsiteX1" fmla="*/ 0 w 24506"/>
                <a:gd name="connsiteY1" fmla="*/ 24506 h 24506"/>
                <a:gd name="connsiteX2" fmla="*/ 0 w 24506"/>
                <a:gd name="connsiteY2" fmla="*/ 0 h 24506"/>
                <a:gd name="connsiteX3" fmla="*/ 37740 w 24506"/>
                <a:gd name="connsiteY3" fmla="*/ 0 h 24506"/>
                <a:gd name="connsiteX4" fmla="*/ 38475 w 24506"/>
                <a:gd name="connsiteY4" fmla="*/ 24506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24506">
                  <a:moveTo>
                    <a:pt x="38475" y="24506"/>
                  </a:moveTo>
                  <a:lnTo>
                    <a:pt x="0" y="24506"/>
                  </a:lnTo>
                  <a:lnTo>
                    <a:pt x="0" y="0"/>
                  </a:lnTo>
                  <a:lnTo>
                    <a:pt x="37740" y="0"/>
                  </a:lnTo>
                  <a:cubicBezTo>
                    <a:pt x="38230" y="8822"/>
                    <a:pt x="38475" y="16983"/>
                    <a:pt x="38475" y="24506"/>
                  </a:cubicBezTo>
                  <a:close/>
                </a:path>
              </a:pathLst>
            </a:custGeom>
            <a:solidFill>
              <a:srgbClr val="CBB595"/>
            </a:solidFill>
            <a:ln w="24493"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A3FB3802-F377-429B-8D6C-DBB036DEB7DD}"/>
                </a:ext>
              </a:extLst>
            </p:cNvPr>
            <p:cNvSpPr/>
            <p:nvPr/>
          </p:nvSpPr>
          <p:spPr>
            <a:xfrm>
              <a:off x="1582345" y="5882928"/>
              <a:ext cx="24506" cy="24506"/>
            </a:xfrm>
            <a:custGeom>
              <a:avLst/>
              <a:gdLst>
                <a:gd name="connsiteX0" fmla="*/ 45582 w 24506"/>
                <a:gd name="connsiteY0" fmla="*/ 0 h 24506"/>
                <a:gd name="connsiteX1" fmla="*/ 0 w 24506"/>
                <a:gd name="connsiteY1" fmla="*/ 41170 h 24506"/>
                <a:gd name="connsiteX2" fmla="*/ 45582 w 24506"/>
                <a:gd name="connsiteY2" fmla="*/ 0 h 24506"/>
              </a:gdLst>
              <a:ahLst/>
              <a:cxnLst>
                <a:cxn ang="0">
                  <a:pos x="connsiteX0" y="connsiteY0"/>
                </a:cxn>
                <a:cxn ang="0">
                  <a:pos x="connsiteX1" y="connsiteY1"/>
                </a:cxn>
                <a:cxn ang="0">
                  <a:pos x="connsiteX2" y="connsiteY2"/>
                </a:cxn>
              </a:cxnLst>
              <a:rect l="l" t="t" r="r" b="b"/>
              <a:pathLst>
                <a:path w="24506" h="24506">
                  <a:moveTo>
                    <a:pt x="45582" y="0"/>
                  </a:moveTo>
                  <a:cubicBezTo>
                    <a:pt x="35877" y="18796"/>
                    <a:pt x="19679" y="33426"/>
                    <a:pt x="0" y="41170"/>
                  </a:cubicBezTo>
                  <a:cubicBezTo>
                    <a:pt x="5882" y="10783"/>
                    <a:pt x="25977" y="5637"/>
                    <a:pt x="45582" y="0"/>
                  </a:cubicBezTo>
                  <a:close/>
                </a:path>
              </a:pathLst>
            </a:custGeom>
            <a:solidFill>
              <a:srgbClr val="D2BC9E"/>
            </a:solidFill>
            <a:ln w="24493"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5AEA837B-A1B4-412A-AC68-B40B6D573717}"/>
                </a:ext>
              </a:extLst>
            </p:cNvPr>
            <p:cNvSpPr/>
            <p:nvPr/>
          </p:nvSpPr>
          <p:spPr>
            <a:xfrm>
              <a:off x="999097" y="3756523"/>
              <a:ext cx="24506" cy="24506"/>
            </a:xfrm>
            <a:custGeom>
              <a:avLst/>
              <a:gdLst>
                <a:gd name="connsiteX0" fmla="*/ 37985 w 24506"/>
                <a:gd name="connsiteY0" fmla="*/ 24506 h 24506"/>
                <a:gd name="connsiteX1" fmla="*/ 0 w 24506"/>
                <a:gd name="connsiteY1" fmla="*/ 24506 h 24506"/>
                <a:gd name="connsiteX2" fmla="*/ 0 w 24506"/>
                <a:gd name="connsiteY2" fmla="*/ 0 h 24506"/>
                <a:gd name="connsiteX3" fmla="*/ 37740 w 24506"/>
                <a:gd name="connsiteY3" fmla="*/ 0 h 24506"/>
                <a:gd name="connsiteX4" fmla="*/ 37985 w 24506"/>
                <a:gd name="connsiteY4" fmla="*/ 24506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24506">
                  <a:moveTo>
                    <a:pt x="37985" y="24506"/>
                  </a:moveTo>
                  <a:lnTo>
                    <a:pt x="0" y="24506"/>
                  </a:lnTo>
                  <a:cubicBezTo>
                    <a:pt x="0" y="16173"/>
                    <a:pt x="0" y="8013"/>
                    <a:pt x="0" y="0"/>
                  </a:cubicBezTo>
                  <a:lnTo>
                    <a:pt x="37740" y="0"/>
                  </a:lnTo>
                  <a:cubicBezTo>
                    <a:pt x="37740" y="7841"/>
                    <a:pt x="37813" y="16002"/>
                    <a:pt x="37985" y="24506"/>
                  </a:cubicBezTo>
                  <a:close/>
                </a:path>
              </a:pathLst>
            </a:custGeom>
            <a:solidFill>
              <a:srgbClr val="CCB797"/>
            </a:solidFill>
            <a:ln w="24493"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0CF2C13C-FEED-4A54-BBBA-DAB6EC40EA3E}"/>
                </a:ext>
              </a:extLst>
            </p:cNvPr>
            <p:cNvSpPr/>
            <p:nvPr/>
          </p:nvSpPr>
          <p:spPr>
            <a:xfrm>
              <a:off x="1770798" y="4654185"/>
              <a:ext cx="24506" cy="24506"/>
            </a:xfrm>
            <a:custGeom>
              <a:avLst/>
              <a:gdLst>
                <a:gd name="connsiteX0" fmla="*/ 37494 w 24506"/>
                <a:gd name="connsiteY0" fmla="*/ 25732 h 24506"/>
                <a:gd name="connsiteX1" fmla="*/ 0 w 24506"/>
                <a:gd name="connsiteY1" fmla="*/ 25732 h 24506"/>
                <a:gd name="connsiteX2" fmla="*/ 0 w 24506"/>
                <a:gd name="connsiteY2" fmla="*/ 0 h 24506"/>
                <a:gd name="connsiteX3" fmla="*/ 36514 w 24506"/>
                <a:gd name="connsiteY3" fmla="*/ 0 h 24506"/>
              </a:gdLst>
              <a:ahLst/>
              <a:cxnLst>
                <a:cxn ang="0">
                  <a:pos x="connsiteX0" y="connsiteY0"/>
                </a:cxn>
                <a:cxn ang="0">
                  <a:pos x="connsiteX1" y="connsiteY1"/>
                </a:cxn>
                <a:cxn ang="0">
                  <a:pos x="connsiteX2" y="connsiteY2"/>
                </a:cxn>
                <a:cxn ang="0">
                  <a:pos x="connsiteX3" y="connsiteY3"/>
                </a:cxn>
              </a:cxnLst>
              <a:rect l="l" t="t" r="r" b="b"/>
              <a:pathLst>
                <a:path w="24506" h="24506">
                  <a:moveTo>
                    <a:pt x="37494" y="25732"/>
                  </a:moveTo>
                  <a:lnTo>
                    <a:pt x="0" y="25732"/>
                  </a:lnTo>
                  <a:lnTo>
                    <a:pt x="0" y="0"/>
                  </a:lnTo>
                  <a:lnTo>
                    <a:pt x="36514" y="0"/>
                  </a:lnTo>
                  <a:close/>
                </a:path>
              </a:pathLst>
            </a:custGeom>
            <a:solidFill>
              <a:srgbClr val="C7B291"/>
            </a:solidFill>
            <a:ln w="24493"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23406137-C6EC-4EC8-81B5-1B41EA4918B4}"/>
                </a:ext>
              </a:extLst>
            </p:cNvPr>
            <p:cNvSpPr/>
            <p:nvPr/>
          </p:nvSpPr>
          <p:spPr>
            <a:xfrm>
              <a:off x="1544116" y="5052167"/>
              <a:ext cx="24506" cy="24506"/>
            </a:xfrm>
            <a:custGeom>
              <a:avLst/>
              <a:gdLst>
                <a:gd name="connsiteX0" fmla="*/ 37740 w 24506"/>
                <a:gd name="connsiteY0" fmla="*/ 26712 h 24506"/>
                <a:gd name="connsiteX1" fmla="*/ 0 w 24506"/>
                <a:gd name="connsiteY1" fmla="*/ 26712 h 24506"/>
                <a:gd name="connsiteX2" fmla="*/ 9557 w 24506"/>
                <a:gd name="connsiteY2" fmla="*/ 0 h 24506"/>
                <a:gd name="connsiteX3" fmla="*/ 46807 w 24506"/>
                <a:gd name="connsiteY3" fmla="*/ 1715 h 24506"/>
              </a:gdLst>
              <a:ahLst/>
              <a:cxnLst>
                <a:cxn ang="0">
                  <a:pos x="connsiteX0" y="connsiteY0"/>
                </a:cxn>
                <a:cxn ang="0">
                  <a:pos x="connsiteX1" y="connsiteY1"/>
                </a:cxn>
                <a:cxn ang="0">
                  <a:pos x="connsiteX2" y="connsiteY2"/>
                </a:cxn>
                <a:cxn ang="0">
                  <a:pos x="connsiteX3" y="connsiteY3"/>
                </a:cxn>
              </a:cxnLst>
              <a:rect l="l" t="t" r="r" b="b"/>
              <a:pathLst>
                <a:path w="24506" h="24506">
                  <a:moveTo>
                    <a:pt x="37740" y="26712"/>
                  </a:moveTo>
                  <a:lnTo>
                    <a:pt x="0" y="26712"/>
                  </a:lnTo>
                  <a:lnTo>
                    <a:pt x="9557" y="0"/>
                  </a:lnTo>
                  <a:lnTo>
                    <a:pt x="46807" y="1715"/>
                  </a:lnTo>
                  <a:close/>
                </a:path>
              </a:pathLst>
            </a:custGeom>
            <a:solidFill>
              <a:srgbClr val="C9B494"/>
            </a:solidFill>
            <a:ln w="24493"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D80CA045-0884-4059-B26C-F9706DA07511}"/>
                </a:ext>
              </a:extLst>
            </p:cNvPr>
            <p:cNvSpPr/>
            <p:nvPr/>
          </p:nvSpPr>
          <p:spPr>
            <a:xfrm>
              <a:off x="1588962" y="4854402"/>
              <a:ext cx="24506" cy="24506"/>
            </a:xfrm>
            <a:custGeom>
              <a:avLst/>
              <a:gdLst>
                <a:gd name="connsiteX0" fmla="*/ 29653 w 24506"/>
                <a:gd name="connsiteY0" fmla="*/ 24506 h 24506"/>
                <a:gd name="connsiteX1" fmla="*/ 1716 w 24506"/>
                <a:gd name="connsiteY1" fmla="*/ 26712 h 24506"/>
                <a:gd name="connsiteX2" fmla="*/ 0 w 24506"/>
                <a:gd name="connsiteY2" fmla="*/ 0 h 24506"/>
                <a:gd name="connsiteX3" fmla="*/ 38230 w 24506"/>
                <a:gd name="connsiteY3" fmla="*/ 0 h 24506"/>
              </a:gdLst>
              <a:ahLst/>
              <a:cxnLst>
                <a:cxn ang="0">
                  <a:pos x="connsiteX0" y="connsiteY0"/>
                </a:cxn>
                <a:cxn ang="0">
                  <a:pos x="connsiteX1" y="connsiteY1"/>
                </a:cxn>
                <a:cxn ang="0">
                  <a:pos x="connsiteX2" y="connsiteY2"/>
                </a:cxn>
                <a:cxn ang="0">
                  <a:pos x="connsiteX3" y="connsiteY3"/>
                </a:cxn>
              </a:cxnLst>
              <a:rect l="l" t="t" r="r" b="b"/>
              <a:pathLst>
                <a:path w="24506" h="24506">
                  <a:moveTo>
                    <a:pt x="29653" y="24506"/>
                  </a:moveTo>
                  <a:lnTo>
                    <a:pt x="1716" y="26712"/>
                  </a:lnTo>
                  <a:lnTo>
                    <a:pt x="0" y="0"/>
                  </a:lnTo>
                  <a:lnTo>
                    <a:pt x="38230" y="0"/>
                  </a:lnTo>
                  <a:close/>
                </a:path>
              </a:pathLst>
            </a:custGeom>
            <a:solidFill>
              <a:srgbClr val="CAB695"/>
            </a:solidFill>
            <a:ln w="24493"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1C7E355D-81DE-42F0-81F7-5E94F4958FC1}"/>
                </a:ext>
              </a:extLst>
            </p:cNvPr>
            <p:cNvSpPr/>
            <p:nvPr/>
          </p:nvSpPr>
          <p:spPr>
            <a:xfrm>
              <a:off x="954986" y="3244587"/>
              <a:ext cx="24506" cy="98025"/>
            </a:xfrm>
            <a:custGeom>
              <a:avLst/>
              <a:gdLst>
                <a:gd name="connsiteX0" fmla="*/ 0 w 0"/>
                <a:gd name="connsiteY0" fmla="*/ 102926 h 98024"/>
                <a:gd name="connsiteX1" fmla="*/ 0 w 0"/>
                <a:gd name="connsiteY1" fmla="*/ 0 h 98024"/>
                <a:gd name="connsiteX2" fmla="*/ 0 w 0"/>
                <a:gd name="connsiteY2" fmla="*/ 102926 h 98024"/>
              </a:gdLst>
              <a:ahLst/>
              <a:cxnLst>
                <a:cxn ang="0">
                  <a:pos x="connsiteX0" y="connsiteY0"/>
                </a:cxn>
                <a:cxn ang="0">
                  <a:pos x="connsiteX1" y="connsiteY1"/>
                </a:cxn>
                <a:cxn ang="0">
                  <a:pos x="connsiteX2" y="connsiteY2"/>
                </a:cxn>
              </a:cxnLst>
              <a:rect l="l" t="t" r="r" b="b"/>
              <a:pathLst>
                <a:path h="98024">
                  <a:moveTo>
                    <a:pt x="0" y="102926"/>
                  </a:moveTo>
                  <a:cubicBezTo>
                    <a:pt x="0" y="68617"/>
                    <a:pt x="0" y="34309"/>
                    <a:pt x="0" y="0"/>
                  </a:cubicBezTo>
                  <a:cubicBezTo>
                    <a:pt x="12400" y="33182"/>
                    <a:pt x="12400" y="69745"/>
                    <a:pt x="0" y="102926"/>
                  </a:cubicBezTo>
                  <a:close/>
                </a:path>
              </a:pathLst>
            </a:custGeom>
            <a:solidFill>
              <a:srgbClr val="F4EBD0"/>
            </a:solidFill>
            <a:ln w="24493"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BACF07D5-EA59-4CAE-B6AB-018611128CA2}"/>
                </a:ext>
              </a:extLst>
            </p:cNvPr>
            <p:cNvSpPr/>
            <p:nvPr/>
          </p:nvSpPr>
          <p:spPr>
            <a:xfrm>
              <a:off x="1520287" y="3954288"/>
              <a:ext cx="24506" cy="73519"/>
            </a:xfrm>
            <a:custGeom>
              <a:avLst/>
              <a:gdLst>
                <a:gd name="connsiteX0" fmla="*/ 15497 w 24506"/>
                <a:gd name="connsiteY0" fmla="*/ 0 h 73518"/>
                <a:gd name="connsiteX1" fmla="*/ 6185 w 24506"/>
                <a:gd name="connsiteY1" fmla="*/ 90919 h 73518"/>
                <a:gd name="connsiteX2" fmla="*/ 6185 w 24506"/>
                <a:gd name="connsiteY2" fmla="*/ 90919 h 73518"/>
                <a:gd name="connsiteX3" fmla="*/ 15007 w 24506"/>
                <a:gd name="connsiteY3" fmla="*/ 735 h 73518"/>
              </a:gdLst>
              <a:ahLst/>
              <a:cxnLst>
                <a:cxn ang="0">
                  <a:pos x="connsiteX0" y="connsiteY0"/>
                </a:cxn>
                <a:cxn ang="0">
                  <a:pos x="connsiteX1" y="connsiteY1"/>
                </a:cxn>
                <a:cxn ang="0">
                  <a:pos x="connsiteX2" y="connsiteY2"/>
                </a:cxn>
                <a:cxn ang="0">
                  <a:pos x="connsiteX3" y="connsiteY3"/>
                </a:cxn>
              </a:cxnLst>
              <a:rect l="l" t="t" r="r" b="b"/>
              <a:pathLst>
                <a:path w="24506" h="73518">
                  <a:moveTo>
                    <a:pt x="15497" y="0"/>
                  </a:moveTo>
                  <a:cubicBezTo>
                    <a:pt x="28485" y="31859"/>
                    <a:pt x="34612" y="63226"/>
                    <a:pt x="6185" y="90919"/>
                  </a:cubicBezTo>
                  <a:lnTo>
                    <a:pt x="6185" y="90919"/>
                  </a:lnTo>
                  <a:cubicBezTo>
                    <a:pt x="-4476" y="61045"/>
                    <a:pt x="-1241" y="27986"/>
                    <a:pt x="15007" y="735"/>
                  </a:cubicBezTo>
                  <a:close/>
                </a:path>
              </a:pathLst>
            </a:custGeom>
            <a:solidFill>
              <a:srgbClr val="6E5C42"/>
            </a:solidFill>
            <a:ln w="24493"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D289B2AC-9CFE-4AF3-8905-B2EA83F7D8E9}"/>
                </a:ext>
              </a:extLst>
            </p:cNvPr>
            <p:cNvSpPr/>
            <p:nvPr/>
          </p:nvSpPr>
          <p:spPr>
            <a:xfrm>
              <a:off x="1479854" y="5097504"/>
              <a:ext cx="24506" cy="24506"/>
            </a:xfrm>
            <a:custGeom>
              <a:avLst/>
              <a:gdLst>
                <a:gd name="connsiteX0" fmla="*/ 14024 w 24506"/>
                <a:gd name="connsiteY0" fmla="*/ 244 h 24506"/>
                <a:gd name="connsiteX1" fmla="*/ 28727 w 24506"/>
                <a:gd name="connsiteY1" fmla="*/ 10047 h 24506"/>
                <a:gd name="connsiteX2" fmla="*/ 28972 w 24506"/>
                <a:gd name="connsiteY2" fmla="*/ 12008 h 24506"/>
                <a:gd name="connsiteX3" fmla="*/ 16205 w 24506"/>
                <a:gd name="connsiteY3" fmla="*/ 32641 h 24506"/>
                <a:gd name="connsiteX4" fmla="*/ 12553 w 24506"/>
                <a:gd name="connsiteY4" fmla="*/ 33083 h 24506"/>
                <a:gd name="connsiteX5" fmla="*/ 300 w 24506"/>
                <a:gd name="connsiteY5" fmla="*/ 18624 h 24506"/>
                <a:gd name="connsiteX6" fmla="*/ 12431 w 24506"/>
                <a:gd name="connsiteY6" fmla="*/ 465 h 24506"/>
                <a:gd name="connsiteX7" fmla="*/ 14024 w 24506"/>
                <a:gd name="connsiteY7" fmla="*/ 244 h 2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06" h="24506">
                  <a:moveTo>
                    <a:pt x="14024" y="244"/>
                  </a:moveTo>
                  <a:cubicBezTo>
                    <a:pt x="20787" y="-1103"/>
                    <a:pt x="27379" y="3259"/>
                    <a:pt x="28727" y="10047"/>
                  </a:cubicBezTo>
                  <a:cubicBezTo>
                    <a:pt x="28874" y="10684"/>
                    <a:pt x="28948" y="11346"/>
                    <a:pt x="28972" y="12008"/>
                  </a:cubicBezTo>
                  <a:cubicBezTo>
                    <a:pt x="31129" y="21222"/>
                    <a:pt x="25419" y="30460"/>
                    <a:pt x="16205" y="32641"/>
                  </a:cubicBezTo>
                  <a:cubicBezTo>
                    <a:pt x="15004" y="32911"/>
                    <a:pt x="13779" y="33059"/>
                    <a:pt x="12553" y="33083"/>
                  </a:cubicBezTo>
                  <a:cubicBezTo>
                    <a:pt x="3486" y="33083"/>
                    <a:pt x="790" y="26466"/>
                    <a:pt x="300" y="18624"/>
                  </a:cubicBezTo>
                  <a:cubicBezTo>
                    <a:pt x="-1366" y="10267"/>
                    <a:pt x="4074" y="2131"/>
                    <a:pt x="12431" y="465"/>
                  </a:cubicBezTo>
                  <a:cubicBezTo>
                    <a:pt x="12970" y="367"/>
                    <a:pt x="13484" y="294"/>
                    <a:pt x="14024" y="244"/>
                  </a:cubicBezTo>
                  <a:close/>
                </a:path>
              </a:pathLst>
            </a:custGeom>
            <a:solidFill>
              <a:srgbClr val="EDE2C7"/>
            </a:solidFill>
            <a:ln w="24493"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34064687-C4E4-4FCC-9459-F2BD3EDF824C}"/>
                </a:ext>
              </a:extLst>
            </p:cNvPr>
            <p:cNvSpPr/>
            <p:nvPr/>
          </p:nvSpPr>
          <p:spPr>
            <a:xfrm>
              <a:off x="1788198" y="3925860"/>
              <a:ext cx="24506" cy="73519"/>
            </a:xfrm>
            <a:custGeom>
              <a:avLst/>
              <a:gdLst>
                <a:gd name="connsiteX0" fmla="*/ 9802 w 0"/>
                <a:gd name="connsiteY0" fmla="*/ 0 h 73518"/>
                <a:gd name="connsiteX1" fmla="*/ 2941 w 0"/>
                <a:gd name="connsiteY1" fmla="*/ 91654 h 73518"/>
                <a:gd name="connsiteX2" fmla="*/ 0 w 0"/>
                <a:gd name="connsiteY2" fmla="*/ 10538 h 73518"/>
              </a:gdLst>
              <a:ahLst/>
              <a:cxnLst>
                <a:cxn ang="0">
                  <a:pos x="connsiteX0" y="connsiteY0"/>
                </a:cxn>
                <a:cxn ang="0">
                  <a:pos x="connsiteX1" y="connsiteY1"/>
                </a:cxn>
                <a:cxn ang="0">
                  <a:pos x="connsiteX2" y="connsiteY2"/>
                </a:cxn>
              </a:cxnLst>
              <a:rect l="l" t="t" r="r" b="b"/>
              <a:pathLst>
                <a:path h="73518">
                  <a:moveTo>
                    <a:pt x="9802" y="0"/>
                  </a:moveTo>
                  <a:cubicBezTo>
                    <a:pt x="7842" y="30633"/>
                    <a:pt x="18135" y="62001"/>
                    <a:pt x="2941" y="91654"/>
                  </a:cubicBezTo>
                  <a:lnTo>
                    <a:pt x="0" y="10538"/>
                  </a:lnTo>
                  <a:close/>
                </a:path>
              </a:pathLst>
            </a:custGeom>
            <a:solidFill>
              <a:srgbClr val="ECE1C5"/>
            </a:solidFill>
            <a:ln w="24493"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E91D68AB-7CF7-49C1-B25C-C44B68061239}"/>
                </a:ext>
              </a:extLst>
            </p:cNvPr>
            <p:cNvSpPr/>
            <p:nvPr/>
          </p:nvSpPr>
          <p:spPr>
            <a:xfrm>
              <a:off x="1372757" y="5490093"/>
              <a:ext cx="24506" cy="24506"/>
            </a:xfrm>
            <a:custGeom>
              <a:avLst/>
              <a:gdLst>
                <a:gd name="connsiteX0" fmla="*/ 17950 w 24506"/>
                <a:gd name="connsiteY0" fmla="*/ 0 h 24506"/>
                <a:gd name="connsiteX1" fmla="*/ 24812 w 24506"/>
                <a:gd name="connsiteY1" fmla="*/ 6862 h 24506"/>
                <a:gd name="connsiteX2" fmla="*/ 306 w 24506"/>
                <a:gd name="connsiteY2" fmla="*/ 34309 h 24506"/>
                <a:gd name="connsiteX3" fmla="*/ 306 w 24506"/>
                <a:gd name="connsiteY3" fmla="*/ 34309 h 24506"/>
                <a:gd name="connsiteX4" fmla="*/ 17950 w 24506"/>
                <a:gd name="connsiteY4" fmla="*/ 0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24506">
                  <a:moveTo>
                    <a:pt x="17950" y="0"/>
                  </a:moveTo>
                  <a:lnTo>
                    <a:pt x="24812" y="6862"/>
                  </a:lnTo>
                  <a:cubicBezTo>
                    <a:pt x="29713" y="28427"/>
                    <a:pt x="20891" y="37495"/>
                    <a:pt x="306" y="34309"/>
                  </a:cubicBezTo>
                  <a:lnTo>
                    <a:pt x="306" y="34309"/>
                  </a:lnTo>
                  <a:cubicBezTo>
                    <a:pt x="-429" y="19850"/>
                    <a:pt x="-1410" y="4656"/>
                    <a:pt x="17950" y="0"/>
                  </a:cubicBezTo>
                  <a:close/>
                </a:path>
              </a:pathLst>
            </a:custGeom>
            <a:solidFill>
              <a:srgbClr val="E5CEAB"/>
            </a:solidFill>
            <a:ln w="24493"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BBAA2D84-D04F-48C9-8142-4841ADDDE030}"/>
                </a:ext>
              </a:extLst>
            </p:cNvPr>
            <p:cNvSpPr/>
            <p:nvPr/>
          </p:nvSpPr>
          <p:spPr>
            <a:xfrm>
              <a:off x="1271579" y="3627375"/>
              <a:ext cx="24506" cy="73519"/>
            </a:xfrm>
            <a:custGeom>
              <a:avLst/>
              <a:gdLst>
                <a:gd name="connsiteX0" fmla="*/ 9585 w 0"/>
                <a:gd name="connsiteY0" fmla="*/ 0 h 73518"/>
                <a:gd name="connsiteX1" fmla="*/ 9585 w 0"/>
                <a:gd name="connsiteY1" fmla="*/ 80380 h 73518"/>
                <a:gd name="connsiteX2" fmla="*/ 9585 w 0"/>
                <a:gd name="connsiteY2" fmla="*/ 245 h 73518"/>
              </a:gdLst>
              <a:ahLst/>
              <a:cxnLst>
                <a:cxn ang="0">
                  <a:pos x="connsiteX0" y="connsiteY0"/>
                </a:cxn>
                <a:cxn ang="0">
                  <a:pos x="connsiteX1" y="connsiteY1"/>
                </a:cxn>
                <a:cxn ang="0">
                  <a:pos x="connsiteX2" y="connsiteY2"/>
                </a:cxn>
              </a:cxnLst>
              <a:rect l="l" t="t" r="r" b="b"/>
              <a:pathLst>
                <a:path h="73518">
                  <a:moveTo>
                    <a:pt x="9585" y="0"/>
                  </a:moveTo>
                  <a:lnTo>
                    <a:pt x="9585" y="80380"/>
                  </a:lnTo>
                  <a:cubicBezTo>
                    <a:pt x="4684" y="53423"/>
                    <a:pt x="-9284" y="26222"/>
                    <a:pt x="9585" y="245"/>
                  </a:cubicBezTo>
                  <a:close/>
                </a:path>
              </a:pathLst>
            </a:custGeom>
            <a:solidFill>
              <a:srgbClr val="6B5A3F"/>
            </a:solidFill>
            <a:ln w="24493"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B22B6DF7-8D42-41D2-885D-070967530ADC}"/>
                </a:ext>
              </a:extLst>
            </p:cNvPr>
            <p:cNvSpPr/>
            <p:nvPr/>
          </p:nvSpPr>
          <p:spPr>
            <a:xfrm>
              <a:off x="981698" y="3296204"/>
              <a:ext cx="24506" cy="24506"/>
            </a:xfrm>
            <a:custGeom>
              <a:avLst/>
              <a:gdLst>
                <a:gd name="connsiteX0" fmla="*/ 45336 w 24506"/>
                <a:gd name="connsiteY0" fmla="*/ 22883 h 0"/>
                <a:gd name="connsiteX1" fmla="*/ 0 w 24506"/>
                <a:gd name="connsiteY1" fmla="*/ 22883 h 0"/>
                <a:gd name="connsiteX2" fmla="*/ 45336 w 24506"/>
                <a:gd name="connsiteY2" fmla="*/ 22883 h 0"/>
              </a:gdLst>
              <a:ahLst/>
              <a:cxnLst>
                <a:cxn ang="0">
                  <a:pos x="connsiteX0" y="connsiteY0"/>
                </a:cxn>
                <a:cxn ang="0">
                  <a:pos x="connsiteX1" y="connsiteY1"/>
                </a:cxn>
                <a:cxn ang="0">
                  <a:pos x="connsiteX2" y="connsiteY2"/>
                </a:cxn>
              </a:cxnLst>
              <a:rect l="l" t="t" r="r" b="b"/>
              <a:pathLst>
                <a:path w="24506">
                  <a:moveTo>
                    <a:pt x="45336" y="22883"/>
                  </a:moveTo>
                  <a:lnTo>
                    <a:pt x="0" y="22883"/>
                  </a:lnTo>
                  <a:cubicBezTo>
                    <a:pt x="15194" y="-7505"/>
                    <a:pt x="30388" y="-7750"/>
                    <a:pt x="45336" y="22883"/>
                  </a:cubicBezTo>
                  <a:close/>
                </a:path>
              </a:pathLst>
            </a:custGeom>
            <a:solidFill>
              <a:srgbClr val="DAC7A7"/>
            </a:solidFill>
            <a:ln w="24493"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A5E24BE0-3866-472C-9226-F5D238517DC3}"/>
                </a:ext>
              </a:extLst>
            </p:cNvPr>
            <p:cNvSpPr/>
            <p:nvPr/>
          </p:nvSpPr>
          <p:spPr>
            <a:xfrm>
              <a:off x="1226607" y="4246647"/>
              <a:ext cx="24506" cy="73519"/>
            </a:xfrm>
            <a:custGeom>
              <a:avLst/>
              <a:gdLst>
                <a:gd name="connsiteX0" fmla="*/ 9466 w 0"/>
                <a:gd name="connsiteY0" fmla="*/ 0 h 73518"/>
                <a:gd name="connsiteX1" fmla="*/ 9466 w 0"/>
                <a:gd name="connsiteY1" fmla="*/ 90673 h 73518"/>
                <a:gd name="connsiteX2" fmla="*/ 9466 w 0"/>
                <a:gd name="connsiteY2" fmla="*/ 0 h 73518"/>
              </a:gdLst>
              <a:ahLst/>
              <a:cxnLst>
                <a:cxn ang="0">
                  <a:pos x="connsiteX0" y="connsiteY0"/>
                </a:cxn>
                <a:cxn ang="0">
                  <a:pos x="connsiteX1" y="connsiteY1"/>
                </a:cxn>
                <a:cxn ang="0">
                  <a:pos x="connsiteX2" y="connsiteY2"/>
                </a:cxn>
              </a:cxnLst>
              <a:rect l="l" t="t" r="r" b="b"/>
              <a:pathLst>
                <a:path h="73518">
                  <a:moveTo>
                    <a:pt x="9466" y="0"/>
                  </a:moveTo>
                  <a:lnTo>
                    <a:pt x="9466" y="90673"/>
                  </a:lnTo>
                  <a:cubicBezTo>
                    <a:pt x="-3155" y="61780"/>
                    <a:pt x="-3155" y="28892"/>
                    <a:pt x="9466" y="0"/>
                  </a:cubicBezTo>
                  <a:close/>
                </a:path>
              </a:pathLst>
            </a:custGeom>
            <a:solidFill>
              <a:srgbClr val="EDE2C6"/>
            </a:solidFill>
            <a:ln w="24493"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B497FA41-2208-4CAE-8916-CF161F60198D}"/>
                </a:ext>
              </a:extLst>
            </p:cNvPr>
            <p:cNvSpPr/>
            <p:nvPr/>
          </p:nvSpPr>
          <p:spPr>
            <a:xfrm>
              <a:off x="1365603" y="5852050"/>
              <a:ext cx="24506" cy="24506"/>
            </a:xfrm>
            <a:custGeom>
              <a:avLst/>
              <a:gdLst>
                <a:gd name="connsiteX0" fmla="*/ 1088 w 0"/>
                <a:gd name="connsiteY0" fmla="*/ 0 h 24506"/>
                <a:gd name="connsiteX1" fmla="*/ 23389 w 0"/>
                <a:gd name="connsiteY1" fmla="*/ 42151 h 24506"/>
                <a:gd name="connsiteX2" fmla="*/ 1088 w 0"/>
                <a:gd name="connsiteY2" fmla="*/ 0 h 24506"/>
              </a:gdLst>
              <a:ahLst/>
              <a:cxnLst>
                <a:cxn ang="0">
                  <a:pos x="connsiteX0" y="connsiteY0"/>
                </a:cxn>
                <a:cxn ang="0">
                  <a:pos x="connsiteX1" y="connsiteY1"/>
                </a:cxn>
                <a:cxn ang="0">
                  <a:pos x="connsiteX2" y="connsiteY2"/>
                </a:cxn>
              </a:cxnLst>
              <a:rect l="l" t="t" r="r" b="b"/>
              <a:pathLst>
                <a:path h="24506">
                  <a:moveTo>
                    <a:pt x="1088" y="0"/>
                  </a:moveTo>
                  <a:cubicBezTo>
                    <a:pt x="19958" y="9312"/>
                    <a:pt x="23144" y="21076"/>
                    <a:pt x="23389" y="42151"/>
                  </a:cubicBezTo>
                  <a:cubicBezTo>
                    <a:pt x="5989" y="32103"/>
                    <a:pt x="-3323" y="24016"/>
                    <a:pt x="1088" y="0"/>
                  </a:cubicBezTo>
                  <a:close/>
                </a:path>
              </a:pathLst>
            </a:custGeom>
            <a:solidFill>
              <a:srgbClr val="CCB696"/>
            </a:solidFill>
            <a:ln w="24493"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2974A843-5AA5-47B2-A119-A96D1912B0B8}"/>
                </a:ext>
              </a:extLst>
            </p:cNvPr>
            <p:cNvSpPr/>
            <p:nvPr/>
          </p:nvSpPr>
          <p:spPr>
            <a:xfrm>
              <a:off x="1716640" y="3182847"/>
              <a:ext cx="73519" cy="171544"/>
            </a:xfrm>
            <a:custGeom>
              <a:avLst/>
              <a:gdLst>
                <a:gd name="connsiteX0" fmla="*/ 64451 w 73518"/>
                <a:gd name="connsiteY0" fmla="*/ 182556 h 171543"/>
                <a:gd name="connsiteX1" fmla="*/ 0 w 73518"/>
                <a:gd name="connsiteY1" fmla="*/ 116389 h 171543"/>
                <a:gd name="connsiteX2" fmla="*/ 0 w 73518"/>
                <a:gd name="connsiteY2" fmla="*/ 62965 h 171543"/>
                <a:gd name="connsiteX3" fmla="*/ 73519 w 73518"/>
                <a:gd name="connsiteY3" fmla="*/ 9296 h 171543"/>
                <a:gd name="connsiteX4" fmla="*/ 64451 w 73518"/>
                <a:gd name="connsiteY4" fmla="*/ 182556 h 17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171543">
                  <a:moveTo>
                    <a:pt x="64451" y="182556"/>
                  </a:moveTo>
                  <a:cubicBezTo>
                    <a:pt x="0" y="181085"/>
                    <a:pt x="0" y="181085"/>
                    <a:pt x="0" y="116389"/>
                  </a:cubicBezTo>
                  <a:cubicBezTo>
                    <a:pt x="0" y="98499"/>
                    <a:pt x="0" y="80855"/>
                    <a:pt x="0" y="62965"/>
                  </a:cubicBezTo>
                  <a:cubicBezTo>
                    <a:pt x="5146" y="-1241"/>
                    <a:pt x="16909" y="-10554"/>
                    <a:pt x="73519" y="9296"/>
                  </a:cubicBezTo>
                  <a:cubicBezTo>
                    <a:pt x="72048" y="67131"/>
                    <a:pt x="85526" y="125701"/>
                    <a:pt x="64451" y="182556"/>
                  </a:cubicBezTo>
                  <a:close/>
                </a:path>
              </a:pathLst>
            </a:custGeom>
            <a:solidFill>
              <a:srgbClr val="F2E9CE"/>
            </a:solidFill>
            <a:ln w="24493"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25DEC710-5358-46D8-B9DD-98C8BCE50077}"/>
                </a:ext>
              </a:extLst>
            </p:cNvPr>
            <p:cNvSpPr/>
            <p:nvPr/>
          </p:nvSpPr>
          <p:spPr>
            <a:xfrm>
              <a:off x="1717251" y="3018146"/>
              <a:ext cx="73519" cy="147037"/>
            </a:xfrm>
            <a:custGeom>
              <a:avLst/>
              <a:gdLst>
                <a:gd name="connsiteX0" fmla="*/ 72172 w 73518"/>
                <a:gd name="connsiteY0" fmla="*/ 154638 h 147037"/>
                <a:gd name="connsiteX1" fmla="*/ 124 w 73518"/>
                <a:gd name="connsiteY1" fmla="*/ 85776 h 147037"/>
                <a:gd name="connsiteX2" fmla="*/ 124 w 73518"/>
                <a:gd name="connsiteY2" fmla="*/ 40684 h 147037"/>
                <a:gd name="connsiteX3" fmla="*/ 39824 w 73518"/>
                <a:gd name="connsiteY3" fmla="*/ 4 h 147037"/>
                <a:gd name="connsiteX4" fmla="*/ 81730 w 73518"/>
                <a:gd name="connsiteY4" fmla="*/ 42644 h 147037"/>
                <a:gd name="connsiteX5" fmla="*/ 81730 w 73518"/>
                <a:gd name="connsiteY5" fmla="*/ 128416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147037">
                  <a:moveTo>
                    <a:pt x="72172" y="154638"/>
                  </a:moveTo>
                  <a:cubicBezTo>
                    <a:pt x="369" y="158804"/>
                    <a:pt x="369" y="158804"/>
                    <a:pt x="124" y="85776"/>
                  </a:cubicBezTo>
                  <a:cubicBezTo>
                    <a:pt x="124" y="70826"/>
                    <a:pt x="124" y="55633"/>
                    <a:pt x="124" y="40684"/>
                  </a:cubicBezTo>
                  <a:cubicBezTo>
                    <a:pt x="-1346" y="12257"/>
                    <a:pt x="10172" y="248"/>
                    <a:pt x="39824" y="4"/>
                  </a:cubicBezTo>
                  <a:cubicBezTo>
                    <a:pt x="69477" y="-241"/>
                    <a:pt x="83445" y="11276"/>
                    <a:pt x="81730" y="42644"/>
                  </a:cubicBezTo>
                  <a:cubicBezTo>
                    <a:pt x="80014" y="74012"/>
                    <a:pt x="81730" y="99744"/>
                    <a:pt x="81730" y="128416"/>
                  </a:cubicBezTo>
                  <a:close/>
                </a:path>
              </a:pathLst>
            </a:custGeom>
            <a:solidFill>
              <a:srgbClr val="F5EDD1"/>
            </a:solidFill>
            <a:ln w="24493"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7DD87CBD-88AC-4E2E-86FA-17ECBE54B3CA}"/>
                </a:ext>
              </a:extLst>
            </p:cNvPr>
            <p:cNvSpPr/>
            <p:nvPr/>
          </p:nvSpPr>
          <p:spPr>
            <a:xfrm>
              <a:off x="1708225" y="3380482"/>
              <a:ext cx="73519" cy="147037"/>
            </a:xfrm>
            <a:custGeom>
              <a:avLst/>
              <a:gdLst>
                <a:gd name="connsiteX0" fmla="*/ 83 w 73518"/>
                <a:gd name="connsiteY0" fmla="*/ 38345 h 147037"/>
                <a:gd name="connsiteX1" fmla="*/ 64044 w 73518"/>
                <a:gd name="connsiteY1" fmla="*/ 115 h 147037"/>
                <a:gd name="connsiteX2" fmla="*/ 79728 w 73518"/>
                <a:gd name="connsiteY2" fmla="*/ 131223 h 147037"/>
                <a:gd name="connsiteX3" fmla="*/ 55222 w 73518"/>
                <a:gd name="connsiteY3" fmla="*/ 155730 h 147037"/>
                <a:gd name="connsiteX4" fmla="*/ 3048 w 73518"/>
                <a:gd name="connsiteY4" fmla="*/ 134091 h 147037"/>
                <a:gd name="connsiteX5" fmla="*/ 83 w 73518"/>
                <a:gd name="connsiteY5" fmla="*/ 116275 h 147037"/>
                <a:gd name="connsiteX6" fmla="*/ 83 w 73518"/>
                <a:gd name="connsiteY6" fmla="*/ 38345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147037">
                  <a:moveTo>
                    <a:pt x="83" y="38345"/>
                  </a:moveTo>
                  <a:cubicBezTo>
                    <a:pt x="6944" y="1095"/>
                    <a:pt x="34882" y="-620"/>
                    <a:pt x="64044" y="115"/>
                  </a:cubicBezTo>
                  <a:cubicBezTo>
                    <a:pt x="101538" y="39816"/>
                    <a:pt x="75072" y="87357"/>
                    <a:pt x="79728" y="131223"/>
                  </a:cubicBezTo>
                  <a:cubicBezTo>
                    <a:pt x="81198" y="145192"/>
                    <a:pt x="66985" y="150829"/>
                    <a:pt x="55222" y="155730"/>
                  </a:cubicBezTo>
                  <a:cubicBezTo>
                    <a:pt x="34833" y="164160"/>
                    <a:pt x="11478" y="154480"/>
                    <a:pt x="3048" y="134091"/>
                  </a:cubicBezTo>
                  <a:cubicBezTo>
                    <a:pt x="695" y="128454"/>
                    <a:pt x="-310" y="122352"/>
                    <a:pt x="83" y="116275"/>
                  </a:cubicBezTo>
                  <a:cubicBezTo>
                    <a:pt x="-163" y="89318"/>
                    <a:pt x="328" y="63831"/>
                    <a:pt x="83" y="38345"/>
                  </a:cubicBezTo>
                  <a:close/>
                </a:path>
              </a:pathLst>
            </a:custGeom>
            <a:solidFill>
              <a:srgbClr val="F4ECD1"/>
            </a:solidFill>
            <a:ln w="24493"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4CA498CE-62AF-4BAB-8B59-308F06B6C43D}"/>
                </a:ext>
              </a:extLst>
            </p:cNvPr>
            <p:cNvSpPr/>
            <p:nvPr/>
          </p:nvSpPr>
          <p:spPr>
            <a:xfrm>
              <a:off x="1708716" y="3544789"/>
              <a:ext cx="73519" cy="122531"/>
            </a:xfrm>
            <a:custGeom>
              <a:avLst/>
              <a:gdLst>
                <a:gd name="connsiteX0" fmla="*/ 79972 w 73518"/>
                <a:gd name="connsiteY0" fmla="*/ 73029 h 122531"/>
                <a:gd name="connsiteX1" fmla="*/ 79972 w 73518"/>
                <a:gd name="connsiteY1" fmla="*/ 113464 h 122531"/>
                <a:gd name="connsiteX2" fmla="*/ 42306 w 73518"/>
                <a:gd name="connsiteY2" fmla="*/ 146204 h 122531"/>
                <a:gd name="connsiteX3" fmla="*/ 39046 w 73518"/>
                <a:gd name="connsiteY3" fmla="*/ 145812 h 122531"/>
                <a:gd name="connsiteX4" fmla="*/ 327 w 73518"/>
                <a:gd name="connsiteY4" fmla="*/ 111994 h 122531"/>
                <a:gd name="connsiteX5" fmla="*/ 327 w 73518"/>
                <a:gd name="connsiteY5" fmla="*/ 49012 h 122531"/>
                <a:gd name="connsiteX6" fmla="*/ 41742 w 73518"/>
                <a:gd name="connsiteY6" fmla="*/ 0 h 122531"/>
                <a:gd name="connsiteX7" fmla="*/ 80952 w 73518"/>
                <a:gd name="connsiteY7" fmla="*/ 50728 h 122531"/>
                <a:gd name="connsiteX8" fmla="*/ 80952 w 73518"/>
                <a:gd name="connsiteY8" fmla="*/ 73273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518" h="122531">
                  <a:moveTo>
                    <a:pt x="79972" y="73029"/>
                  </a:moveTo>
                  <a:cubicBezTo>
                    <a:pt x="80829" y="86482"/>
                    <a:pt x="80829" y="100010"/>
                    <a:pt x="79972" y="113464"/>
                  </a:cubicBezTo>
                  <a:cubicBezTo>
                    <a:pt x="78600" y="132897"/>
                    <a:pt x="61739" y="147552"/>
                    <a:pt x="42306" y="146204"/>
                  </a:cubicBezTo>
                  <a:cubicBezTo>
                    <a:pt x="41203" y="146106"/>
                    <a:pt x="40125" y="145984"/>
                    <a:pt x="39046" y="145812"/>
                  </a:cubicBezTo>
                  <a:cubicBezTo>
                    <a:pt x="16501" y="145812"/>
                    <a:pt x="1062" y="136500"/>
                    <a:pt x="327" y="111994"/>
                  </a:cubicBezTo>
                  <a:cubicBezTo>
                    <a:pt x="-408" y="87487"/>
                    <a:pt x="327" y="70087"/>
                    <a:pt x="327" y="49012"/>
                  </a:cubicBezTo>
                  <a:cubicBezTo>
                    <a:pt x="327" y="21811"/>
                    <a:pt x="4247" y="0"/>
                    <a:pt x="41742" y="0"/>
                  </a:cubicBezTo>
                  <a:cubicBezTo>
                    <a:pt x="79237" y="0"/>
                    <a:pt x="80707" y="24506"/>
                    <a:pt x="80952" y="50728"/>
                  </a:cubicBezTo>
                  <a:cubicBezTo>
                    <a:pt x="80952" y="58325"/>
                    <a:pt x="80952" y="65677"/>
                    <a:pt x="80952" y="73273"/>
                  </a:cubicBezTo>
                  <a:close/>
                </a:path>
              </a:pathLst>
            </a:custGeom>
            <a:solidFill>
              <a:srgbClr val="F5ECD1"/>
            </a:solidFill>
            <a:ln w="24493"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93320FBC-2BFB-4418-ACBD-0C61F9E00883}"/>
                </a:ext>
              </a:extLst>
            </p:cNvPr>
            <p:cNvSpPr/>
            <p:nvPr/>
          </p:nvSpPr>
          <p:spPr>
            <a:xfrm>
              <a:off x="1805842" y="3119948"/>
              <a:ext cx="49012" cy="171544"/>
            </a:xfrm>
            <a:custGeom>
              <a:avLst/>
              <a:gdLst>
                <a:gd name="connsiteX0" fmla="*/ 490 w 49012"/>
                <a:gd name="connsiteY0" fmla="*/ 26615 h 171543"/>
                <a:gd name="connsiteX1" fmla="*/ 44846 w 49012"/>
                <a:gd name="connsiteY1" fmla="*/ 2109 h 171543"/>
                <a:gd name="connsiteX2" fmla="*/ 65187 w 49012"/>
                <a:gd name="connsiteY2" fmla="*/ 41808 h 171543"/>
                <a:gd name="connsiteX3" fmla="*/ 65187 w 49012"/>
                <a:gd name="connsiteY3" fmla="*/ 100379 h 171543"/>
                <a:gd name="connsiteX4" fmla="*/ 55629 w 49012"/>
                <a:gd name="connsiteY4" fmla="*/ 173897 h 171543"/>
                <a:gd name="connsiteX5" fmla="*/ 0 w 49012"/>
                <a:gd name="connsiteY5" fmla="*/ 165320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71543">
                  <a:moveTo>
                    <a:pt x="490" y="26615"/>
                  </a:moveTo>
                  <a:cubicBezTo>
                    <a:pt x="5881" y="2109"/>
                    <a:pt x="23036" y="-3773"/>
                    <a:pt x="44846" y="2109"/>
                  </a:cubicBezTo>
                  <a:cubicBezTo>
                    <a:pt x="66657" y="7990"/>
                    <a:pt x="65187" y="24899"/>
                    <a:pt x="65187" y="41808"/>
                  </a:cubicBezTo>
                  <a:cubicBezTo>
                    <a:pt x="65187" y="58718"/>
                    <a:pt x="65187" y="80773"/>
                    <a:pt x="65187" y="100379"/>
                  </a:cubicBezTo>
                  <a:cubicBezTo>
                    <a:pt x="66461" y="125252"/>
                    <a:pt x="63226" y="150175"/>
                    <a:pt x="55629" y="173897"/>
                  </a:cubicBezTo>
                  <a:cubicBezTo>
                    <a:pt x="34554" y="187376"/>
                    <a:pt x="14459" y="194972"/>
                    <a:pt x="0" y="165320"/>
                  </a:cubicBezTo>
                  <a:close/>
                </a:path>
              </a:pathLst>
            </a:custGeom>
            <a:solidFill>
              <a:srgbClr val="F5ECD1"/>
            </a:solidFill>
            <a:ln w="24493"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8C5A5AE6-D910-42D4-8ABF-1FB242B2D531}"/>
                </a:ext>
              </a:extLst>
            </p:cNvPr>
            <p:cNvSpPr/>
            <p:nvPr/>
          </p:nvSpPr>
          <p:spPr>
            <a:xfrm>
              <a:off x="1707290" y="3698293"/>
              <a:ext cx="73519" cy="122531"/>
            </a:xfrm>
            <a:custGeom>
              <a:avLst/>
              <a:gdLst>
                <a:gd name="connsiteX0" fmla="*/ 73311 w 73518"/>
                <a:gd name="connsiteY0" fmla="*/ 119740 h 122531"/>
                <a:gd name="connsiteX1" fmla="*/ 17927 w 73518"/>
                <a:gd name="connsiteY1" fmla="*/ 134690 h 122531"/>
                <a:gd name="connsiteX2" fmla="*/ 282 w 73518"/>
                <a:gd name="connsiteY2" fmla="*/ 93274 h 122531"/>
                <a:gd name="connsiteX3" fmla="*/ 1998 w 73518"/>
                <a:gd name="connsiteY3" fmla="*/ 30048 h 122531"/>
                <a:gd name="connsiteX4" fmla="*/ 26504 w 73518"/>
                <a:gd name="connsiteY4" fmla="*/ 2355 h 122531"/>
                <a:gd name="connsiteX5" fmla="*/ 73556 w 73518"/>
                <a:gd name="connsiteY5" fmla="*/ 20491 h 122531"/>
                <a:gd name="connsiteX6" fmla="*/ 73311 w 73518"/>
                <a:gd name="connsiteY6" fmla="*/ 119740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122531">
                  <a:moveTo>
                    <a:pt x="73311" y="119740"/>
                  </a:moveTo>
                  <a:cubicBezTo>
                    <a:pt x="60567" y="144247"/>
                    <a:pt x="37777" y="139590"/>
                    <a:pt x="17927" y="134690"/>
                  </a:cubicBezTo>
                  <a:cubicBezTo>
                    <a:pt x="-1923" y="129788"/>
                    <a:pt x="282" y="110183"/>
                    <a:pt x="282" y="93274"/>
                  </a:cubicBezTo>
                  <a:cubicBezTo>
                    <a:pt x="-404" y="72174"/>
                    <a:pt x="160" y="51074"/>
                    <a:pt x="1998" y="30048"/>
                  </a:cubicBezTo>
                  <a:cubicBezTo>
                    <a:pt x="3713" y="17305"/>
                    <a:pt x="8614" y="885"/>
                    <a:pt x="26504" y="2355"/>
                  </a:cubicBezTo>
                  <a:cubicBezTo>
                    <a:pt x="44393" y="3826"/>
                    <a:pt x="67919" y="-11368"/>
                    <a:pt x="73556" y="20491"/>
                  </a:cubicBezTo>
                  <a:cubicBezTo>
                    <a:pt x="81006" y="53158"/>
                    <a:pt x="80932" y="87098"/>
                    <a:pt x="73311" y="119740"/>
                  </a:cubicBezTo>
                  <a:close/>
                </a:path>
              </a:pathLst>
            </a:custGeom>
            <a:solidFill>
              <a:srgbClr val="F4ECD1"/>
            </a:solidFill>
            <a:ln w="24493"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F91E0AD6-9907-4BC0-A1C0-91DD6D126FF7}"/>
                </a:ext>
              </a:extLst>
            </p:cNvPr>
            <p:cNvSpPr/>
            <p:nvPr/>
          </p:nvSpPr>
          <p:spPr>
            <a:xfrm>
              <a:off x="1801676" y="3296541"/>
              <a:ext cx="49012" cy="147037"/>
            </a:xfrm>
            <a:custGeom>
              <a:avLst/>
              <a:gdLst>
                <a:gd name="connsiteX0" fmla="*/ 64206 w 49012"/>
                <a:gd name="connsiteY0" fmla="*/ 30633 h 147037"/>
                <a:gd name="connsiteX1" fmla="*/ 64206 w 49012"/>
                <a:gd name="connsiteY1" fmla="*/ 130373 h 147037"/>
                <a:gd name="connsiteX2" fmla="*/ 32838 w 49012"/>
                <a:gd name="connsiteY2" fmla="*/ 169828 h 147037"/>
                <a:gd name="connsiteX3" fmla="*/ 0 w 49012"/>
                <a:gd name="connsiteY3" fmla="*/ 130128 h 147037"/>
                <a:gd name="connsiteX4" fmla="*/ 5391 w 49012"/>
                <a:gd name="connsiteY4" fmla="*/ 30878 h 147037"/>
                <a:gd name="connsiteX5" fmla="*/ 35289 w 49012"/>
                <a:gd name="connsiteY5" fmla="*/ 0 h 147037"/>
                <a:gd name="connsiteX6" fmla="*/ 64206 w 49012"/>
                <a:gd name="connsiteY6" fmla="*/ 30633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47037">
                  <a:moveTo>
                    <a:pt x="64206" y="30633"/>
                  </a:moveTo>
                  <a:cubicBezTo>
                    <a:pt x="64206" y="63962"/>
                    <a:pt x="64206" y="97044"/>
                    <a:pt x="64206" y="130373"/>
                  </a:cubicBezTo>
                  <a:cubicBezTo>
                    <a:pt x="64206" y="150469"/>
                    <a:pt x="62001" y="170563"/>
                    <a:pt x="32838" y="169828"/>
                  </a:cubicBezTo>
                  <a:cubicBezTo>
                    <a:pt x="3676" y="169093"/>
                    <a:pt x="245" y="149243"/>
                    <a:pt x="0" y="130128"/>
                  </a:cubicBezTo>
                  <a:cubicBezTo>
                    <a:pt x="0" y="97044"/>
                    <a:pt x="3186" y="63962"/>
                    <a:pt x="5391" y="30878"/>
                  </a:cubicBezTo>
                  <a:cubicBezTo>
                    <a:pt x="7107" y="12744"/>
                    <a:pt x="13233" y="0"/>
                    <a:pt x="35289" y="0"/>
                  </a:cubicBezTo>
                  <a:cubicBezTo>
                    <a:pt x="57344" y="0"/>
                    <a:pt x="61020" y="12744"/>
                    <a:pt x="64206" y="30633"/>
                  </a:cubicBezTo>
                  <a:close/>
                </a:path>
              </a:pathLst>
            </a:custGeom>
            <a:solidFill>
              <a:srgbClr val="F1E7CB"/>
            </a:solidFill>
            <a:ln w="24493"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920F1210-C356-4C20-889F-49F4CEA2BAEF}"/>
                </a:ext>
              </a:extLst>
            </p:cNvPr>
            <p:cNvSpPr/>
            <p:nvPr/>
          </p:nvSpPr>
          <p:spPr>
            <a:xfrm>
              <a:off x="1902368" y="3028198"/>
              <a:ext cx="49012" cy="318581"/>
            </a:xfrm>
            <a:custGeom>
              <a:avLst/>
              <a:gdLst>
                <a:gd name="connsiteX0" fmla="*/ 13997 w 49012"/>
                <a:gd name="connsiteY0" fmla="*/ 164437 h 318580"/>
                <a:gd name="connsiteX1" fmla="*/ 31642 w 49012"/>
                <a:gd name="connsiteY1" fmla="*/ 161496 h 318580"/>
                <a:gd name="connsiteX2" fmla="*/ 24290 w 49012"/>
                <a:gd name="connsiteY2" fmla="*/ 92388 h 318580"/>
                <a:gd name="connsiteX3" fmla="*/ 24290 w 49012"/>
                <a:gd name="connsiteY3" fmla="*/ 0 h 318580"/>
                <a:gd name="connsiteX4" fmla="*/ 42424 w 49012"/>
                <a:gd name="connsiteY4" fmla="*/ 10537 h 318580"/>
                <a:gd name="connsiteX5" fmla="*/ 51737 w 49012"/>
                <a:gd name="connsiteY5" fmla="*/ 163946 h 318580"/>
                <a:gd name="connsiteX6" fmla="*/ 60559 w 49012"/>
                <a:gd name="connsiteY6" fmla="*/ 318090 h 318580"/>
                <a:gd name="connsiteX7" fmla="*/ 31151 w 49012"/>
                <a:gd name="connsiteY7" fmla="*/ 339411 h 318580"/>
                <a:gd name="connsiteX8" fmla="*/ 24290 w 49012"/>
                <a:gd name="connsiteY8" fmla="*/ 306572 h 318580"/>
                <a:gd name="connsiteX9" fmla="*/ 15467 w 49012"/>
                <a:gd name="connsiteY9" fmla="*/ 255109 h 318580"/>
                <a:gd name="connsiteX10" fmla="*/ 13997 w 49012"/>
                <a:gd name="connsiteY10" fmla="*/ 164437 h 31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12" h="318580">
                  <a:moveTo>
                    <a:pt x="13997" y="164437"/>
                  </a:moveTo>
                  <a:cubicBezTo>
                    <a:pt x="20369" y="164437"/>
                    <a:pt x="31151" y="173258"/>
                    <a:pt x="31642" y="161496"/>
                  </a:cubicBezTo>
                  <a:cubicBezTo>
                    <a:pt x="31642" y="138460"/>
                    <a:pt x="39974" y="113954"/>
                    <a:pt x="24290" y="92388"/>
                  </a:cubicBezTo>
                  <a:cubicBezTo>
                    <a:pt x="3827" y="64990"/>
                    <a:pt x="3827" y="27397"/>
                    <a:pt x="24290" y="0"/>
                  </a:cubicBezTo>
                  <a:lnTo>
                    <a:pt x="42424" y="10537"/>
                  </a:lnTo>
                  <a:cubicBezTo>
                    <a:pt x="66931" y="59550"/>
                    <a:pt x="53452" y="112484"/>
                    <a:pt x="51737" y="163946"/>
                  </a:cubicBezTo>
                  <a:cubicBezTo>
                    <a:pt x="60216" y="214870"/>
                    <a:pt x="63181" y="266529"/>
                    <a:pt x="60559" y="318090"/>
                  </a:cubicBezTo>
                  <a:cubicBezTo>
                    <a:pt x="48306" y="322501"/>
                    <a:pt x="48551" y="347008"/>
                    <a:pt x="31151" y="339411"/>
                  </a:cubicBezTo>
                  <a:cubicBezTo>
                    <a:pt x="18408" y="333775"/>
                    <a:pt x="26740" y="317601"/>
                    <a:pt x="24290" y="306572"/>
                  </a:cubicBezTo>
                  <a:cubicBezTo>
                    <a:pt x="20369" y="289663"/>
                    <a:pt x="31151" y="270304"/>
                    <a:pt x="15467" y="255109"/>
                  </a:cubicBezTo>
                  <a:cubicBezTo>
                    <a:pt x="-4603" y="228397"/>
                    <a:pt x="-5191" y="191785"/>
                    <a:pt x="13997" y="164437"/>
                  </a:cubicBezTo>
                  <a:close/>
                </a:path>
              </a:pathLst>
            </a:custGeom>
            <a:solidFill>
              <a:srgbClr val="E5D0AC"/>
            </a:solidFill>
            <a:ln w="24493"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C0A48F37-F3ED-4716-9516-1EAD4B0A08E9}"/>
                </a:ext>
              </a:extLst>
            </p:cNvPr>
            <p:cNvSpPr/>
            <p:nvPr/>
          </p:nvSpPr>
          <p:spPr>
            <a:xfrm>
              <a:off x="1800451" y="3481067"/>
              <a:ext cx="49012" cy="122531"/>
            </a:xfrm>
            <a:custGeom>
              <a:avLst/>
              <a:gdLst>
                <a:gd name="connsiteX0" fmla="*/ 63226 w 49012"/>
                <a:gd name="connsiteY0" fmla="*/ 62497 h 122531"/>
                <a:gd name="connsiteX1" fmla="*/ 58570 w 49012"/>
                <a:gd name="connsiteY1" fmla="*/ 116410 h 122531"/>
                <a:gd name="connsiteX2" fmla="*/ 29898 w 49012"/>
                <a:gd name="connsiteY2" fmla="*/ 139692 h 122531"/>
                <a:gd name="connsiteX3" fmla="*/ 1764 w 49012"/>
                <a:gd name="connsiteY3" fmla="*/ 119449 h 122531"/>
                <a:gd name="connsiteX4" fmla="*/ 1470 w 49012"/>
                <a:gd name="connsiteY4" fmla="*/ 116656 h 122531"/>
                <a:gd name="connsiteX5" fmla="*/ 1470 w 49012"/>
                <a:gd name="connsiteY5" fmla="*/ 22061 h 122531"/>
                <a:gd name="connsiteX6" fmla="*/ 35044 w 49012"/>
                <a:gd name="connsiteY6" fmla="*/ 6 h 122531"/>
                <a:gd name="connsiteX7" fmla="*/ 62981 w 49012"/>
                <a:gd name="connsiteY7" fmla="*/ 26473 h 122531"/>
                <a:gd name="connsiteX8" fmla="*/ 62981 w 49012"/>
                <a:gd name="connsiteY8" fmla="*/ 62742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22531">
                  <a:moveTo>
                    <a:pt x="63226" y="62497"/>
                  </a:moveTo>
                  <a:cubicBezTo>
                    <a:pt x="62613" y="80534"/>
                    <a:pt x="61045" y="98521"/>
                    <a:pt x="58570" y="116410"/>
                  </a:cubicBezTo>
                  <a:cubicBezTo>
                    <a:pt x="56903" y="130648"/>
                    <a:pt x="44185" y="140991"/>
                    <a:pt x="29898" y="139692"/>
                  </a:cubicBezTo>
                  <a:cubicBezTo>
                    <a:pt x="16542" y="141872"/>
                    <a:pt x="3945" y="132805"/>
                    <a:pt x="1764" y="119449"/>
                  </a:cubicBezTo>
                  <a:cubicBezTo>
                    <a:pt x="1617" y="118518"/>
                    <a:pt x="1519" y="117587"/>
                    <a:pt x="1470" y="116656"/>
                  </a:cubicBezTo>
                  <a:cubicBezTo>
                    <a:pt x="-490" y="85165"/>
                    <a:pt x="-490" y="53552"/>
                    <a:pt x="1470" y="22061"/>
                  </a:cubicBezTo>
                  <a:cubicBezTo>
                    <a:pt x="1470" y="2947"/>
                    <a:pt x="18625" y="251"/>
                    <a:pt x="35044" y="6"/>
                  </a:cubicBezTo>
                  <a:cubicBezTo>
                    <a:pt x="51463" y="-239"/>
                    <a:pt x="63471" y="7113"/>
                    <a:pt x="62981" y="26473"/>
                  </a:cubicBezTo>
                  <a:cubicBezTo>
                    <a:pt x="62981" y="38481"/>
                    <a:pt x="62981" y="50979"/>
                    <a:pt x="62981" y="62742"/>
                  </a:cubicBezTo>
                  <a:close/>
                </a:path>
              </a:pathLst>
            </a:custGeom>
            <a:solidFill>
              <a:srgbClr val="F5EDD2"/>
            </a:solidFill>
            <a:ln w="24493"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B05AA34C-BA25-45AC-AA03-53300B55E531}"/>
                </a:ext>
              </a:extLst>
            </p:cNvPr>
            <p:cNvSpPr/>
            <p:nvPr/>
          </p:nvSpPr>
          <p:spPr>
            <a:xfrm>
              <a:off x="1780601" y="3718538"/>
              <a:ext cx="73519" cy="171544"/>
            </a:xfrm>
            <a:custGeom>
              <a:avLst/>
              <a:gdLst>
                <a:gd name="connsiteX0" fmla="*/ 0 w 73518"/>
                <a:gd name="connsiteY0" fmla="*/ 99495 h 171543"/>
                <a:gd name="connsiteX1" fmla="*/ 0 w 73518"/>
                <a:gd name="connsiteY1" fmla="*/ 0 h 171543"/>
                <a:gd name="connsiteX2" fmla="*/ 8822 w 73518"/>
                <a:gd name="connsiteY2" fmla="*/ 64697 h 171543"/>
                <a:gd name="connsiteX3" fmla="*/ 27202 w 73518"/>
                <a:gd name="connsiteY3" fmla="*/ 63226 h 171543"/>
                <a:gd name="connsiteX4" fmla="*/ 64451 w 73518"/>
                <a:gd name="connsiteY4" fmla="*/ 63226 h 171543"/>
                <a:gd name="connsiteX5" fmla="*/ 72538 w 73518"/>
                <a:gd name="connsiteY5" fmla="*/ 153164 h 171543"/>
                <a:gd name="connsiteX6" fmla="*/ 42151 w 73518"/>
                <a:gd name="connsiteY6" fmla="*/ 173014 h 171543"/>
                <a:gd name="connsiteX7" fmla="*/ 11518 w 73518"/>
                <a:gd name="connsiteY7" fmla="*/ 145077 h 171543"/>
                <a:gd name="connsiteX8" fmla="*/ 0 w 73518"/>
                <a:gd name="connsiteY8" fmla="*/ 99495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518" h="171543">
                  <a:moveTo>
                    <a:pt x="0" y="99495"/>
                  </a:moveTo>
                  <a:cubicBezTo>
                    <a:pt x="0" y="66828"/>
                    <a:pt x="0" y="33647"/>
                    <a:pt x="0" y="0"/>
                  </a:cubicBezTo>
                  <a:cubicBezTo>
                    <a:pt x="18134" y="19605"/>
                    <a:pt x="2941" y="43621"/>
                    <a:pt x="8822" y="64697"/>
                  </a:cubicBezTo>
                  <a:cubicBezTo>
                    <a:pt x="15929" y="90673"/>
                    <a:pt x="20585" y="60285"/>
                    <a:pt x="27202" y="63226"/>
                  </a:cubicBezTo>
                  <a:cubicBezTo>
                    <a:pt x="37935" y="54061"/>
                    <a:pt x="53718" y="54061"/>
                    <a:pt x="64451" y="63226"/>
                  </a:cubicBezTo>
                  <a:cubicBezTo>
                    <a:pt x="86752" y="91409"/>
                    <a:pt x="75969" y="122776"/>
                    <a:pt x="72538" y="153164"/>
                  </a:cubicBezTo>
                  <a:cubicBezTo>
                    <a:pt x="70823" y="169093"/>
                    <a:pt x="57100" y="173505"/>
                    <a:pt x="42151" y="173014"/>
                  </a:cubicBezTo>
                  <a:cubicBezTo>
                    <a:pt x="27202" y="172524"/>
                    <a:pt x="16174" y="160516"/>
                    <a:pt x="11518" y="145077"/>
                  </a:cubicBezTo>
                  <a:cubicBezTo>
                    <a:pt x="6862" y="129638"/>
                    <a:pt x="19115" y="110523"/>
                    <a:pt x="0" y="99495"/>
                  </a:cubicBezTo>
                  <a:close/>
                </a:path>
              </a:pathLst>
            </a:custGeom>
            <a:solidFill>
              <a:srgbClr val="ECE1C5"/>
            </a:solidFill>
            <a:ln w="24493"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02C10E5E-A0B3-428F-A6AD-DD621A0E3228}"/>
                </a:ext>
              </a:extLst>
            </p:cNvPr>
            <p:cNvSpPr/>
            <p:nvPr/>
          </p:nvSpPr>
          <p:spPr>
            <a:xfrm>
              <a:off x="1796669" y="3634899"/>
              <a:ext cx="49012" cy="122531"/>
            </a:xfrm>
            <a:custGeom>
              <a:avLst/>
              <a:gdLst>
                <a:gd name="connsiteX0" fmla="*/ 11134 w 49012"/>
                <a:gd name="connsiteY0" fmla="*/ 119663 h 122531"/>
                <a:gd name="connsiteX1" fmla="*/ 4272 w 49012"/>
                <a:gd name="connsiteY1" fmla="*/ 18697 h 122531"/>
                <a:gd name="connsiteX2" fmla="*/ 31474 w 49012"/>
                <a:gd name="connsiteY2" fmla="*/ 72 h 122531"/>
                <a:gd name="connsiteX3" fmla="*/ 61371 w 49012"/>
                <a:gd name="connsiteY3" fmla="*/ 14286 h 122531"/>
                <a:gd name="connsiteX4" fmla="*/ 48138 w 49012"/>
                <a:gd name="connsiteY4" fmla="*/ 120643 h 122531"/>
                <a:gd name="connsiteX5" fmla="*/ 11134 w 49012"/>
                <a:gd name="connsiteY5" fmla="*/ 119663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22531">
                  <a:moveTo>
                    <a:pt x="11134" y="119663"/>
                  </a:moveTo>
                  <a:cubicBezTo>
                    <a:pt x="-7981" y="87314"/>
                    <a:pt x="3047" y="52516"/>
                    <a:pt x="4272" y="18697"/>
                  </a:cubicBezTo>
                  <a:cubicBezTo>
                    <a:pt x="4272" y="4728"/>
                    <a:pt x="18240" y="563"/>
                    <a:pt x="31474" y="72"/>
                  </a:cubicBezTo>
                  <a:cubicBezTo>
                    <a:pt x="44707" y="-418"/>
                    <a:pt x="60636" y="1298"/>
                    <a:pt x="61371" y="14286"/>
                  </a:cubicBezTo>
                  <a:cubicBezTo>
                    <a:pt x="63577" y="50065"/>
                    <a:pt x="79016" y="87805"/>
                    <a:pt x="48138" y="120643"/>
                  </a:cubicBezTo>
                  <a:cubicBezTo>
                    <a:pt x="37331" y="129710"/>
                    <a:pt x="21451" y="129294"/>
                    <a:pt x="11134" y="119663"/>
                  </a:cubicBezTo>
                  <a:close/>
                </a:path>
              </a:pathLst>
            </a:custGeom>
            <a:solidFill>
              <a:srgbClr val="F4ECD1"/>
            </a:solidFill>
            <a:ln w="24493"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32504E3F-5484-4A3F-8DF2-81833A2F58E8}"/>
                </a:ext>
              </a:extLst>
            </p:cNvPr>
            <p:cNvSpPr/>
            <p:nvPr/>
          </p:nvSpPr>
          <p:spPr>
            <a:xfrm>
              <a:off x="1878626" y="3187342"/>
              <a:ext cx="24506" cy="171544"/>
            </a:xfrm>
            <a:custGeom>
              <a:avLst/>
              <a:gdLst>
                <a:gd name="connsiteX0" fmla="*/ 37739 w 24506"/>
                <a:gd name="connsiteY0" fmla="*/ 5292 h 171543"/>
                <a:gd name="connsiteX1" fmla="*/ 37739 w 24506"/>
                <a:gd name="connsiteY1" fmla="*/ 96210 h 171543"/>
                <a:gd name="connsiteX2" fmla="*/ 36269 w 24506"/>
                <a:gd name="connsiteY2" fmla="*/ 154535 h 171543"/>
                <a:gd name="connsiteX3" fmla="*/ 19360 w 24506"/>
                <a:gd name="connsiteY3" fmla="*/ 177081 h 171543"/>
                <a:gd name="connsiteX4" fmla="*/ 0 w 24506"/>
                <a:gd name="connsiteY4" fmla="*/ 152575 h 171543"/>
                <a:gd name="connsiteX5" fmla="*/ 0 w 24506"/>
                <a:gd name="connsiteY5" fmla="*/ 31269 h 171543"/>
                <a:gd name="connsiteX6" fmla="*/ 37739 w 24506"/>
                <a:gd name="connsiteY6" fmla="*/ 5292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6" h="171543">
                  <a:moveTo>
                    <a:pt x="37739" y="5292"/>
                  </a:moveTo>
                  <a:lnTo>
                    <a:pt x="37739" y="96210"/>
                  </a:lnTo>
                  <a:cubicBezTo>
                    <a:pt x="37739" y="115570"/>
                    <a:pt x="37739" y="135175"/>
                    <a:pt x="36269" y="154535"/>
                  </a:cubicBezTo>
                  <a:cubicBezTo>
                    <a:pt x="36269" y="165072"/>
                    <a:pt x="33083" y="176101"/>
                    <a:pt x="19360" y="177081"/>
                  </a:cubicBezTo>
                  <a:cubicBezTo>
                    <a:pt x="1961" y="178551"/>
                    <a:pt x="0" y="164828"/>
                    <a:pt x="0" y="152575"/>
                  </a:cubicBezTo>
                  <a:cubicBezTo>
                    <a:pt x="0" y="112139"/>
                    <a:pt x="0" y="71704"/>
                    <a:pt x="0" y="31269"/>
                  </a:cubicBezTo>
                  <a:cubicBezTo>
                    <a:pt x="8332" y="16075"/>
                    <a:pt x="6862" y="-11617"/>
                    <a:pt x="37739" y="5292"/>
                  </a:cubicBezTo>
                  <a:close/>
                </a:path>
              </a:pathLst>
            </a:custGeom>
            <a:solidFill>
              <a:srgbClr val="F3EBCF"/>
            </a:solidFill>
            <a:ln w="24493"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0B500339-921D-4007-896C-AF78AEEB8C11}"/>
                </a:ext>
              </a:extLst>
            </p:cNvPr>
            <p:cNvSpPr/>
            <p:nvPr/>
          </p:nvSpPr>
          <p:spPr>
            <a:xfrm>
              <a:off x="1873161" y="3383499"/>
              <a:ext cx="24506" cy="147037"/>
            </a:xfrm>
            <a:custGeom>
              <a:avLst/>
              <a:gdLst>
                <a:gd name="connsiteX0" fmla="*/ 44185 w 24506"/>
                <a:gd name="connsiteY0" fmla="*/ 56893 h 147037"/>
                <a:gd name="connsiteX1" fmla="*/ 36098 w 24506"/>
                <a:gd name="connsiteY1" fmla="*/ 123550 h 147037"/>
                <a:gd name="connsiteX2" fmla="*/ 21149 w 24506"/>
                <a:gd name="connsiteY2" fmla="*/ 148056 h 147037"/>
                <a:gd name="connsiteX3" fmla="*/ 564 w 24506"/>
                <a:gd name="connsiteY3" fmla="*/ 127471 h 147037"/>
                <a:gd name="connsiteX4" fmla="*/ 7671 w 24506"/>
                <a:gd name="connsiteY4" fmla="*/ 11801 h 147037"/>
                <a:gd name="connsiteX5" fmla="*/ 24090 w 24506"/>
                <a:gd name="connsiteY5" fmla="*/ 39 h 147037"/>
                <a:gd name="connsiteX6" fmla="*/ 40509 w 24506"/>
                <a:gd name="connsiteY6" fmla="*/ 12782 h 147037"/>
                <a:gd name="connsiteX7" fmla="*/ 44185 w 24506"/>
                <a:gd name="connsiteY7" fmla="*/ 56893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06" h="147037">
                  <a:moveTo>
                    <a:pt x="44185" y="56893"/>
                  </a:moveTo>
                  <a:cubicBezTo>
                    <a:pt x="43425" y="79291"/>
                    <a:pt x="40705" y="101617"/>
                    <a:pt x="36098" y="123550"/>
                  </a:cubicBezTo>
                  <a:cubicBezTo>
                    <a:pt x="36098" y="134578"/>
                    <a:pt x="33647" y="146831"/>
                    <a:pt x="21149" y="148056"/>
                  </a:cubicBezTo>
                  <a:cubicBezTo>
                    <a:pt x="10048" y="147443"/>
                    <a:pt x="1177" y="138572"/>
                    <a:pt x="564" y="127471"/>
                  </a:cubicBezTo>
                  <a:cubicBezTo>
                    <a:pt x="-1200" y="88775"/>
                    <a:pt x="1177" y="49982"/>
                    <a:pt x="7671" y="11801"/>
                  </a:cubicBezTo>
                  <a:cubicBezTo>
                    <a:pt x="7671" y="3715"/>
                    <a:pt x="15268" y="-452"/>
                    <a:pt x="24090" y="39"/>
                  </a:cubicBezTo>
                  <a:cubicBezTo>
                    <a:pt x="31858" y="-60"/>
                    <a:pt x="38671" y="5234"/>
                    <a:pt x="40509" y="12782"/>
                  </a:cubicBezTo>
                  <a:cubicBezTo>
                    <a:pt x="41734" y="26995"/>
                    <a:pt x="42960" y="41944"/>
                    <a:pt x="44185" y="56893"/>
                  </a:cubicBezTo>
                  <a:close/>
                </a:path>
              </a:pathLst>
            </a:custGeom>
            <a:solidFill>
              <a:srgbClr val="F3E9CE"/>
            </a:solidFill>
            <a:ln w="24493"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5109F25B-8216-40AF-815D-99BA37888102}"/>
                </a:ext>
              </a:extLst>
            </p:cNvPr>
            <p:cNvSpPr/>
            <p:nvPr/>
          </p:nvSpPr>
          <p:spPr>
            <a:xfrm>
              <a:off x="1872950" y="3548207"/>
              <a:ext cx="24506" cy="122531"/>
            </a:xfrm>
            <a:custGeom>
              <a:avLst/>
              <a:gdLst>
                <a:gd name="connsiteX0" fmla="*/ 33368 w 24506"/>
                <a:gd name="connsiteY0" fmla="*/ 62258 h 122531"/>
                <a:gd name="connsiteX1" fmla="*/ 33368 w 24506"/>
                <a:gd name="connsiteY1" fmla="*/ 120828 h 122531"/>
                <a:gd name="connsiteX2" fmla="*/ 17218 w 24506"/>
                <a:gd name="connsiteY2" fmla="*/ 137982 h 122531"/>
                <a:gd name="connsiteX3" fmla="*/ 16214 w 24506"/>
                <a:gd name="connsiteY3" fmla="*/ 137982 h 122531"/>
                <a:gd name="connsiteX4" fmla="*/ 15 w 24506"/>
                <a:gd name="connsiteY4" fmla="*/ 120387 h 122531"/>
                <a:gd name="connsiteX5" fmla="*/ 39 w 24506"/>
                <a:gd name="connsiteY5" fmla="*/ 119848 h 122531"/>
                <a:gd name="connsiteX6" fmla="*/ 2735 w 24506"/>
                <a:gd name="connsiteY6" fmla="*/ 21823 h 122531"/>
                <a:gd name="connsiteX7" fmla="*/ 21115 w 24506"/>
                <a:gd name="connsiteY7" fmla="*/ 13 h 122531"/>
                <a:gd name="connsiteX8" fmla="*/ 35329 w 24506"/>
                <a:gd name="connsiteY8" fmla="*/ 27214 h 122531"/>
                <a:gd name="connsiteX9" fmla="*/ 35329 w 24506"/>
                <a:gd name="connsiteY9" fmla="*/ 63239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06" h="122531">
                  <a:moveTo>
                    <a:pt x="33368" y="62258"/>
                  </a:moveTo>
                  <a:cubicBezTo>
                    <a:pt x="33368" y="81864"/>
                    <a:pt x="33368" y="101468"/>
                    <a:pt x="33368" y="120828"/>
                  </a:cubicBezTo>
                  <a:cubicBezTo>
                    <a:pt x="33638" y="130018"/>
                    <a:pt x="26408" y="137713"/>
                    <a:pt x="17218" y="137982"/>
                  </a:cubicBezTo>
                  <a:cubicBezTo>
                    <a:pt x="16876" y="137982"/>
                    <a:pt x="16557" y="137982"/>
                    <a:pt x="16214" y="137982"/>
                  </a:cubicBezTo>
                  <a:cubicBezTo>
                    <a:pt x="6877" y="137590"/>
                    <a:pt x="-377" y="129724"/>
                    <a:pt x="15" y="120387"/>
                  </a:cubicBezTo>
                  <a:cubicBezTo>
                    <a:pt x="15" y="120216"/>
                    <a:pt x="15" y="120044"/>
                    <a:pt x="39" y="119848"/>
                  </a:cubicBezTo>
                  <a:cubicBezTo>
                    <a:pt x="39" y="86764"/>
                    <a:pt x="39" y="53681"/>
                    <a:pt x="2735" y="21823"/>
                  </a:cubicBezTo>
                  <a:cubicBezTo>
                    <a:pt x="2735" y="13246"/>
                    <a:pt x="6902" y="-478"/>
                    <a:pt x="21115" y="13"/>
                  </a:cubicBezTo>
                  <a:cubicBezTo>
                    <a:pt x="40475" y="13"/>
                    <a:pt x="34593" y="16432"/>
                    <a:pt x="35329" y="27214"/>
                  </a:cubicBezTo>
                  <a:cubicBezTo>
                    <a:pt x="36064" y="37997"/>
                    <a:pt x="35329" y="51721"/>
                    <a:pt x="35329" y="63239"/>
                  </a:cubicBezTo>
                  <a:close/>
                </a:path>
              </a:pathLst>
            </a:custGeom>
            <a:solidFill>
              <a:srgbClr val="F4ECD0"/>
            </a:solidFill>
            <a:ln w="24493"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A7095BF2-35B8-41C3-8A2F-5C8CA7BD492E}"/>
                </a:ext>
              </a:extLst>
            </p:cNvPr>
            <p:cNvSpPr/>
            <p:nvPr/>
          </p:nvSpPr>
          <p:spPr>
            <a:xfrm>
              <a:off x="1869177" y="3706775"/>
              <a:ext cx="24506" cy="98025"/>
            </a:xfrm>
            <a:custGeom>
              <a:avLst/>
              <a:gdLst>
                <a:gd name="connsiteX0" fmla="*/ 872 w 24506"/>
                <a:gd name="connsiteY0" fmla="*/ 63226 h 98024"/>
                <a:gd name="connsiteX1" fmla="*/ 22437 w 24506"/>
                <a:gd name="connsiteY1" fmla="*/ 0 h 98024"/>
                <a:gd name="connsiteX2" fmla="*/ 37386 w 24506"/>
                <a:gd name="connsiteY2" fmla="*/ 63226 h 98024"/>
                <a:gd name="connsiteX3" fmla="*/ 15820 w 24506"/>
                <a:gd name="connsiteY3" fmla="*/ 121306 h 98024"/>
                <a:gd name="connsiteX4" fmla="*/ 872 w 24506"/>
                <a:gd name="connsiteY4" fmla="*/ 63226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98024">
                  <a:moveTo>
                    <a:pt x="872" y="63226"/>
                  </a:moveTo>
                  <a:cubicBezTo>
                    <a:pt x="6263" y="40191"/>
                    <a:pt x="-9421" y="491"/>
                    <a:pt x="22437" y="0"/>
                  </a:cubicBezTo>
                  <a:cubicBezTo>
                    <a:pt x="44983" y="0"/>
                    <a:pt x="38121" y="40436"/>
                    <a:pt x="37386" y="63226"/>
                  </a:cubicBezTo>
                  <a:cubicBezTo>
                    <a:pt x="36651" y="86017"/>
                    <a:pt x="49149" y="123022"/>
                    <a:pt x="15820" y="121306"/>
                  </a:cubicBezTo>
                  <a:cubicBezTo>
                    <a:pt x="-12362" y="120081"/>
                    <a:pt x="6998" y="83566"/>
                    <a:pt x="872" y="63226"/>
                  </a:cubicBezTo>
                  <a:close/>
                </a:path>
              </a:pathLst>
            </a:custGeom>
            <a:solidFill>
              <a:srgbClr val="F4EBD0"/>
            </a:solidFill>
            <a:ln w="24493"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C3182B2D-CD95-487E-A389-4E7833FB0FB0}"/>
                </a:ext>
              </a:extLst>
            </p:cNvPr>
            <p:cNvSpPr/>
            <p:nvPr/>
          </p:nvSpPr>
          <p:spPr>
            <a:xfrm>
              <a:off x="1861164" y="3980015"/>
              <a:ext cx="24506" cy="98025"/>
            </a:xfrm>
            <a:custGeom>
              <a:avLst/>
              <a:gdLst>
                <a:gd name="connsiteX0" fmla="*/ 37067 w 24506"/>
                <a:gd name="connsiteY0" fmla="*/ 50732 h 98024"/>
                <a:gd name="connsiteX1" fmla="*/ 37067 w 24506"/>
                <a:gd name="connsiteY1" fmla="*/ 63231 h 98024"/>
                <a:gd name="connsiteX2" fmla="*/ 17216 w 24506"/>
                <a:gd name="connsiteY2" fmla="*/ 112243 h 98024"/>
                <a:gd name="connsiteX3" fmla="*/ 1532 w 24506"/>
                <a:gd name="connsiteY3" fmla="*/ 65682 h 98024"/>
                <a:gd name="connsiteX4" fmla="*/ 1532 w 24506"/>
                <a:gd name="connsiteY4" fmla="*/ 56614 h 98024"/>
                <a:gd name="connsiteX5" fmla="*/ 19422 w 24506"/>
                <a:gd name="connsiteY5" fmla="*/ 5 h 98024"/>
                <a:gd name="connsiteX6" fmla="*/ 37067 w 24506"/>
                <a:gd name="connsiteY6" fmla="*/ 50732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6" h="98024">
                  <a:moveTo>
                    <a:pt x="37067" y="50732"/>
                  </a:moveTo>
                  <a:cubicBezTo>
                    <a:pt x="37067" y="57104"/>
                    <a:pt x="37067" y="60290"/>
                    <a:pt x="37067" y="63231"/>
                  </a:cubicBezTo>
                  <a:cubicBezTo>
                    <a:pt x="37067" y="82100"/>
                    <a:pt x="41233" y="112243"/>
                    <a:pt x="17216" y="112243"/>
                  </a:cubicBezTo>
                  <a:cubicBezTo>
                    <a:pt x="-11211" y="112243"/>
                    <a:pt x="4963" y="82346"/>
                    <a:pt x="1532" y="65682"/>
                  </a:cubicBezTo>
                  <a:cubicBezTo>
                    <a:pt x="920" y="62692"/>
                    <a:pt x="920" y="59604"/>
                    <a:pt x="1532" y="56614"/>
                  </a:cubicBezTo>
                  <a:cubicBezTo>
                    <a:pt x="5454" y="36274"/>
                    <a:pt x="-9740" y="495"/>
                    <a:pt x="19422" y="5"/>
                  </a:cubicBezTo>
                  <a:cubicBezTo>
                    <a:pt x="48584" y="-486"/>
                    <a:pt x="30940" y="35294"/>
                    <a:pt x="37067" y="50732"/>
                  </a:cubicBezTo>
                  <a:close/>
                </a:path>
              </a:pathLst>
            </a:custGeom>
            <a:solidFill>
              <a:srgbClr val="F3EACF"/>
            </a:solidFill>
            <a:ln w="24493"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7AE69161-1693-413B-B945-07DEF74BA773}"/>
                </a:ext>
              </a:extLst>
            </p:cNvPr>
            <p:cNvSpPr/>
            <p:nvPr/>
          </p:nvSpPr>
          <p:spPr>
            <a:xfrm>
              <a:off x="1927148" y="3381822"/>
              <a:ext cx="24506" cy="122531"/>
            </a:xfrm>
            <a:custGeom>
              <a:avLst/>
              <a:gdLst>
                <a:gd name="connsiteX0" fmla="*/ 25977 w 24506"/>
                <a:gd name="connsiteY0" fmla="*/ 245 h 122531"/>
                <a:gd name="connsiteX1" fmla="*/ 13233 w 24506"/>
                <a:gd name="connsiteY1" fmla="*/ 134049 h 122531"/>
                <a:gd name="connsiteX2" fmla="*/ 0 w 24506"/>
                <a:gd name="connsiteY2" fmla="*/ 134049 h 122531"/>
                <a:gd name="connsiteX3" fmla="*/ 0 w 24506"/>
                <a:gd name="connsiteY3" fmla="*/ 11518 h 122531"/>
                <a:gd name="connsiteX4" fmla="*/ 25732 w 24506"/>
                <a:gd name="connsiteY4" fmla="*/ 0 h 12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122531">
                  <a:moveTo>
                    <a:pt x="25977" y="245"/>
                  </a:moveTo>
                  <a:cubicBezTo>
                    <a:pt x="22546" y="44846"/>
                    <a:pt x="36514" y="92143"/>
                    <a:pt x="13233" y="134049"/>
                  </a:cubicBezTo>
                  <a:lnTo>
                    <a:pt x="0" y="134049"/>
                  </a:lnTo>
                  <a:cubicBezTo>
                    <a:pt x="0" y="93369"/>
                    <a:pt x="0" y="52934"/>
                    <a:pt x="0" y="11518"/>
                  </a:cubicBezTo>
                  <a:cubicBezTo>
                    <a:pt x="0" y="-3431"/>
                    <a:pt x="16419" y="2695"/>
                    <a:pt x="25732" y="0"/>
                  </a:cubicBezTo>
                  <a:close/>
                </a:path>
              </a:pathLst>
            </a:custGeom>
            <a:solidFill>
              <a:srgbClr val="EFDBB7"/>
            </a:solidFill>
            <a:ln w="24493"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39DFBC83-8CD2-49B1-9F05-69CAB8CB41CC}"/>
                </a:ext>
              </a:extLst>
            </p:cNvPr>
            <p:cNvSpPr/>
            <p:nvPr/>
          </p:nvSpPr>
          <p:spPr>
            <a:xfrm>
              <a:off x="1860263" y="3846706"/>
              <a:ext cx="24506" cy="98025"/>
            </a:xfrm>
            <a:custGeom>
              <a:avLst/>
              <a:gdLst>
                <a:gd name="connsiteX0" fmla="*/ 38703 w 24506"/>
                <a:gd name="connsiteY0" fmla="*/ 99250 h 98024"/>
                <a:gd name="connsiteX1" fmla="*/ 19343 w 24506"/>
                <a:gd name="connsiteY1" fmla="*/ 106357 h 98024"/>
                <a:gd name="connsiteX2" fmla="*/ 2923 w 24506"/>
                <a:gd name="connsiteY2" fmla="*/ 62907 h 98024"/>
                <a:gd name="connsiteX3" fmla="*/ 4394 w 24506"/>
                <a:gd name="connsiteY3" fmla="*/ 60040 h 98024"/>
                <a:gd name="connsiteX4" fmla="*/ 28900 w 24506"/>
                <a:gd name="connsiteY4" fmla="*/ 0 h 98024"/>
                <a:gd name="connsiteX5" fmla="*/ 39438 w 24506"/>
                <a:gd name="connsiteY5" fmla="*/ 6862 h 98024"/>
                <a:gd name="connsiteX6" fmla="*/ 38703 w 24506"/>
                <a:gd name="connsiteY6" fmla="*/ 99250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6" h="98024">
                  <a:moveTo>
                    <a:pt x="38703" y="99250"/>
                  </a:moveTo>
                  <a:cubicBezTo>
                    <a:pt x="35174" y="106406"/>
                    <a:pt x="26670" y="109543"/>
                    <a:pt x="19343" y="106357"/>
                  </a:cubicBezTo>
                  <a:cubicBezTo>
                    <a:pt x="2801" y="98907"/>
                    <a:pt x="-4551" y="79449"/>
                    <a:pt x="2923" y="62907"/>
                  </a:cubicBezTo>
                  <a:cubicBezTo>
                    <a:pt x="3365" y="61927"/>
                    <a:pt x="3855" y="60972"/>
                    <a:pt x="4394" y="60040"/>
                  </a:cubicBezTo>
                  <a:cubicBezTo>
                    <a:pt x="12236" y="39945"/>
                    <a:pt x="-6144" y="8332"/>
                    <a:pt x="28900" y="0"/>
                  </a:cubicBezTo>
                  <a:cubicBezTo>
                    <a:pt x="31596" y="0"/>
                    <a:pt x="36007" y="4411"/>
                    <a:pt x="39438" y="6862"/>
                  </a:cubicBezTo>
                  <a:cubicBezTo>
                    <a:pt x="45417" y="37397"/>
                    <a:pt x="45148" y="68813"/>
                    <a:pt x="38703" y="99250"/>
                  </a:cubicBezTo>
                  <a:close/>
                </a:path>
              </a:pathLst>
            </a:custGeom>
            <a:solidFill>
              <a:srgbClr val="F2E7CC"/>
            </a:solidFill>
            <a:ln w="24493"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6CA425C9-2FD6-4963-B89F-6CFCAF13E8C8}"/>
                </a:ext>
              </a:extLst>
            </p:cNvPr>
            <p:cNvSpPr/>
            <p:nvPr/>
          </p:nvSpPr>
          <p:spPr>
            <a:xfrm>
              <a:off x="1908033" y="3888590"/>
              <a:ext cx="24506" cy="98025"/>
            </a:xfrm>
            <a:custGeom>
              <a:avLst/>
              <a:gdLst>
                <a:gd name="connsiteX0" fmla="*/ 36269 w 24506"/>
                <a:gd name="connsiteY0" fmla="*/ 1982 h 98024"/>
                <a:gd name="connsiteX1" fmla="*/ 27202 w 24506"/>
                <a:gd name="connsiteY1" fmla="*/ 111280 h 98024"/>
                <a:gd name="connsiteX2" fmla="*/ 0 w 24506"/>
                <a:gd name="connsiteY2" fmla="*/ 56386 h 98024"/>
                <a:gd name="connsiteX3" fmla="*/ 0 w 24506"/>
                <a:gd name="connsiteY3" fmla="*/ 56386 h 98024"/>
                <a:gd name="connsiteX4" fmla="*/ 8332 w 24506"/>
                <a:gd name="connsiteY4" fmla="*/ 18647 h 98024"/>
                <a:gd name="connsiteX5" fmla="*/ 36269 w 24506"/>
                <a:gd name="connsiteY5" fmla="*/ 1982 h 9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06" h="98024">
                  <a:moveTo>
                    <a:pt x="36269" y="1982"/>
                  </a:moveTo>
                  <a:cubicBezTo>
                    <a:pt x="34309" y="38497"/>
                    <a:pt x="40435" y="75500"/>
                    <a:pt x="27202" y="111280"/>
                  </a:cubicBezTo>
                  <a:cubicBezTo>
                    <a:pt x="-18380" y="111280"/>
                    <a:pt x="9557" y="74521"/>
                    <a:pt x="0" y="56386"/>
                  </a:cubicBezTo>
                  <a:lnTo>
                    <a:pt x="0" y="56386"/>
                  </a:lnTo>
                  <a:cubicBezTo>
                    <a:pt x="8847" y="45946"/>
                    <a:pt x="11959" y="31831"/>
                    <a:pt x="8332" y="18647"/>
                  </a:cubicBezTo>
                  <a:cubicBezTo>
                    <a:pt x="5391" y="-7821"/>
                    <a:pt x="23036" y="1492"/>
                    <a:pt x="36269" y="1982"/>
                  </a:cubicBezTo>
                  <a:close/>
                </a:path>
              </a:pathLst>
            </a:custGeom>
            <a:solidFill>
              <a:srgbClr val="E7D2AF"/>
            </a:solidFill>
            <a:ln w="24493"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901A185D-6C2B-4A5E-ACF1-43B7F61BDE61}"/>
                </a:ext>
              </a:extLst>
            </p:cNvPr>
            <p:cNvSpPr/>
            <p:nvPr/>
          </p:nvSpPr>
          <p:spPr>
            <a:xfrm>
              <a:off x="1914538" y="3537437"/>
              <a:ext cx="24506" cy="98025"/>
            </a:xfrm>
            <a:custGeom>
              <a:avLst/>
              <a:gdLst>
                <a:gd name="connsiteX0" fmla="*/ 29029 w 24506"/>
                <a:gd name="connsiteY0" fmla="*/ 0 h 98024"/>
                <a:gd name="connsiteX1" fmla="*/ 29029 w 24506"/>
                <a:gd name="connsiteY1" fmla="*/ 96064 h 98024"/>
                <a:gd name="connsiteX2" fmla="*/ 12120 w 24506"/>
                <a:gd name="connsiteY2" fmla="*/ 97780 h 98024"/>
                <a:gd name="connsiteX3" fmla="*/ 29029 w 24506"/>
                <a:gd name="connsiteY3" fmla="*/ 0 h 98024"/>
              </a:gdLst>
              <a:ahLst/>
              <a:cxnLst>
                <a:cxn ang="0">
                  <a:pos x="connsiteX0" y="connsiteY0"/>
                </a:cxn>
                <a:cxn ang="0">
                  <a:pos x="connsiteX1" y="connsiteY1"/>
                </a:cxn>
                <a:cxn ang="0">
                  <a:pos x="connsiteX2" y="connsiteY2"/>
                </a:cxn>
                <a:cxn ang="0">
                  <a:pos x="connsiteX3" y="connsiteY3"/>
                </a:cxn>
              </a:cxnLst>
              <a:rect l="l" t="t" r="r" b="b"/>
              <a:pathLst>
                <a:path w="24506" h="98024">
                  <a:moveTo>
                    <a:pt x="29029" y="0"/>
                  </a:moveTo>
                  <a:cubicBezTo>
                    <a:pt x="49614" y="31858"/>
                    <a:pt x="21187" y="63961"/>
                    <a:pt x="29029" y="96064"/>
                  </a:cubicBezTo>
                  <a:cubicBezTo>
                    <a:pt x="23393" y="96064"/>
                    <a:pt x="15306" y="100230"/>
                    <a:pt x="12120" y="97780"/>
                  </a:cubicBezTo>
                  <a:cubicBezTo>
                    <a:pt x="-10426" y="79400"/>
                    <a:pt x="357" y="13478"/>
                    <a:pt x="29029" y="0"/>
                  </a:cubicBezTo>
                  <a:close/>
                </a:path>
              </a:pathLst>
            </a:custGeom>
            <a:solidFill>
              <a:srgbClr val="EAD5B1"/>
            </a:solidFill>
            <a:ln w="24493"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DA02A7F9-E0CB-44A5-BFB1-FF0752536AAA}"/>
                </a:ext>
              </a:extLst>
            </p:cNvPr>
            <p:cNvSpPr/>
            <p:nvPr/>
          </p:nvSpPr>
          <p:spPr>
            <a:xfrm>
              <a:off x="1897360" y="4122451"/>
              <a:ext cx="24506" cy="98025"/>
            </a:xfrm>
            <a:custGeom>
              <a:avLst/>
              <a:gdLst>
                <a:gd name="connsiteX0" fmla="*/ 28318 w 24506"/>
                <a:gd name="connsiteY0" fmla="*/ 4606 h 98024"/>
                <a:gd name="connsiteX1" fmla="*/ 9693 w 24506"/>
                <a:gd name="connsiteY1" fmla="*/ 103856 h 98024"/>
                <a:gd name="connsiteX2" fmla="*/ 9693 w 24506"/>
                <a:gd name="connsiteY2" fmla="*/ 5831 h 98024"/>
                <a:gd name="connsiteX3" fmla="*/ 28318 w 24506"/>
                <a:gd name="connsiteY3" fmla="*/ 4606 h 98024"/>
              </a:gdLst>
              <a:ahLst/>
              <a:cxnLst>
                <a:cxn ang="0">
                  <a:pos x="connsiteX0" y="connsiteY0"/>
                </a:cxn>
                <a:cxn ang="0">
                  <a:pos x="connsiteX1" y="connsiteY1"/>
                </a:cxn>
                <a:cxn ang="0">
                  <a:pos x="connsiteX2" y="connsiteY2"/>
                </a:cxn>
                <a:cxn ang="0">
                  <a:pos x="connsiteX3" y="connsiteY3"/>
                </a:cxn>
              </a:cxnLst>
              <a:rect l="l" t="t" r="r" b="b"/>
              <a:pathLst>
                <a:path w="24506" h="98024">
                  <a:moveTo>
                    <a:pt x="28318" y="4606"/>
                  </a:moveTo>
                  <a:cubicBezTo>
                    <a:pt x="33954" y="39895"/>
                    <a:pt x="37875" y="74938"/>
                    <a:pt x="9693" y="103856"/>
                  </a:cubicBezTo>
                  <a:cubicBezTo>
                    <a:pt x="-9422" y="71263"/>
                    <a:pt x="4792" y="38424"/>
                    <a:pt x="9693" y="5831"/>
                  </a:cubicBezTo>
                  <a:cubicBezTo>
                    <a:pt x="12634" y="-5198"/>
                    <a:pt x="22191" y="2400"/>
                    <a:pt x="28318" y="4606"/>
                  </a:cubicBezTo>
                  <a:close/>
                </a:path>
              </a:pathLst>
            </a:custGeom>
            <a:solidFill>
              <a:srgbClr val="EAD5B1"/>
            </a:solidFill>
            <a:ln w="24493"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141AE907-5602-447A-82E6-B564197C2E35}"/>
                </a:ext>
              </a:extLst>
            </p:cNvPr>
            <p:cNvSpPr/>
            <p:nvPr/>
          </p:nvSpPr>
          <p:spPr>
            <a:xfrm>
              <a:off x="1917243" y="3776358"/>
              <a:ext cx="24506" cy="98025"/>
            </a:xfrm>
            <a:custGeom>
              <a:avLst/>
              <a:gdLst>
                <a:gd name="connsiteX0" fmla="*/ 102 w 24506"/>
                <a:gd name="connsiteY0" fmla="*/ 100735 h 98024"/>
                <a:gd name="connsiteX1" fmla="*/ 102 w 24506"/>
                <a:gd name="connsiteY1" fmla="*/ 19865 h 98024"/>
                <a:gd name="connsiteX2" fmla="*/ 11375 w 24506"/>
                <a:gd name="connsiteY2" fmla="*/ 15 h 98024"/>
                <a:gd name="connsiteX3" fmla="*/ 25589 w 24506"/>
                <a:gd name="connsiteY3" fmla="*/ 15453 h 98024"/>
                <a:gd name="connsiteX4" fmla="*/ 102 w 24506"/>
                <a:gd name="connsiteY4" fmla="*/ 100735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98024">
                  <a:moveTo>
                    <a:pt x="102" y="100735"/>
                  </a:moveTo>
                  <a:cubicBezTo>
                    <a:pt x="102" y="67897"/>
                    <a:pt x="102" y="43880"/>
                    <a:pt x="102" y="19865"/>
                  </a:cubicBezTo>
                  <a:cubicBezTo>
                    <a:pt x="102" y="11533"/>
                    <a:pt x="-1858" y="-476"/>
                    <a:pt x="11375" y="15"/>
                  </a:cubicBezTo>
                  <a:cubicBezTo>
                    <a:pt x="19364" y="774"/>
                    <a:pt x="25491" y="7439"/>
                    <a:pt x="25589" y="15453"/>
                  </a:cubicBezTo>
                  <a:cubicBezTo>
                    <a:pt x="25834" y="44125"/>
                    <a:pt x="35636" y="73533"/>
                    <a:pt x="102" y="100735"/>
                  </a:cubicBezTo>
                  <a:close/>
                </a:path>
              </a:pathLst>
            </a:custGeom>
            <a:solidFill>
              <a:srgbClr val="F0DCB7"/>
            </a:solidFill>
            <a:ln w="24493"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484D5804-4FD4-4DCE-96C5-3A4B89A63303}"/>
                </a:ext>
              </a:extLst>
            </p:cNvPr>
            <p:cNvSpPr/>
            <p:nvPr/>
          </p:nvSpPr>
          <p:spPr>
            <a:xfrm>
              <a:off x="1914725" y="3664379"/>
              <a:ext cx="24506" cy="73519"/>
            </a:xfrm>
            <a:custGeom>
              <a:avLst/>
              <a:gdLst>
                <a:gd name="connsiteX0" fmla="*/ 20020 w 24506"/>
                <a:gd name="connsiteY0" fmla="*/ 0 h 73518"/>
                <a:gd name="connsiteX1" fmla="*/ 30558 w 24506"/>
                <a:gd name="connsiteY1" fmla="*/ 64206 h 73518"/>
                <a:gd name="connsiteX2" fmla="*/ 12178 w 24506"/>
                <a:gd name="connsiteY2" fmla="*/ 85772 h 73518"/>
                <a:gd name="connsiteX3" fmla="*/ 3356 w 24506"/>
                <a:gd name="connsiteY3" fmla="*/ 61266 h 73518"/>
                <a:gd name="connsiteX4" fmla="*/ 20020 w 24506"/>
                <a:gd name="connsiteY4" fmla="*/ 0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73518">
                  <a:moveTo>
                    <a:pt x="20020" y="0"/>
                  </a:moveTo>
                  <a:cubicBezTo>
                    <a:pt x="33989" y="19605"/>
                    <a:pt x="27127" y="42641"/>
                    <a:pt x="30558" y="64206"/>
                  </a:cubicBezTo>
                  <a:cubicBezTo>
                    <a:pt x="28597" y="75234"/>
                    <a:pt x="23941" y="87242"/>
                    <a:pt x="12178" y="85772"/>
                  </a:cubicBezTo>
                  <a:cubicBezTo>
                    <a:pt x="415" y="84301"/>
                    <a:pt x="905" y="68373"/>
                    <a:pt x="3356" y="61266"/>
                  </a:cubicBezTo>
                  <a:cubicBezTo>
                    <a:pt x="8992" y="39945"/>
                    <a:pt x="-16249" y="11027"/>
                    <a:pt x="20020" y="0"/>
                  </a:cubicBezTo>
                  <a:close/>
                </a:path>
              </a:pathLst>
            </a:custGeom>
            <a:solidFill>
              <a:srgbClr val="EEDAB6"/>
            </a:solidFill>
            <a:ln w="24493"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CEBB95DC-26CD-476E-B9CB-6143F40B7749}"/>
                </a:ext>
              </a:extLst>
            </p:cNvPr>
            <p:cNvSpPr/>
            <p:nvPr/>
          </p:nvSpPr>
          <p:spPr>
            <a:xfrm>
              <a:off x="1906902" y="4024866"/>
              <a:ext cx="24506" cy="49012"/>
            </a:xfrm>
            <a:custGeom>
              <a:avLst/>
              <a:gdLst>
                <a:gd name="connsiteX0" fmla="*/ 2357 w 24506"/>
                <a:gd name="connsiteY0" fmla="*/ 0 h 49012"/>
                <a:gd name="connsiteX1" fmla="*/ 23187 w 24506"/>
                <a:gd name="connsiteY1" fmla="*/ 21076 h 49012"/>
                <a:gd name="connsiteX2" fmla="*/ 19266 w 24506"/>
                <a:gd name="connsiteY2" fmla="*/ 67147 h 49012"/>
                <a:gd name="connsiteX3" fmla="*/ 7503 w 24506"/>
                <a:gd name="connsiteY3" fmla="*/ 70333 h 49012"/>
                <a:gd name="connsiteX4" fmla="*/ 1377 w 24506"/>
                <a:gd name="connsiteY4" fmla="*/ 28427 h 49012"/>
                <a:gd name="connsiteX5" fmla="*/ 2357 w 24506"/>
                <a:gd name="connsiteY5" fmla="*/ 0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06" h="49012">
                  <a:moveTo>
                    <a:pt x="2357" y="0"/>
                  </a:moveTo>
                  <a:cubicBezTo>
                    <a:pt x="19266" y="2696"/>
                    <a:pt x="20002" y="13234"/>
                    <a:pt x="23187" y="21076"/>
                  </a:cubicBezTo>
                  <a:cubicBezTo>
                    <a:pt x="31666" y="35730"/>
                    <a:pt x="30098" y="54135"/>
                    <a:pt x="19266" y="67147"/>
                  </a:cubicBezTo>
                  <a:cubicBezTo>
                    <a:pt x="16816" y="69843"/>
                    <a:pt x="9219" y="71803"/>
                    <a:pt x="7503" y="70333"/>
                  </a:cubicBezTo>
                  <a:cubicBezTo>
                    <a:pt x="-5485" y="58325"/>
                    <a:pt x="2602" y="42641"/>
                    <a:pt x="1377" y="28427"/>
                  </a:cubicBezTo>
                  <a:cubicBezTo>
                    <a:pt x="1107" y="18944"/>
                    <a:pt x="1426" y="9435"/>
                    <a:pt x="2357" y="0"/>
                  </a:cubicBezTo>
                  <a:close/>
                </a:path>
              </a:pathLst>
            </a:custGeom>
            <a:solidFill>
              <a:srgbClr val="EED9B5"/>
            </a:solidFill>
            <a:ln w="24493"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ED953BBC-E615-46CD-ACAE-77F5FAFCBDB7}"/>
                </a:ext>
              </a:extLst>
            </p:cNvPr>
            <p:cNvSpPr/>
            <p:nvPr/>
          </p:nvSpPr>
          <p:spPr>
            <a:xfrm>
              <a:off x="1897251" y="4237090"/>
              <a:ext cx="24506" cy="73519"/>
            </a:xfrm>
            <a:custGeom>
              <a:avLst/>
              <a:gdLst>
                <a:gd name="connsiteX0" fmla="*/ 10048 w 24506"/>
                <a:gd name="connsiteY0" fmla="*/ 0 h 73518"/>
                <a:gd name="connsiteX1" fmla="*/ 20830 w 24506"/>
                <a:gd name="connsiteY1" fmla="*/ 67392 h 73518"/>
                <a:gd name="connsiteX2" fmla="*/ 0 w 24506"/>
                <a:gd name="connsiteY2" fmla="*/ 62736 h 73518"/>
                <a:gd name="connsiteX3" fmla="*/ 10048 w 24506"/>
                <a:gd name="connsiteY3" fmla="*/ 0 h 73518"/>
              </a:gdLst>
              <a:ahLst/>
              <a:cxnLst>
                <a:cxn ang="0">
                  <a:pos x="connsiteX0" y="connsiteY0"/>
                </a:cxn>
                <a:cxn ang="0">
                  <a:pos x="connsiteX1" y="connsiteY1"/>
                </a:cxn>
                <a:cxn ang="0">
                  <a:pos x="connsiteX2" y="connsiteY2"/>
                </a:cxn>
                <a:cxn ang="0">
                  <a:pos x="connsiteX3" y="connsiteY3"/>
                </a:cxn>
              </a:cxnLst>
              <a:rect l="l" t="t" r="r" b="b"/>
              <a:pathLst>
                <a:path w="24506" h="73518">
                  <a:moveTo>
                    <a:pt x="10048" y="0"/>
                  </a:moveTo>
                  <a:cubicBezTo>
                    <a:pt x="18625" y="21811"/>
                    <a:pt x="34554" y="42396"/>
                    <a:pt x="20830" y="67392"/>
                  </a:cubicBezTo>
                  <a:cubicBezTo>
                    <a:pt x="9312" y="87487"/>
                    <a:pt x="3921" y="76950"/>
                    <a:pt x="0" y="62736"/>
                  </a:cubicBezTo>
                  <a:cubicBezTo>
                    <a:pt x="5636" y="41416"/>
                    <a:pt x="-6862" y="17645"/>
                    <a:pt x="10048" y="0"/>
                  </a:cubicBezTo>
                  <a:close/>
                </a:path>
              </a:pathLst>
            </a:custGeom>
            <a:solidFill>
              <a:srgbClr val="EDD8B5"/>
            </a:solidFill>
            <a:ln w="24493"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FE6EDD98-F84E-4D31-B918-A2B161DE22BD}"/>
                </a:ext>
              </a:extLst>
            </p:cNvPr>
            <p:cNvSpPr/>
            <p:nvPr/>
          </p:nvSpPr>
          <p:spPr>
            <a:xfrm>
              <a:off x="1798946" y="3283307"/>
              <a:ext cx="49012" cy="24506"/>
            </a:xfrm>
            <a:custGeom>
              <a:avLst/>
              <a:gdLst>
                <a:gd name="connsiteX0" fmla="*/ 66937 w 49012"/>
                <a:gd name="connsiteY0" fmla="*/ 43866 h 24506"/>
                <a:gd name="connsiteX1" fmla="*/ 7142 w 49012"/>
                <a:gd name="connsiteY1" fmla="*/ 43866 h 24506"/>
                <a:gd name="connsiteX2" fmla="*/ 8612 w 49012"/>
                <a:gd name="connsiteY2" fmla="*/ 0 h 24506"/>
                <a:gd name="connsiteX3" fmla="*/ 64241 w 49012"/>
                <a:gd name="connsiteY3" fmla="*/ 8577 h 24506"/>
                <a:gd name="connsiteX4" fmla="*/ 66937 w 49012"/>
                <a:gd name="connsiteY4" fmla="*/ 43866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24506">
                  <a:moveTo>
                    <a:pt x="66937" y="43866"/>
                  </a:moveTo>
                  <a:cubicBezTo>
                    <a:pt x="47087" y="9558"/>
                    <a:pt x="26992" y="10048"/>
                    <a:pt x="7142" y="43866"/>
                  </a:cubicBezTo>
                  <a:cubicBezTo>
                    <a:pt x="-2906" y="30780"/>
                    <a:pt x="-2293" y="12400"/>
                    <a:pt x="8612" y="0"/>
                  </a:cubicBezTo>
                  <a:cubicBezTo>
                    <a:pt x="25276" y="14704"/>
                    <a:pt x="45616" y="7352"/>
                    <a:pt x="64241" y="8577"/>
                  </a:cubicBezTo>
                  <a:cubicBezTo>
                    <a:pt x="66937" y="19851"/>
                    <a:pt x="78455" y="30878"/>
                    <a:pt x="66937" y="43866"/>
                  </a:cubicBezTo>
                  <a:close/>
                </a:path>
              </a:pathLst>
            </a:custGeom>
            <a:solidFill>
              <a:srgbClr val="A58F6B"/>
            </a:solidFill>
            <a:ln w="24493"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16387000-22DF-4CED-B1E9-651E218AE819}"/>
                </a:ext>
              </a:extLst>
            </p:cNvPr>
            <p:cNvSpPr/>
            <p:nvPr/>
          </p:nvSpPr>
          <p:spPr>
            <a:xfrm>
              <a:off x="1807313" y="3754562"/>
              <a:ext cx="24506" cy="24506"/>
            </a:xfrm>
            <a:custGeom>
              <a:avLst/>
              <a:gdLst>
                <a:gd name="connsiteX0" fmla="*/ 490 w 24506"/>
                <a:gd name="connsiteY0" fmla="*/ 0 h 24506"/>
                <a:gd name="connsiteX1" fmla="*/ 37250 w 24506"/>
                <a:gd name="connsiteY1" fmla="*/ 0 h 24506"/>
                <a:gd name="connsiteX2" fmla="*/ 37250 w 24506"/>
                <a:gd name="connsiteY2" fmla="*/ 24506 h 24506"/>
                <a:gd name="connsiteX3" fmla="*/ 0 w 24506"/>
                <a:gd name="connsiteY3" fmla="*/ 24506 h 24506"/>
              </a:gdLst>
              <a:ahLst/>
              <a:cxnLst>
                <a:cxn ang="0">
                  <a:pos x="connsiteX0" y="connsiteY0"/>
                </a:cxn>
                <a:cxn ang="0">
                  <a:pos x="connsiteX1" y="connsiteY1"/>
                </a:cxn>
                <a:cxn ang="0">
                  <a:pos x="connsiteX2" y="connsiteY2"/>
                </a:cxn>
                <a:cxn ang="0">
                  <a:pos x="connsiteX3" y="connsiteY3"/>
                </a:cxn>
              </a:cxnLst>
              <a:rect l="l" t="t" r="r" b="b"/>
              <a:pathLst>
                <a:path w="24506" h="24506">
                  <a:moveTo>
                    <a:pt x="490" y="0"/>
                  </a:moveTo>
                  <a:lnTo>
                    <a:pt x="37250" y="0"/>
                  </a:lnTo>
                  <a:cubicBezTo>
                    <a:pt x="37250" y="8332"/>
                    <a:pt x="37250" y="16493"/>
                    <a:pt x="37250" y="24506"/>
                  </a:cubicBezTo>
                  <a:lnTo>
                    <a:pt x="0" y="24506"/>
                  </a:lnTo>
                  <a:close/>
                </a:path>
              </a:pathLst>
            </a:custGeom>
            <a:solidFill>
              <a:srgbClr val="C8B493"/>
            </a:solidFill>
            <a:ln w="24493"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1115A8B1-41D7-4AFB-8ABF-9A2B693A302D}"/>
                </a:ext>
              </a:extLst>
            </p:cNvPr>
            <p:cNvSpPr/>
            <p:nvPr/>
          </p:nvSpPr>
          <p:spPr>
            <a:xfrm>
              <a:off x="1898966" y="3853567"/>
              <a:ext cx="24506" cy="73519"/>
            </a:xfrm>
            <a:custGeom>
              <a:avLst/>
              <a:gdLst>
                <a:gd name="connsiteX0" fmla="*/ 0 w 0"/>
                <a:gd name="connsiteY0" fmla="*/ 92388 h 73518"/>
                <a:gd name="connsiteX1" fmla="*/ 0 w 0"/>
                <a:gd name="connsiteY1" fmla="*/ 0 h 73518"/>
                <a:gd name="connsiteX2" fmla="*/ 8087 w 0"/>
                <a:gd name="connsiteY2" fmla="*/ 91898 h 73518"/>
                <a:gd name="connsiteX3" fmla="*/ 8087 w 0"/>
                <a:gd name="connsiteY3" fmla="*/ 91898 h 73518"/>
                <a:gd name="connsiteX4" fmla="*/ 3676 w 0"/>
                <a:gd name="connsiteY4" fmla="*/ 91898 h 7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73518">
                  <a:moveTo>
                    <a:pt x="0" y="92388"/>
                  </a:moveTo>
                  <a:cubicBezTo>
                    <a:pt x="0" y="61510"/>
                    <a:pt x="0" y="30706"/>
                    <a:pt x="0" y="0"/>
                  </a:cubicBezTo>
                  <a:cubicBezTo>
                    <a:pt x="16664" y="29407"/>
                    <a:pt x="5636" y="61266"/>
                    <a:pt x="8087" y="91898"/>
                  </a:cubicBezTo>
                  <a:lnTo>
                    <a:pt x="8087" y="91898"/>
                  </a:lnTo>
                  <a:lnTo>
                    <a:pt x="3676" y="91898"/>
                  </a:lnTo>
                  <a:close/>
                </a:path>
              </a:pathLst>
            </a:custGeom>
            <a:solidFill>
              <a:srgbClr val="E7D2AF"/>
            </a:solidFill>
            <a:ln w="24493"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88419DA0-2482-4618-A368-73DEF88DF67E}"/>
                </a:ext>
              </a:extLst>
            </p:cNvPr>
            <p:cNvSpPr/>
            <p:nvPr/>
          </p:nvSpPr>
          <p:spPr>
            <a:xfrm>
              <a:off x="1548909" y="1647026"/>
              <a:ext cx="245062" cy="1151793"/>
            </a:xfrm>
            <a:custGeom>
              <a:avLst/>
              <a:gdLst>
                <a:gd name="connsiteX0" fmla="*/ 4764 w 245062"/>
                <a:gd name="connsiteY0" fmla="*/ 1027546 h 1151792"/>
                <a:gd name="connsiteX1" fmla="*/ 13832 w 245062"/>
                <a:gd name="connsiteY1" fmla="*/ 665344 h 1151792"/>
                <a:gd name="connsiteX2" fmla="*/ 4519 w 245062"/>
                <a:gd name="connsiteY2" fmla="*/ 619028 h 1151792"/>
                <a:gd name="connsiteX3" fmla="*/ 4519 w 245062"/>
                <a:gd name="connsiteY3" fmla="*/ 619028 h 1151792"/>
                <a:gd name="connsiteX4" fmla="*/ 13586 w 245062"/>
                <a:gd name="connsiteY4" fmla="*/ 464883 h 1151792"/>
                <a:gd name="connsiteX5" fmla="*/ 4274 w 245062"/>
                <a:gd name="connsiteY5" fmla="*/ 428124 h 1151792"/>
                <a:gd name="connsiteX6" fmla="*/ 4274 w 245062"/>
                <a:gd name="connsiteY6" fmla="*/ 428124 h 1151792"/>
                <a:gd name="connsiteX7" fmla="*/ 13341 w 245062"/>
                <a:gd name="connsiteY7" fmla="*/ 232074 h 1151792"/>
                <a:gd name="connsiteX8" fmla="*/ 4029 w 245062"/>
                <a:gd name="connsiteY8" fmla="*/ 199726 h 1151792"/>
                <a:gd name="connsiteX9" fmla="*/ 4029 w 245062"/>
                <a:gd name="connsiteY9" fmla="*/ 199726 h 1151792"/>
                <a:gd name="connsiteX10" fmla="*/ 4029 w 245062"/>
                <a:gd name="connsiteY10" fmla="*/ 181346 h 1151792"/>
                <a:gd name="connsiteX11" fmla="*/ 9420 w 245062"/>
                <a:gd name="connsiteY11" fmla="*/ 37250 h 1151792"/>
                <a:gd name="connsiteX12" fmla="*/ 21183 w 245062"/>
                <a:gd name="connsiteY12" fmla="*/ 0 h 1151792"/>
                <a:gd name="connsiteX13" fmla="*/ 29025 w 245062"/>
                <a:gd name="connsiteY13" fmla="*/ 0 h 1151792"/>
                <a:gd name="connsiteX14" fmla="*/ 35324 w 245062"/>
                <a:gd name="connsiteY14" fmla="*/ 25585 h 1151792"/>
                <a:gd name="connsiteX15" fmla="*/ 34907 w 245062"/>
                <a:gd name="connsiteY15" fmla="*/ 26222 h 1151792"/>
                <a:gd name="connsiteX16" fmla="*/ 40053 w 245062"/>
                <a:gd name="connsiteY16" fmla="*/ 60530 h 1151792"/>
                <a:gd name="connsiteX17" fmla="*/ 35152 w 245062"/>
                <a:gd name="connsiteY17" fmla="*/ 185267 h 1151792"/>
                <a:gd name="connsiteX18" fmla="*/ 54757 w 245062"/>
                <a:gd name="connsiteY18" fmla="*/ 224722 h 1151792"/>
                <a:gd name="connsiteX19" fmla="*/ 74362 w 245062"/>
                <a:gd name="connsiteY19" fmla="*/ 190904 h 1151792"/>
                <a:gd name="connsiteX20" fmla="*/ 86370 w 245062"/>
                <a:gd name="connsiteY20" fmla="*/ 163212 h 1151792"/>
                <a:gd name="connsiteX21" fmla="*/ 93967 w 245062"/>
                <a:gd name="connsiteY21" fmla="*/ 163212 h 1151792"/>
                <a:gd name="connsiteX22" fmla="*/ 168956 w 245062"/>
                <a:gd name="connsiteY22" fmla="*/ 163212 h 1151792"/>
                <a:gd name="connsiteX23" fmla="*/ 176063 w 245062"/>
                <a:gd name="connsiteY23" fmla="*/ 163212 h 1151792"/>
                <a:gd name="connsiteX24" fmla="*/ 185375 w 245062"/>
                <a:gd name="connsiteY24" fmla="*/ 177670 h 1151792"/>
                <a:gd name="connsiteX25" fmla="*/ 254483 w 245062"/>
                <a:gd name="connsiteY25" fmla="*/ 232564 h 1151792"/>
                <a:gd name="connsiteX26" fmla="*/ 262766 w 245062"/>
                <a:gd name="connsiteY26" fmla="*/ 274739 h 1151792"/>
                <a:gd name="connsiteX27" fmla="*/ 256443 w 245062"/>
                <a:gd name="connsiteY27" fmla="*/ 281577 h 1151792"/>
                <a:gd name="connsiteX28" fmla="*/ 195178 w 245062"/>
                <a:gd name="connsiteY28" fmla="*/ 291624 h 1151792"/>
                <a:gd name="connsiteX29" fmla="*/ 195178 w 245062"/>
                <a:gd name="connsiteY29" fmla="*/ 389649 h 1151792"/>
                <a:gd name="connsiteX30" fmla="*/ 256198 w 245062"/>
                <a:gd name="connsiteY30" fmla="*/ 397246 h 1151792"/>
                <a:gd name="connsiteX31" fmla="*/ 263060 w 245062"/>
                <a:gd name="connsiteY31" fmla="*/ 438269 h 1151792"/>
                <a:gd name="connsiteX32" fmla="*/ 254483 w 245062"/>
                <a:gd name="connsiteY32" fmla="*/ 446259 h 1151792"/>
                <a:gd name="connsiteX33" fmla="*/ 189296 w 245062"/>
                <a:gd name="connsiteY33" fmla="*/ 503113 h 1151792"/>
                <a:gd name="connsiteX34" fmla="*/ 200569 w 245062"/>
                <a:gd name="connsiteY34" fmla="*/ 623439 h 1151792"/>
                <a:gd name="connsiteX35" fmla="*/ 200569 w 245062"/>
                <a:gd name="connsiteY35" fmla="*/ 644024 h 1151792"/>
                <a:gd name="connsiteX36" fmla="*/ 188071 w 245062"/>
                <a:gd name="connsiteY36" fmla="*/ 754056 h 1151792"/>
                <a:gd name="connsiteX37" fmla="*/ 252522 w 245062"/>
                <a:gd name="connsiteY37" fmla="*/ 795472 h 1151792"/>
                <a:gd name="connsiteX38" fmla="*/ 257913 w 245062"/>
                <a:gd name="connsiteY38" fmla="*/ 852327 h 1151792"/>
                <a:gd name="connsiteX39" fmla="*/ 174347 w 245062"/>
                <a:gd name="connsiteY39" fmla="*/ 852327 h 1151792"/>
                <a:gd name="connsiteX40" fmla="*/ 169936 w 245062"/>
                <a:gd name="connsiteY40" fmla="*/ 852327 h 1151792"/>
                <a:gd name="connsiteX41" fmla="*/ 145430 w 245062"/>
                <a:gd name="connsiteY41" fmla="*/ 771456 h 1151792"/>
                <a:gd name="connsiteX42" fmla="*/ 145430 w 245062"/>
                <a:gd name="connsiteY42" fmla="*/ 742294 h 1151792"/>
                <a:gd name="connsiteX43" fmla="*/ 145430 w 245062"/>
                <a:gd name="connsiteY43" fmla="*/ 575651 h 1151792"/>
                <a:gd name="connsiteX44" fmla="*/ 145430 w 245062"/>
                <a:gd name="connsiteY44" fmla="*/ 561683 h 1151792"/>
                <a:gd name="connsiteX45" fmla="*/ 157193 w 245062"/>
                <a:gd name="connsiteY45" fmla="*/ 427144 h 1151792"/>
                <a:gd name="connsiteX46" fmla="*/ 98623 w 245062"/>
                <a:gd name="connsiteY46" fmla="*/ 391855 h 1151792"/>
                <a:gd name="connsiteX47" fmla="*/ 85880 w 245062"/>
                <a:gd name="connsiteY47" fmla="*/ 389649 h 1151792"/>
                <a:gd name="connsiteX48" fmla="*/ 74852 w 245062"/>
                <a:gd name="connsiteY48" fmla="*/ 305593 h 1151792"/>
                <a:gd name="connsiteX49" fmla="*/ 58188 w 245062"/>
                <a:gd name="connsiteY49" fmla="*/ 282802 h 1151792"/>
                <a:gd name="connsiteX50" fmla="*/ 38828 w 245062"/>
                <a:gd name="connsiteY50" fmla="*/ 304613 h 1151792"/>
                <a:gd name="connsiteX51" fmla="*/ 49121 w 245062"/>
                <a:gd name="connsiteY51" fmla="*/ 416606 h 1151792"/>
                <a:gd name="connsiteX52" fmla="*/ 49121 w 245062"/>
                <a:gd name="connsiteY52" fmla="*/ 430820 h 1151792"/>
                <a:gd name="connsiteX53" fmla="*/ 47650 w 245062"/>
                <a:gd name="connsiteY53" fmla="*/ 620988 h 1151792"/>
                <a:gd name="connsiteX54" fmla="*/ 49366 w 245062"/>
                <a:gd name="connsiteY54" fmla="*/ 641573 h 1151792"/>
                <a:gd name="connsiteX55" fmla="*/ 37848 w 245062"/>
                <a:gd name="connsiteY55" fmla="*/ 774642 h 1151792"/>
                <a:gd name="connsiteX56" fmla="*/ 80243 w 245062"/>
                <a:gd name="connsiteY56" fmla="*/ 795227 h 1151792"/>
                <a:gd name="connsiteX57" fmla="*/ 92252 w 245062"/>
                <a:gd name="connsiteY57" fmla="*/ 800619 h 1151792"/>
                <a:gd name="connsiteX58" fmla="*/ 85880 w 245062"/>
                <a:gd name="connsiteY58" fmla="*/ 845465 h 1151792"/>
                <a:gd name="connsiteX59" fmla="*/ 33167 w 245062"/>
                <a:gd name="connsiteY59" fmla="*/ 919817 h 1151792"/>
                <a:gd name="connsiteX60" fmla="*/ 42259 w 245062"/>
                <a:gd name="connsiteY60" fmla="*/ 943490 h 1151792"/>
                <a:gd name="connsiteX61" fmla="*/ 85390 w 245062"/>
                <a:gd name="connsiteY61" fmla="*/ 941039 h 1151792"/>
                <a:gd name="connsiteX62" fmla="*/ 90634 w 245062"/>
                <a:gd name="connsiteY62" fmla="*/ 994855 h 1151792"/>
                <a:gd name="connsiteX63" fmla="*/ 87840 w 245062"/>
                <a:gd name="connsiteY63" fmla="*/ 997894 h 1151792"/>
                <a:gd name="connsiteX64" fmla="*/ 36132 w 245062"/>
                <a:gd name="connsiteY64" fmla="*/ 1051073 h 1151792"/>
                <a:gd name="connsiteX65" fmla="*/ 44464 w 245062"/>
                <a:gd name="connsiteY65" fmla="*/ 1134883 h 1151792"/>
                <a:gd name="connsiteX66" fmla="*/ 30251 w 245062"/>
                <a:gd name="connsiteY66" fmla="*/ 1167232 h 1151792"/>
                <a:gd name="connsiteX67" fmla="*/ 24369 w 245062"/>
                <a:gd name="connsiteY67" fmla="*/ 1169683 h 1151792"/>
                <a:gd name="connsiteX68" fmla="*/ 16037 w 245062"/>
                <a:gd name="connsiteY68" fmla="*/ 1169683 h 1151792"/>
                <a:gd name="connsiteX69" fmla="*/ 4764 w 245062"/>
                <a:gd name="connsiteY69" fmla="*/ 1027546 h 115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5062" h="1151792">
                  <a:moveTo>
                    <a:pt x="4764" y="1027546"/>
                  </a:moveTo>
                  <a:cubicBezTo>
                    <a:pt x="24859" y="907220"/>
                    <a:pt x="4764" y="785915"/>
                    <a:pt x="13832" y="665344"/>
                  </a:cubicBezTo>
                  <a:cubicBezTo>
                    <a:pt x="13832" y="649905"/>
                    <a:pt x="20693" y="631771"/>
                    <a:pt x="4519" y="619028"/>
                  </a:cubicBezTo>
                  <a:lnTo>
                    <a:pt x="4519" y="619028"/>
                  </a:lnTo>
                  <a:cubicBezTo>
                    <a:pt x="13979" y="568226"/>
                    <a:pt x="17042" y="516444"/>
                    <a:pt x="13586" y="464883"/>
                  </a:cubicBezTo>
                  <a:cubicBezTo>
                    <a:pt x="13586" y="452140"/>
                    <a:pt x="17752" y="437681"/>
                    <a:pt x="4274" y="428124"/>
                  </a:cubicBezTo>
                  <a:lnTo>
                    <a:pt x="4274" y="428124"/>
                  </a:lnTo>
                  <a:cubicBezTo>
                    <a:pt x="19468" y="363672"/>
                    <a:pt x="11626" y="298241"/>
                    <a:pt x="13341" y="232074"/>
                  </a:cubicBezTo>
                  <a:cubicBezTo>
                    <a:pt x="13341" y="220556"/>
                    <a:pt x="16037" y="207568"/>
                    <a:pt x="4029" y="199726"/>
                  </a:cubicBezTo>
                  <a:lnTo>
                    <a:pt x="4029" y="199726"/>
                  </a:lnTo>
                  <a:lnTo>
                    <a:pt x="4029" y="181346"/>
                  </a:lnTo>
                  <a:cubicBezTo>
                    <a:pt x="14567" y="133559"/>
                    <a:pt x="5499" y="85037"/>
                    <a:pt x="9420" y="37250"/>
                  </a:cubicBezTo>
                  <a:cubicBezTo>
                    <a:pt x="9420" y="24752"/>
                    <a:pt x="-2098" y="6127"/>
                    <a:pt x="21183" y="0"/>
                  </a:cubicBezTo>
                  <a:lnTo>
                    <a:pt x="29025" y="0"/>
                  </a:lnTo>
                  <a:cubicBezTo>
                    <a:pt x="37823" y="5318"/>
                    <a:pt x="40641" y="16787"/>
                    <a:pt x="35324" y="25585"/>
                  </a:cubicBezTo>
                  <a:cubicBezTo>
                    <a:pt x="35177" y="25805"/>
                    <a:pt x="35054" y="26001"/>
                    <a:pt x="34907" y="26222"/>
                  </a:cubicBezTo>
                  <a:cubicBezTo>
                    <a:pt x="8930" y="41661"/>
                    <a:pt x="47160" y="47787"/>
                    <a:pt x="40053" y="60530"/>
                  </a:cubicBezTo>
                  <a:cubicBezTo>
                    <a:pt x="34588" y="101872"/>
                    <a:pt x="32947" y="143631"/>
                    <a:pt x="35152" y="185267"/>
                  </a:cubicBezTo>
                  <a:cubicBezTo>
                    <a:pt x="35152" y="201196"/>
                    <a:pt x="33682" y="223252"/>
                    <a:pt x="54757" y="224722"/>
                  </a:cubicBezTo>
                  <a:cubicBezTo>
                    <a:pt x="75832" y="226192"/>
                    <a:pt x="71421" y="204382"/>
                    <a:pt x="74362" y="190904"/>
                  </a:cubicBezTo>
                  <a:cubicBezTo>
                    <a:pt x="77303" y="177425"/>
                    <a:pt x="77058" y="170073"/>
                    <a:pt x="86370" y="163212"/>
                  </a:cubicBezTo>
                  <a:lnTo>
                    <a:pt x="93967" y="163212"/>
                  </a:lnTo>
                  <a:cubicBezTo>
                    <a:pt x="118547" y="169681"/>
                    <a:pt x="144376" y="169681"/>
                    <a:pt x="168956" y="163212"/>
                  </a:cubicBezTo>
                  <a:lnTo>
                    <a:pt x="176063" y="163212"/>
                  </a:lnTo>
                  <a:cubicBezTo>
                    <a:pt x="181307" y="166250"/>
                    <a:pt x="184787" y="171642"/>
                    <a:pt x="185375" y="177670"/>
                  </a:cubicBezTo>
                  <a:cubicBezTo>
                    <a:pt x="182924" y="228398"/>
                    <a:pt x="214292" y="235995"/>
                    <a:pt x="254483" y="232564"/>
                  </a:cubicBezTo>
                  <a:cubicBezTo>
                    <a:pt x="268402" y="241926"/>
                    <a:pt x="272127" y="260795"/>
                    <a:pt x="262766" y="274739"/>
                  </a:cubicBezTo>
                  <a:cubicBezTo>
                    <a:pt x="261026" y="277337"/>
                    <a:pt x="258894" y="279640"/>
                    <a:pt x="256443" y="281577"/>
                  </a:cubicBezTo>
                  <a:cubicBezTo>
                    <a:pt x="236103" y="285988"/>
                    <a:pt x="207431" y="262462"/>
                    <a:pt x="195178" y="291624"/>
                  </a:cubicBezTo>
                  <a:cubicBezTo>
                    <a:pt x="181528" y="322870"/>
                    <a:pt x="181528" y="358404"/>
                    <a:pt x="195178" y="389649"/>
                  </a:cubicBezTo>
                  <a:cubicBezTo>
                    <a:pt x="207676" y="418811"/>
                    <a:pt x="235368" y="395286"/>
                    <a:pt x="256198" y="397246"/>
                  </a:cubicBezTo>
                  <a:cubicBezTo>
                    <a:pt x="269407" y="406681"/>
                    <a:pt x="272495" y="425036"/>
                    <a:pt x="263060" y="438269"/>
                  </a:cubicBezTo>
                  <a:cubicBezTo>
                    <a:pt x="260756" y="441480"/>
                    <a:pt x="257840" y="444200"/>
                    <a:pt x="254483" y="446259"/>
                  </a:cubicBezTo>
                  <a:cubicBezTo>
                    <a:pt x="195668" y="438416"/>
                    <a:pt x="189051" y="443563"/>
                    <a:pt x="189296" y="503113"/>
                  </a:cubicBezTo>
                  <a:cubicBezTo>
                    <a:pt x="189296" y="543303"/>
                    <a:pt x="182680" y="584719"/>
                    <a:pt x="200569" y="623439"/>
                  </a:cubicBezTo>
                  <a:cubicBezTo>
                    <a:pt x="202113" y="630202"/>
                    <a:pt x="202113" y="637260"/>
                    <a:pt x="200569" y="644024"/>
                  </a:cubicBezTo>
                  <a:cubicBezTo>
                    <a:pt x="188830" y="679435"/>
                    <a:pt x="184566" y="716905"/>
                    <a:pt x="188071" y="754056"/>
                  </a:cubicBezTo>
                  <a:cubicBezTo>
                    <a:pt x="188071" y="814587"/>
                    <a:pt x="196893" y="819734"/>
                    <a:pt x="252522" y="795472"/>
                  </a:cubicBezTo>
                  <a:cubicBezTo>
                    <a:pt x="275313" y="812381"/>
                    <a:pt x="272127" y="831987"/>
                    <a:pt x="257913" y="852327"/>
                  </a:cubicBezTo>
                  <a:cubicBezTo>
                    <a:pt x="230344" y="846739"/>
                    <a:pt x="201917" y="846739"/>
                    <a:pt x="174347" y="852327"/>
                  </a:cubicBezTo>
                  <a:lnTo>
                    <a:pt x="169936" y="852327"/>
                  </a:lnTo>
                  <a:cubicBezTo>
                    <a:pt x="148861" y="829291"/>
                    <a:pt x="160624" y="795963"/>
                    <a:pt x="145430" y="771456"/>
                  </a:cubicBezTo>
                  <a:cubicBezTo>
                    <a:pt x="142612" y="761948"/>
                    <a:pt x="142612" y="751802"/>
                    <a:pt x="145430" y="742294"/>
                  </a:cubicBezTo>
                  <a:cubicBezTo>
                    <a:pt x="163246" y="688184"/>
                    <a:pt x="163246" y="629761"/>
                    <a:pt x="145430" y="575651"/>
                  </a:cubicBezTo>
                  <a:cubicBezTo>
                    <a:pt x="144646" y="571020"/>
                    <a:pt x="144646" y="566315"/>
                    <a:pt x="145430" y="561683"/>
                  </a:cubicBezTo>
                  <a:cubicBezTo>
                    <a:pt x="162830" y="518062"/>
                    <a:pt x="157438" y="472235"/>
                    <a:pt x="157193" y="427144"/>
                  </a:cubicBezTo>
                  <a:cubicBezTo>
                    <a:pt x="157193" y="374210"/>
                    <a:pt x="145920" y="368084"/>
                    <a:pt x="98623" y="391855"/>
                  </a:cubicBezTo>
                  <a:cubicBezTo>
                    <a:pt x="94261" y="392835"/>
                    <a:pt x="89678" y="392051"/>
                    <a:pt x="85880" y="389649"/>
                  </a:cubicBezTo>
                  <a:cubicBezTo>
                    <a:pt x="69216" y="363183"/>
                    <a:pt x="79753" y="333530"/>
                    <a:pt x="74852" y="305593"/>
                  </a:cubicBezTo>
                  <a:cubicBezTo>
                    <a:pt x="73137" y="295300"/>
                    <a:pt x="72402" y="282557"/>
                    <a:pt x="58188" y="282802"/>
                  </a:cubicBezTo>
                  <a:cubicBezTo>
                    <a:pt x="43974" y="283047"/>
                    <a:pt x="40788" y="293830"/>
                    <a:pt x="38828" y="304613"/>
                  </a:cubicBezTo>
                  <a:cubicBezTo>
                    <a:pt x="33535" y="342229"/>
                    <a:pt x="37064" y="380582"/>
                    <a:pt x="49121" y="416606"/>
                  </a:cubicBezTo>
                  <a:cubicBezTo>
                    <a:pt x="49831" y="421311"/>
                    <a:pt x="49831" y="426114"/>
                    <a:pt x="49121" y="430820"/>
                  </a:cubicBezTo>
                  <a:cubicBezTo>
                    <a:pt x="31354" y="492894"/>
                    <a:pt x="30863" y="558644"/>
                    <a:pt x="47650" y="620988"/>
                  </a:cubicBezTo>
                  <a:cubicBezTo>
                    <a:pt x="49733" y="627629"/>
                    <a:pt x="50321" y="634662"/>
                    <a:pt x="49366" y="641573"/>
                  </a:cubicBezTo>
                  <a:cubicBezTo>
                    <a:pt x="35029" y="684386"/>
                    <a:pt x="31084" y="729991"/>
                    <a:pt x="37848" y="774642"/>
                  </a:cubicBezTo>
                  <a:cubicBezTo>
                    <a:pt x="40053" y="803314"/>
                    <a:pt x="55002" y="811402"/>
                    <a:pt x="80243" y="795227"/>
                  </a:cubicBezTo>
                  <a:cubicBezTo>
                    <a:pt x="84900" y="794811"/>
                    <a:pt x="89458" y="796844"/>
                    <a:pt x="92252" y="800619"/>
                  </a:cubicBezTo>
                  <a:cubicBezTo>
                    <a:pt x="101711" y="815053"/>
                    <a:pt x="98966" y="834241"/>
                    <a:pt x="85880" y="845465"/>
                  </a:cubicBezTo>
                  <a:cubicBezTo>
                    <a:pt x="50787" y="851444"/>
                    <a:pt x="27188" y="884748"/>
                    <a:pt x="33167" y="919817"/>
                  </a:cubicBezTo>
                  <a:cubicBezTo>
                    <a:pt x="34613" y="928247"/>
                    <a:pt x="37701" y="936285"/>
                    <a:pt x="42259" y="943490"/>
                  </a:cubicBezTo>
                  <a:cubicBezTo>
                    <a:pt x="58188" y="966036"/>
                    <a:pt x="70931" y="939569"/>
                    <a:pt x="85390" y="941039"/>
                  </a:cubicBezTo>
                  <a:cubicBezTo>
                    <a:pt x="101686" y="954444"/>
                    <a:pt x="104039" y="978534"/>
                    <a:pt x="90634" y="994855"/>
                  </a:cubicBezTo>
                  <a:cubicBezTo>
                    <a:pt x="89752" y="995909"/>
                    <a:pt x="88821" y="996938"/>
                    <a:pt x="87840" y="997894"/>
                  </a:cubicBezTo>
                  <a:cubicBezTo>
                    <a:pt x="38828" y="997894"/>
                    <a:pt x="36377" y="1000344"/>
                    <a:pt x="36132" y="1051073"/>
                  </a:cubicBezTo>
                  <a:cubicBezTo>
                    <a:pt x="32995" y="1079279"/>
                    <a:pt x="35838" y="1107853"/>
                    <a:pt x="44464" y="1134883"/>
                  </a:cubicBezTo>
                  <a:cubicBezTo>
                    <a:pt x="49121" y="1149833"/>
                    <a:pt x="40543" y="1159390"/>
                    <a:pt x="30251" y="1167232"/>
                  </a:cubicBezTo>
                  <a:lnTo>
                    <a:pt x="24369" y="1169683"/>
                  </a:lnTo>
                  <a:lnTo>
                    <a:pt x="16037" y="1169683"/>
                  </a:lnTo>
                  <a:cubicBezTo>
                    <a:pt x="-10185" y="1125816"/>
                    <a:pt x="3294" y="1076314"/>
                    <a:pt x="4764" y="1027546"/>
                  </a:cubicBezTo>
                  <a:close/>
                </a:path>
              </a:pathLst>
            </a:custGeom>
            <a:solidFill>
              <a:srgbClr val="A08662"/>
            </a:solidFill>
            <a:ln w="24493"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E2B7DB76-40BB-466C-A9BD-D37519996C7D}"/>
                </a:ext>
              </a:extLst>
            </p:cNvPr>
            <p:cNvSpPr/>
            <p:nvPr/>
          </p:nvSpPr>
          <p:spPr>
            <a:xfrm>
              <a:off x="1744087" y="1647272"/>
              <a:ext cx="98025" cy="931237"/>
            </a:xfrm>
            <a:custGeom>
              <a:avLst/>
              <a:gdLst>
                <a:gd name="connsiteX0" fmla="*/ 56609 w 98024"/>
                <a:gd name="connsiteY0" fmla="*/ 853552 h 931236"/>
                <a:gd name="connsiteX1" fmla="*/ 56609 w 98024"/>
                <a:gd name="connsiteY1" fmla="*/ 801109 h 931236"/>
                <a:gd name="connsiteX2" fmla="*/ 42886 w 98024"/>
                <a:gd name="connsiteY2" fmla="*/ 727590 h 931236"/>
                <a:gd name="connsiteX3" fmla="*/ 0 w 98024"/>
                <a:gd name="connsiteY3" fmla="*/ 643533 h 931236"/>
                <a:gd name="connsiteX4" fmla="*/ 0 w 98024"/>
                <a:gd name="connsiteY4" fmla="*/ 629320 h 931236"/>
                <a:gd name="connsiteX5" fmla="*/ 42886 w 98024"/>
                <a:gd name="connsiteY5" fmla="*/ 544773 h 931236"/>
                <a:gd name="connsiteX6" fmla="*/ 57100 w 98024"/>
                <a:gd name="connsiteY6" fmla="*/ 445033 h 931236"/>
                <a:gd name="connsiteX7" fmla="*/ 55874 w 98024"/>
                <a:gd name="connsiteY7" fmla="*/ 400922 h 931236"/>
                <a:gd name="connsiteX8" fmla="*/ 57344 w 98024"/>
                <a:gd name="connsiteY8" fmla="*/ 281331 h 931236"/>
                <a:gd name="connsiteX9" fmla="*/ 55629 w 98024"/>
                <a:gd name="connsiteY9" fmla="*/ 237220 h 931236"/>
                <a:gd name="connsiteX10" fmla="*/ 55629 w 98024"/>
                <a:gd name="connsiteY10" fmla="*/ 73519 h 931236"/>
                <a:gd name="connsiteX11" fmla="*/ 72048 w 98024"/>
                <a:gd name="connsiteY11" fmla="*/ 0 h 931236"/>
                <a:gd name="connsiteX12" fmla="*/ 84792 w 98024"/>
                <a:gd name="connsiteY12" fmla="*/ 150468 h 931236"/>
                <a:gd name="connsiteX13" fmla="*/ 84792 w 98024"/>
                <a:gd name="connsiteY13" fmla="*/ 229378 h 931236"/>
                <a:gd name="connsiteX14" fmla="*/ 73519 w 98024"/>
                <a:gd name="connsiteY14" fmla="*/ 327403 h 931236"/>
                <a:gd name="connsiteX15" fmla="*/ 73519 w 98024"/>
                <a:gd name="connsiteY15" fmla="*/ 380582 h 931236"/>
                <a:gd name="connsiteX16" fmla="*/ 73519 w 98024"/>
                <a:gd name="connsiteY16" fmla="*/ 536196 h 931236"/>
                <a:gd name="connsiteX17" fmla="*/ 73519 w 98024"/>
                <a:gd name="connsiteY17" fmla="*/ 589375 h 931236"/>
                <a:gd name="connsiteX18" fmla="*/ 86997 w 98024"/>
                <a:gd name="connsiteY18" fmla="*/ 671715 h 931236"/>
                <a:gd name="connsiteX19" fmla="*/ 120326 w 98024"/>
                <a:gd name="connsiteY19" fmla="*/ 745235 h 931236"/>
                <a:gd name="connsiteX20" fmla="*/ 120326 w 98024"/>
                <a:gd name="connsiteY20" fmla="*/ 769741 h 931236"/>
                <a:gd name="connsiteX21" fmla="*/ 83566 w 98024"/>
                <a:gd name="connsiteY21" fmla="*/ 872912 h 931236"/>
                <a:gd name="connsiteX22" fmla="*/ 80135 w 98024"/>
                <a:gd name="connsiteY22" fmla="*/ 924375 h 931236"/>
                <a:gd name="connsiteX23" fmla="*/ 66657 w 98024"/>
                <a:gd name="connsiteY23" fmla="*/ 942999 h 931236"/>
                <a:gd name="connsiteX24" fmla="*/ 57100 w 98024"/>
                <a:gd name="connsiteY24" fmla="*/ 942999 h 931236"/>
                <a:gd name="connsiteX25" fmla="*/ 56609 w 98024"/>
                <a:gd name="connsiteY25" fmla="*/ 853552 h 93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8024" h="931236">
                  <a:moveTo>
                    <a:pt x="56609" y="853552"/>
                  </a:moveTo>
                  <a:cubicBezTo>
                    <a:pt x="68054" y="837941"/>
                    <a:pt x="68054" y="816719"/>
                    <a:pt x="56609" y="801109"/>
                  </a:cubicBezTo>
                  <a:cubicBezTo>
                    <a:pt x="35534" y="780033"/>
                    <a:pt x="41416" y="752096"/>
                    <a:pt x="42886" y="727590"/>
                  </a:cubicBezTo>
                  <a:cubicBezTo>
                    <a:pt x="45091" y="689850"/>
                    <a:pt x="37494" y="659708"/>
                    <a:pt x="0" y="643533"/>
                  </a:cubicBezTo>
                  <a:lnTo>
                    <a:pt x="0" y="629320"/>
                  </a:lnTo>
                  <a:cubicBezTo>
                    <a:pt x="37004" y="612656"/>
                    <a:pt x="43376" y="582513"/>
                    <a:pt x="42886" y="544773"/>
                  </a:cubicBezTo>
                  <a:cubicBezTo>
                    <a:pt x="42886" y="511445"/>
                    <a:pt x="31368" y="475176"/>
                    <a:pt x="57100" y="445033"/>
                  </a:cubicBezTo>
                  <a:cubicBezTo>
                    <a:pt x="68715" y="432437"/>
                    <a:pt x="68176" y="412856"/>
                    <a:pt x="55874" y="400922"/>
                  </a:cubicBezTo>
                  <a:cubicBezTo>
                    <a:pt x="33084" y="364162"/>
                    <a:pt x="33647" y="317527"/>
                    <a:pt x="57344" y="281331"/>
                  </a:cubicBezTo>
                  <a:cubicBezTo>
                    <a:pt x="68323" y="268416"/>
                    <a:pt x="67588" y="249228"/>
                    <a:pt x="55629" y="237220"/>
                  </a:cubicBezTo>
                  <a:cubicBezTo>
                    <a:pt x="32887" y="185022"/>
                    <a:pt x="32887" y="125717"/>
                    <a:pt x="55629" y="73519"/>
                  </a:cubicBezTo>
                  <a:cubicBezTo>
                    <a:pt x="72293" y="51708"/>
                    <a:pt x="51953" y="21565"/>
                    <a:pt x="72048" y="0"/>
                  </a:cubicBezTo>
                  <a:cubicBezTo>
                    <a:pt x="100966" y="49012"/>
                    <a:pt x="83076" y="99985"/>
                    <a:pt x="84792" y="150468"/>
                  </a:cubicBezTo>
                  <a:cubicBezTo>
                    <a:pt x="77464" y="176273"/>
                    <a:pt x="77464" y="203598"/>
                    <a:pt x="84792" y="229378"/>
                  </a:cubicBezTo>
                  <a:cubicBezTo>
                    <a:pt x="84792" y="262952"/>
                    <a:pt x="97290" y="297506"/>
                    <a:pt x="73519" y="327403"/>
                  </a:cubicBezTo>
                  <a:cubicBezTo>
                    <a:pt x="60923" y="342891"/>
                    <a:pt x="60923" y="365094"/>
                    <a:pt x="73519" y="380582"/>
                  </a:cubicBezTo>
                  <a:cubicBezTo>
                    <a:pt x="97902" y="429594"/>
                    <a:pt x="97902" y="487184"/>
                    <a:pt x="73519" y="536196"/>
                  </a:cubicBezTo>
                  <a:cubicBezTo>
                    <a:pt x="60726" y="551610"/>
                    <a:pt x="60726" y="573960"/>
                    <a:pt x="73519" y="589375"/>
                  </a:cubicBezTo>
                  <a:cubicBezTo>
                    <a:pt x="95329" y="613881"/>
                    <a:pt x="87487" y="644024"/>
                    <a:pt x="86997" y="671715"/>
                  </a:cubicBezTo>
                  <a:cubicBezTo>
                    <a:pt x="82904" y="700608"/>
                    <a:pt x="95893" y="729256"/>
                    <a:pt x="120326" y="745235"/>
                  </a:cubicBezTo>
                  <a:lnTo>
                    <a:pt x="120326" y="769741"/>
                  </a:lnTo>
                  <a:cubicBezTo>
                    <a:pt x="72784" y="791551"/>
                    <a:pt x="91898" y="837133"/>
                    <a:pt x="83566" y="872912"/>
                  </a:cubicBezTo>
                  <a:cubicBezTo>
                    <a:pt x="77856" y="889453"/>
                    <a:pt x="76656" y="907220"/>
                    <a:pt x="80135" y="924375"/>
                  </a:cubicBezTo>
                  <a:cubicBezTo>
                    <a:pt x="80135" y="933442"/>
                    <a:pt x="80135" y="942999"/>
                    <a:pt x="66657" y="942999"/>
                  </a:cubicBezTo>
                  <a:lnTo>
                    <a:pt x="57100" y="942999"/>
                  </a:lnTo>
                  <a:cubicBezTo>
                    <a:pt x="36735" y="916729"/>
                    <a:pt x="36539" y="880043"/>
                    <a:pt x="56609" y="853552"/>
                  </a:cubicBezTo>
                  <a:close/>
                </a:path>
              </a:pathLst>
            </a:custGeom>
            <a:solidFill>
              <a:srgbClr val="CBB696"/>
            </a:solidFill>
            <a:ln w="24493"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61059F4E-6E1B-400A-8975-EDD942528194}"/>
                </a:ext>
              </a:extLst>
            </p:cNvPr>
            <p:cNvSpPr/>
            <p:nvPr/>
          </p:nvSpPr>
          <p:spPr>
            <a:xfrm>
              <a:off x="1718689" y="2805934"/>
              <a:ext cx="73519" cy="171544"/>
            </a:xfrm>
            <a:custGeom>
              <a:avLst/>
              <a:gdLst>
                <a:gd name="connsiteX0" fmla="*/ 70734 w 73518"/>
                <a:gd name="connsiteY0" fmla="*/ 13961 h 171543"/>
                <a:gd name="connsiteX1" fmla="*/ 77106 w 73518"/>
                <a:gd name="connsiteY1" fmla="*/ 169575 h 171543"/>
                <a:gd name="connsiteX2" fmla="*/ 35445 w 73518"/>
                <a:gd name="connsiteY2" fmla="*/ 194081 h 171543"/>
                <a:gd name="connsiteX3" fmla="*/ 34 w 73518"/>
                <a:gd name="connsiteY3" fmla="*/ 161415 h 171543"/>
                <a:gd name="connsiteX4" fmla="*/ 156 w 73518"/>
                <a:gd name="connsiteY4" fmla="*/ 156832 h 171543"/>
                <a:gd name="connsiteX5" fmla="*/ 7263 w 73518"/>
                <a:gd name="connsiteY5" fmla="*/ 3423 h 171543"/>
                <a:gd name="connsiteX6" fmla="*/ 70734 w 73518"/>
                <a:gd name="connsiteY6" fmla="*/ 13961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171543">
                  <a:moveTo>
                    <a:pt x="70734" y="13961"/>
                  </a:moveTo>
                  <a:cubicBezTo>
                    <a:pt x="92300" y="64934"/>
                    <a:pt x="76861" y="117867"/>
                    <a:pt x="77106" y="169575"/>
                  </a:cubicBezTo>
                  <a:cubicBezTo>
                    <a:pt x="77106" y="190406"/>
                    <a:pt x="55050" y="196042"/>
                    <a:pt x="35445" y="194081"/>
                  </a:cubicBezTo>
                  <a:cubicBezTo>
                    <a:pt x="16649" y="194841"/>
                    <a:pt x="793" y="180211"/>
                    <a:pt x="34" y="161415"/>
                  </a:cubicBezTo>
                  <a:cubicBezTo>
                    <a:pt x="-40" y="159895"/>
                    <a:pt x="9" y="158352"/>
                    <a:pt x="156" y="156832"/>
                  </a:cubicBezTo>
                  <a:cubicBezTo>
                    <a:pt x="2117" y="105614"/>
                    <a:pt x="4813" y="54641"/>
                    <a:pt x="7263" y="3423"/>
                  </a:cubicBezTo>
                  <a:cubicBezTo>
                    <a:pt x="28878" y="-3610"/>
                    <a:pt x="52551" y="336"/>
                    <a:pt x="70734" y="13961"/>
                  </a:cubicBezTo>
                  <a:close/>
                </a:path>
              </a:pathLst>
            </a:custGeom>
            <a:solidFill>
              <a:srgbClr val="F5ECD1"/>
            </a:solidFill>
            <a:ln w="24493"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29655958-EA31-40E2-96F5-F0FD3766A2A2}"/>
                </a:ext>
              </a:extLst>
            </p:cNvPr>
            <p:cNvSpPr/>
            <p:nvPr/>
          </p:nvSpPr>
          <p:spPr>
            <a:xfrm>
              <a:off x="1635253" y="2738356"/>
              <a:ext cx="49012" cy="171544"/>
            </a:xfrm>
            <a:custGeom>
              <a:avLst/>
              <a:gdLst>
                <a:gd name="connsiteX0" fmla="*/ 73300 w 49012"/>
                <a:gd name="connsiteY0" fmla="*/ 98938 h 171543"/>
                <a:gd name="connsiteX1" fmla="*/ 73300 w 49012"/>
                <a:gd name="connsiteY1" fmla="*/ 157753 h 171543"/>
                <a:gd name="connsiteX2" fmla="*/ 38501 w 49012"/>
                <a:gd name="connsiteY2" fmla="*/ 192552 h 171543"/>
                <a:gd name="connsiteX3" fmla="*/ 26 w 49012"/>
                <a:gd name="connsiteY3" fmla="*/ 155302 h 171543"/>
                <a:gd name="connsiteX4" fmla="*/ 26 w 49012"/>
                <a:gd name="connsiteY4" fmla="*/ 46739 h 171543"/>
                <a:gd name="connsiteX5" fmla="*/ 41932 w 49012"/>
                <a:gd name="connsiteY5" fmla="*/ 178 h 171543"/>
                <a:gd name="connsiteX6" fmla="*/ 73300 w 49012"/>
                <a:gd name="connsiteY6" fmla="*/ 49190 h 171543"/>
                <a:gd name="connsiteX7" fmla="*/ 73300 w 49012"/>
                <a:gd name="connsiteY7" fmla="*/ 98203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71543">
                  <a:moveTo>
                    <a:pt x="73300" y="98938"/>
                  </a:moveTo>
                  <a:cubicBezTo>
                    <a:pt x="73300" y="118542"/>
                    <a:pt x="73300" y="138148"/>
                    <a:pt x="73300" y="157753"/>
                  </a:cubicBezTo>
                  <a:cubicBezTo>
                    <a:pt x="74770" y="182259"/>
                    <a:pt x="63008" y="192552"/>
                    <a:pt x="38501" y="192552"/>
                  </a:cubicBezTo>
                  <a:cubicBezTo>
                    <a:pt x="13995" y="192552"/>
                    <a:pt x="-709" y="182749"/>
                    <a:pt x="26" y="155302"/>
                  </a:cubicBezTo>
                  <a:cubicBezTo>
                    <a:pt x="26" y="119033"/>
                    <a:pt x="26" y="81783"/>
                    <a:pt x="26" y="46739"/>
                  </a:cubicBezTo>
                  <a:cubicBezTo>
                    <a:pt x="26" y="21008"/>
                    <a:pt x="8604" y="-2273"/>
                    <a:pt x="41932" y="178"/>
                  </a:cubicBezTo>
                  <a:cubicBezTo>
                    <a:pt x="75261" y="2628"/>
                    <a:pt x="72810" y="26889"/>
                    <a:pt x="73300" y="49190"/>
                  </a:cubicBezTo>
                  <a:cubicBezTo>
                    <a:pt x="73300" y="65854"/>
                    <a:pt x="73300" y="82518"/>
                    <a:pt x="73300" y="98203"/>
                  </a:cubicBezTo>
                  <a:close/>
                </a:path>
              </a:pathLst>
            </a:custGeom>
            <a:solidFill>
              <a:srgbClr val="F1E8CC"/>
            </a:solidFill>
            <a:ln w="24493"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D06D049E-64F1-4B7C-8C0D-ECB46EB7382A}"/>
                </a:ext>
              </a:extLst>
            </p:cNvPr>
            <p:cNvSpPr/>
            <p:nvPr/>
          </p:nvSpPr>
          <p:spPr>
            <a:xfrm>
              <a:off x="1725053" y="2629199"/>
              <a:ext cx="73519" cy="171544"/>
            </a:xfrm>
            <a:custGeom>
              <a:avLst/>
              <a:gdLst>
                <a:gd name="connsiteX0" fmla="*/ 653 w 73518"/>
                <a:gd name="connsiteY0" fmla="*/ 163738 h 171543"/>
                <a:gd name="connsiteX1" fmla="*/ 653 w 73518"/>
                <a:gd name="connsiteY1" fmla="*/ 55421 h 171543"/>
                <a:gd name="connsiteX2" fmla="*/ 40353 w 73518"/>
                <a:gd name="connsiteY2" fmla="*/ 37 h 171543"/>
                <a:gd name="connsiteX3" fmla="*/ 75642 w 73518"/>
                <a:gd name="connsiteY3" fmla="*/ 54196 h 171543"/>
                <a:gd name="connsiteX4" fmla="*/ 75642 w 73518"/>
                <a:gd name="connsiteY4" fmla="*/ 126489 h 171543"/>
                <a:gd name="connsiteX5" fmla="*/ 57753 w 73518"/>
                <a:gd name="connsiteY5" fmla="*/ 164228 h 171543"/>
                <a:gd name="connsiteX6" fmla="*/ 653 w 73518"/>
                <a:gd name="connsiteY6" fmla="*/ 163738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171543">
                  <a:moveTo>
                    <a:pt x="653" y="163738"/>
                  </a:moveTo>
                  <a:cubicBezTo>
                    <a:pt x="653" y="127714"/>
                    <a:pt x="-817" y="91445"/>
                    <a:pt x="653" y="55421"/>
                  </a:cubicBezTo>
                  <a:cubicBezTo>
                    <a:pt x="653" y="28219"/>
                    <a:pt x="-2042" y="-1189"/>
                    <a:pt x="40353" y="37"/>
                  </a:cubicBezTo>
                  <a:cubicBezTo>
                    <a:pt x="82749" y="1262"/>
                    <a:pt x="75642" y="28464"/>
                    <a:pt x="75642" y="54196"/>
                  </a:cubicBezTo>
                  <a:cubicBezTo>
                    <a:pt x="75642" y="79927"/>
                    <a:pt x="75642" y="103208"/>
                    <a:pt x="75642" y="126489"/>
                  </a:cubicBezTo>
                  <a:cubicBezTo>
                    <a:pt x="75642" y="142173"/>
                    <a:pt x="75642" y="156877"/>
                    <a:pt x="57753" y="164228"/>
                  </a:cubicBezTo>
                  <a:cubicBezTo>
                    <a:pt x="41457" y="178834"/>
                    <a:pt x="16705" y="178614"/>
                    <a:pt x="653" y="163738"/>
                  </a:cubicBezTo>
                  <a:close/>
                </a:path>
              </a:pathLst>
            </a:custGeom>
            <a:solidFill>
              <a:srgbClr val="F5EDD2"/>
            </a:solidFill>
            <a:ln w="24493"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77BAF42D-288C-430E-B347-D96335A1A0BE}"/>
                </a:ext>
              </a:extLst>
            </p:cNvPr>
            <p:cNvSpPr/>
            <p:nvPr/>
          </p:nvSpPr>
          <p:spPr>
            <a:xfrm>
              <a:off x="1809355" y="2738658"/>
              <a:ext cx="49012" cy="171544"/>
            </a:xfrm>
            <a:custGeom>
              <a:avLst/>
              <a:gdLst>
                <a:gd name="connsiteX0" fmla="*/ 63389 w 49012"/>
                <a:gd name="connsiteY0" fmla="*/ 136620 h 171543"/>
                <a:gd name="connsiteX1" fmla="*/ 63389 w 49012"/>
                <a:gd name="connsiteY1" fmla="*/ 158921 h 171543"/>
                <a:gd name="connsiteX2" fmla="*/ 36923 w 49012"/>
                <a:gd name="connsiteY2" fmla="*/ 191515 h 171543"/>
                <a:gd name="connsiteX3" fmla="*/ 653 w 49012"/>
                <a:gd name="connsiteY3" fmla="*/ 162352 h 171543"/>
                <a:gd name="connsiteX4" fmla="*/ 653 w 49012"/>
                <a:gd name="connsiteY4" fmla="*/ 36880 h 171543"/>
                <a:gd name="connsiteX5" fmla="*/ 28100 w 49012"/>
                <a:gd name="connsiteY5" fmla="*/ 611 h 171543"/>
                <a:gd name="connsiteX6" fmla="*/ 62899 w 49012"/>
                <a:gd name="connsiteY6" fmla="*/ 25117 h 171543"/>
                <a:gd name="connsiteX7" fmla="*/ 63389 w 49012"/>
                <a:gd name="connsiteY7" fmla="*/ 136620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71543">
                  <a:moveTo>
                    <a:pt x="63389" y="136620"/>
                  </a:moveTo>
                  <a:cubicBezTo>
                    <a:pt x="63389" y="143973"/>
                    <a:pt x="62164" y="151570"/>
                    <a:pt x="63389" y="158921"/>
                  </a:cubicBezTo>
                  <a:cubicBezTo>
                    <a:pt x="63389" y="178036"/>
                    <a:pt x="58733" y="191024"/>
                    <a:pt x="36923" y="191515"/>
                  </a:cubicBezTo>
                  <a:cubicBezTo>
                    <a:pt x="15112" y="192005"/>
                    <a:pt x="898" y="185633"/>
                    <a:pt x="653" y="162352"/>
                  </a:cubicBezTo>
                  <a:cubicBezTo>
                    <a:pt x="653" y="120446"/>
                    <a:pt x="-817" y="78541"/>
                    <a:pt x="653" y="36880"/>
                  </a:cubicBezTo>
                  <a:cubicBezTo>
                    <a:pt x="-793" y="19555"/>
                    <a:pt x="11044" y="3920"/>
                    <a:pt x="28100" y="611"/>
                  </a:cubicBezTo>
                  <a:cubicBezTo>
                    <a:pt x="46725" y="-2085"/>
                    <a:pt x="60694" y="3797"/>
                    <a:pt x="62899" y="25117"/>
                  </a:cubicBezTo>
                  <a:cubicBezTo>
                    <a:pt x="62899" y="62612"/>
                    <a:pt x="81034" y="99617"/>
                    <a:pt x="63389" y="136620"/>
                  </a:cubicBezTo>
                  <a:close/>
                </a:path>
              </a:pathLst>
            </a:custGeom>
            <a:solidFill>
              <a:srgbClr val="F4EBCF"/>
            </a:solidFill>
            <a:ln w="24493"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A7E67B53-5761-4C19-A5DD-EB8469922885}"/>
                </a:ext>
              </a:extLst>
            </p:cNvPr>
            <p:cNvSpPr/>
            <p:nvPr/>
          </p:nvSpPr>
          <p:spPr>
            <a:xfrm>
              <a:off x="1634502" y="2942916"/>
              <a:ext cx="73519" cy="147037"/>
            </a:xfrm>
            <a:custGeom>
              <a:avLst/>
              <a:gdLst>
                <a:gd name="connsiteX0" fmla="*/ 74051 w 73518"/>
                <a:gd name="connsiteY0" fmla="*/ 76214 h 147037"/>
                <a:gd name="connsiteX1" fmla="*/ 74051 w 73518"/>
                <a:gd name="connsiteY1" fmla="*/ 121551 h 147037"/>
                <a:gd name="connsiteX2" fmla="*/ 34596 w 73518"/>
                <a:gd name="connsiteY2" fmla="*/ 158310 h 147037"/>
                <a:gd name="connsiteX3" fmla="*/ 42 w 73518"/>
                <a:gd name="connsiteY3" fmla="*/ 122531 h 147037"/>
                <a:gd name="connsiteX4" fmla="*/ 42 w 73518"/>
                <a:gd name="connsiteY4" fmla="*/ 49012 h 147037"/>
                <a:gd name="connsiteX5" fmla="*/ 42683 w 73518"/>
                <a:gd name="connsiteY5" fmla="*/ 0 h 147037"/>
                <a:gd name="connsiteX6" fmla="*/ 73316 w 73518"/>
                <a:gd name="connsiteY6" fmla="*/ 47787 h 147037"/>
                <a:gd name="connsiteX7" fmla="*/ 74051 w 73518"/>
                <a:gd name="connsiteY7" fmla="*/ 76214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18" h="147037">
                  <a:moveTo>
                    <a:pt x="74051" y="76214"/>
                  </a:moveTo>
                  <a:cubicBezTo>
                    <a:pt x="74051" y="91409"/>
                    <a:pt x="74051" y="106357"/>
                    <a:pt x="74051" y="121551"/>
                  </a:cubicBezTo>
                  <a:cubicBezTo>
                    <a:pt x="74051" y="148753"/>
                    <a:pt x="61063" y="158555"/>
                    <a:pt x="34596" y="158310"/>
                  </a:cubicBezTo>
                  <a:cubicBezTo>
                    <a:pt x="8129" y="158065"/>
                    <a:pt x="-693" y="146792"/>
                    <a:pt x="42" y="122531"/>
                  </a:cubicBezTo>
                  <a:cubicBezTo>
                    <a:pt x="777" y="98270"/>
                    <a:pt x="42" y="73519"/>
                    <a:pt x="42" y="49012"/>
                  </a:cubicBezTo>
                  <a:cubicBezTo>
                    <a:pt x="42" y="20830"/>
                    <a:pt x="5678" y="0"/>
                    <a:pt x="42683" y="0"/>
                  </a:cubicBezTo>
                  <a:cubicBezTo>
                    <a:pt x="79687" y="0"/>
                    <a:pt x="72090" y="26222"/>
                    <a:pt x="73316" y="47787"/>
                  </a:cubicBezTo>
                  <a:cubicBezTo>
                    <a:pt x="74541" y="58080"/>
                    <a:pt x="74051" y="67147"/>
                    <a:pt x="74051" y="76214"/>
                  </a:cubicBezTo>
                  <a:close/>
                </a:path>
              </a:pathLst>
            </a:custGeom>
            <a:solidFill>
              <a:srgbClr val="F4ECD0"/>
            </a:solidFill>
            <a:ln w="24493"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04FFDB8C-87FE-4DD8-84C6-807F5518A430}"/>
                </a:ext>
              </a:extLst>
            </p:cNvPr>
            <p:cNvSpPr/>
            <p:nvPr/>
          </p:nvSpPr>
          <p:spPr>
            <a:xfrm>
              <a:off x="1636336" y="2563707"/>
              <a:ext cx="73519" cy="147037"/>
            </a:xfrm>
            <a:custGeom>
              <a:avLst/>
              <a:gdLst>
                <a:gd name="connsiteX0" fmla="*/ 72707 w 73518"/>
                <a:gd name="connsiteY0" fmla="*/ 113316 h 147037"/>
                <a:gd name="connsiteX1" fmla="*/ 44280 w 73518"/>
                <a:gd name="connsiteY1" fmla="*/ 166005 h 147037"/>
                <a:gd name="connsiteX2" fmla="*/ 168 w 73518"/>
                <a:gd name="connsiteY2" fmla="*/ 110621 h 147037"/>
                <a:gd name="connsiteX3" fmla="*/ 7030 w 73518"/>
                <a:gd name="connsiteY3" fmla="*/ 18967 h 147037"/>
                <a:gd name="connsiteX4" fmla="*/ 58150 w 73518"/>
                <a:gd name="connsiteY4" fmla="*/ 4901 h 147037"/>
                <a:gd name="connsiteX5" fmla="*/ 72217 w 73518"/>
                <a:gd name="connsiteY5" fmla="*/ 18967 h 147037"/>
                <a:gd name="connsiteX6" fmla="*/ 72707 w 73518"/>
                <a:gd name="connsiteY6" fmla="*/ 113316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147037">
                  <a:moveTo>
                    <a:pt x="72707" y="113316"/>
                  </a:moveTo>
                  <a:cubicBezTo>
                    <a:pt x="71482" y="135127"/>
                    <a:pt x="83735" y="162329"/>
                    <a:pt x="44280" y="166005"/>
                  </a:cubicBezTo>
                  <a:cubicBezTo>
                    <a:pt x="4825" y="169681"/>
                    <a:pt x="1148" y="139783"/>
                    <a:pt x="168" y="110621"/>
                  </a:cubicBezTo>
                  <a:cubicBezTo>
                    <a:pt x="-812" y="81459"/>
                    <a:pt x="2619" y="49355"/>
                    <a:pt x="7030" y="18967"/>
                  </a:cubicBezTo>
                  <a:cubicBezTo>
                    <a:pt x="17274" y="955"/>
                    <a:pt x="40163" y="-5318"/>
                    <a:pt x="58150" y="4901"/>
                  </a:cubicBezTo>
                  <a:cubicBezTo>
                    <a:pt x="64032" y="8234"/>
                    <a:pt x="68884" y="13111"/>
                    <a:pt x="72217" y="18967"/>
                  </a:cubicBezTo>
                  <a:cubicBezTo>
                    <a:pt x="78147" y="50115"/>
                    <a:pt x="78319" y="82096"/>
                    <a:pt x="72707" y="113316"/>
                  </a:cubicBezTo>
                  <a:close/>
                </a:path>
              </a:pathLst>
            </a:custGeom>
            <a:solidFill>
              <a:srgbClr val="F4ECD1"/>
            </a:solidFill>
            <a:ln w="24493"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899BF3B5-3A85-4126-8E37-81C4B425001A}"/>
                </a:ext>
              </a:extLst>
            </p:cNvPr>
            <p:cNvSpPr/>
            <p:nvPr/>
          </p:nvSpPr>
          <p:spPr>
            <a:xfrm>
              <a:off x="1809273" y="2556940"/>
              <a:ext cx="73519" cy="171544"/>
            </a:xfrm>
            <a:custGeom>
              <a:avLst/>
              <a:gdLst>
                <a:gd name="connsiteX0" fmla="*/ 0 w 73518"/>
                <a:gd name="connsiteY0" fmla="*/ 35782 h 171543"/>
                <a:gd name="connsiteX1" fmla="*/ 8332 w 73518"/>
                <a:gd name="connsiteY1" fmla="*/ 18873 h 171543"/>
                <a:gd name="connsiteX2" fmla="*/ 68618 w 73518"/>
                <a:gd name="connsiteY2" fmla="*/ 31126 h 171543"/>
                <a:gd name="connsiteX3" fmla="*/ 71558 w 73518"/>
                <a:gd name="connsiteY3" fmla="*/ 100969 h 171543"/>
                <a:gd name="connsiteX4" fmla="*/ 63471 w 73518"/>
                <a:gd name="connsiteY4" fmla="*/ 146795 h 171543"/>
                <a:gd name="connsiteX5" fmla="*/ 30387 w 73518"/>
                <a:gd name="connsiteY5" fmla="*/ 172772 h 171543"/>
                <a:gd name="connsiteX6" fmla="*/ 2696 w 73518"/>
                <a:gd name="connsiteY6" fmla="*/ 143609 h 171543"/>
                <a:gd name="connsiteX7" fmla="*/ 0 w 73518"/>
                <a:gd name="connsiteY7" fmla="*/ 35782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18" h="171543">
                  <a:moveTo>
                    <a:pt x="0" y="35782"/>
                  </a:moveTo>
                  <a:lnTo>
                    <a:pt x="8332" y="18873"/>
                  </a:lnTo>
                  <a:cubicBezTo>
                    <a:pt x="39455" y="-8819"/>
                    <a:pt x="48522" y="-7104"/>
                    <a:pt x="68618" y="31126"/>
                  </a:cubicBezTo>
                  <a:cubicBezTo>
                    <a:pt x="64721" y="54358"/>
                    <a:pt x="65725" y="78153"/>
                    <a:pt x="71558" y="100969"/>
                  </a:cubicBezTo>
                  <a:cubicBezTo>
                    <a:pt x="77341" y="116579"/>
                    <a:pt x="74254" y="134101"/>
                    <a:pt x="63471" y="146795"/>
                  </a:cubicBezTo>
                  <a:cubicBezTo>
                    <a:pt x="63471" y="169586"/>
                    <a:pt x="49012" y="173017"/>
                    <a:pt x="30387" y="172772"/>
                  </a:cubicBezTo>
                  <a:cubicBezTo>
                    <a:pt x="11763" y="172527"/>
                    <a:pt x="3676" y="158313"/>
                    <a:pt x="2696" y="143609"/>
                  </a:cubicBezTo>
                  <a:cubicBezTo>
                    <a:pt x="245" y="107585"/>
                    <a:pt x="735" y="71806"/>
                    <a:pt x="0" y="35782"/>
                  </a:cubicBezTo>
                  <a:close/>
                </a:path>
              </a:pathLst>
            </a:custGeom>
            <a:solidFill>
              <a:srgbClr val="F4ECD1"/>
            </a:solidFill>
            <a:ln w="24493"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006E421D-0029-43B6-8A91-66FA9FFA1603}"/>
                </a:ext>
              </a:extLst>
            </p:cNvPr>
            <p:cNvSpPr/>
            <p:nvPr/>
          </p:nvSpPr>
          <p:spPr>
            <a:xfrm>
              <a:off x="1571119" y="2809713"/>
              <a:ext cx="49012" cy="171544"/>
            </a:xfrm>
            <a:custGeom>
              <a:avLst/>
              <a:gdLst>
                <a:gd name="connsiteX0" fmla="*/ 46026 w 49012"/>
                <a:gd name="connsiteY0" fmla="*/ 10182 h 171543"/>
                <a:gd name="connsiteX1" fmla="*/ 52397 w 49012"/>
                <a:gd name="connsiteY1" fmla="*/ 166041 h 171543"/>
                <a:gd name="connsiteX2" fmla="*/ 26028 w 49012"/>
                <a:gd name="connsiteY2" fmla="*/ 188538 h 171543"/>
                <a:gd name="connsiteX3" fmla="*/ 22990 w 49012"/>
                <a:gd name="connsiteY3" fmla="*/ 188097 h 171543"/>
                <a:gd name="connsiteX4" fmla="*/ 150 w 49012"/>
                <a:gd name="connsiteY4" fmla="*/ 159768 h 171543"/>
                <a:gd name="connsiteX5" fmla="*/ 199 w 49012"/>
                <a:gd name="connsiteY5" fmla="*/ 159425 h 171543"/>
                <a:gd name="connsiteX6" fmla="*/ 199 w 49012"/>
                <a:gd name="connsiteY6" fmla="*/ 9937 h 171543"/>
                <a:gd name="connsiteX7" fmla="*/ 199 w 49012"/>
                <a:gd name="connsiteY7" fmla="*/ 9937 h 171543"/>
                <a:gd name="connsiteX8" fmla="*/ 44187 w 49012"/>
                <a:gd name="connsiteY8" fmla="*/ 8319 h 171543"/>
                <a:gd name="connsiteX9" fmla="*/ 46026 w 49012"/>
                <a:gd name="connsiteY9" fmla="*/ 10182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012" h="171543">
                  <a:moveTo>
                    <a:pt x="46026" y="10182"/>
                  </a:moveTo>
                  <a:cubicBezTo>
                    <a:pt x="64650" y="61400"/>
                    <a:pt x="52887" y="114088"/>
                    <a:pt x="52397" y="166041"/>
                  </a:cubicBezTo>
                  <a:cubicBezTo>
                    <a:pt x="51319" y="179544"/>
                    <a:pt x="39531" y="189592"/>
                    <a:pt x="26028" y="188538"/>
                  </a:cubicBezTo>
                  <a:cubicBezTo>
                    <a:pt x="24999" y="188440"/>
                    <a:pt x="23994" y="188317"/>
                    <a:pt x="22990" y="188097"/>
                  </a:cubicBezTo>
                  <a:cubicBezTo>
                    <a:pt x="8849" y="186578"/>
                    <a:pt x="-1370" y="173884"/>
                    <a:pt x="150" y="159768"/>
                  </a:cubicBezTo>
                  <a:cubicBezTo>
                    <a:pt x="174" y="159646"/>
                    <a:pt x="174" y="159548"/>
                    <a:pt x="199" y="159425"/>
                  </a:cubicBezTo>
                  <a:cubicBezTo>
                    <a:pt x="199" y="110413"/>
                    <a:pt x="199" y="59684"/>
                    <a:pt x="199" y="9937"/>
                  </a:cubicBezTo>
                  <a:lnTo>
                    <a:pt x="199" y="9937"/>
                  </a:lnTo>
                  <a:cubicBezTo>
                    <a:pt x="11888" y="-2660"/>
                    <a:pt x="31591" y="-3370"/>
                    <a:pt x="44187" y="8319"/>
                  </a:cubicBezTo>
                  <a:cubicBezTo>
                    <a:pt x="44824" y="8908"/>
                    <a:pt x="45437" y="9545"/>
                    <a:pt x="46026" y="10182"/>
                  </a:cubicBezTo>
                  <a:close/>
                </a:path>
              </a:pathLst>
            </a:custGeom>
            <a:solidFill>
              <a:srgbClr val="F5EDD2"/>
            </a:solidFill>
            <a:ln w="24493"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2A402083-B8BD-405E-9A90-BA17976C0F95}"/>
                </a:ext>
              </a:extLst>
            </p:cNvPr>
            <p:cNvSpPr/>
            <p:nvPr/>
          </p:nvSpPr>
          <p:spPr>
            <a:xfrm>
              <a:off x="1808130" y="2944703"/>
              <a:ext cx="49012" cy="147037"/>
            </a:xfrm>
            <a:custGeom>
              <a:avLst/>
              <a:gdLst>
                <a:gd name="connsiteX0" fmla="*/ 63389 w 49012"/>
                <a:gd name="connsiteY0" fmla="*/ 79574 h 147037"/>
                <a:gd name="connsiteX1" fmla="*/ 63389 w 49012"/>
                <a:gd name="connsiteY1" fmla="*/ 128586 h 147037"/>
                <a:gd name="connsiteX2" fmla="*/ 29571 w 49012"/>
                <a:gd name="connsiteY2" fmla="*/ 155542 h 147037"/>
                <a:gd name="connsiteX3" fmla="*/ 653 w 49012"/>
                <a:gd name="connsiteY3" fmla="*/ 128341 h 147037"/>
                <a:gd name="connsiteX4" fmla="*/ 653 w 49012"/>
                <a:gd name="connsiteY4" fmla="*/ 30316 h 147037"/>
                <a:gd name="connsiteX5" fmla="*/ 31605 w 49012"/>
                <a:gd name="connsiteY5" fmla="*/ 2 h 147037"/>
                <a:gd name="connsiteX6" fmla="*/ 37658 w 49012"/>
                <a:gd name="connsiteY6" fmla="*/ 663 h 147037"/>
                <a:gd name="connsiteX7" fmla="*/ 62164 w 49012"/>
                <a:gd name="connsiteY7" fmla="*/ 34972 h 147037"/>
                <a:gd name="connsiteX8" fmla="*/ 62164 w 49012"/>
                <a:gd name="connsiteY8" fmla="*/ 80063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47037">
                  <a:moveTo>
                    <a:pt x="63389" y="79574"/>
                  </a:moveTo>
                  <a:cubicBezTo>
                    <a:pt x="63389" y="95992"/>
                    <a:pt x="63389" y="112656"/>
                    <a:pt x="63389" y="128586"/>
                  </a:cubicBezTo>
                  <a:cubicBezTo>
                    <a:pt x="63389" y="149906"/>
                    <a:pt x="48686" y="156033"/>
                    <a:pt x="29571" y="155542"/>
                  </a:cubicBezTo>
                  <a:cubicBezTo>
                    <a:pt x="10456" y="155052"/>
                    <a:pt x="898" y="146720"/>
                    <a:pt x="653" y="128341"/>
                  </a:cubicBezTo>
                  <a:cubicBezTo>
                    <a:pt x="653" y="95257"/>
                    <a:pt x="-817" y="62174"/>
                    <a:pt x="653" y="30316"/>
                  </a:cubicBezTo>
                  <a:cubicBezTo>
                    <a:pt x="825" y="13406"/>
                    <a:pt x="14671" y="-170"/>
                    <a:pt x="31605" y="2"/>
                  </a:cubicBezTo>
                  <a:cubicBezTo>
                    <a:pt x="33639" y="26"/>
                    <a:pt x="35673" y="247"/>
                    <a:pt x="37658" y="663"/>
                  </a:cubicBezTo>
                  <a:cubicBezTo>
                    <a:pt x="62164" y="2134"/>
                    <a:pt x="62164" y="18063"/>
                    <a:pt x="62164" y="34972"/>
                  </a:cubicBezTo>
                  <a:cubicBezTo>
                    <a:pt x="62164" y="51881"/>
                    <a:pt x="62164" y="65115"/>
                    <a:pt x="62164" y="80063"/>
                  </a:cubicBezTo>
                  <a:close/>
                </a:path>
              </a:pathLst>
            </a:custGeom>
            <a:solidFill>
              <a:srgbClr val="F5EDD1"/>
            </a:solidFill>
            <a:ln w="24493"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1F07B35C-42F6-474E-B5CD-2A18664DD83B}"/>
                </a:ext>
              </a:extLst>
            </p:cNvPr>
            <p:cNvSpPr/>
            <p:nvPr/>
          </p:nvSpPr>
          <p:spPr>
            <a:xfrm>
              <a:off x="1725707" y="2479808"/>
              <a:ext cx="73519" cy="122531"/>
            </a:xfrm>
            <a:custGeom>
              <a:avLst/>
              <a:gdLst>
                <a:gd name="connsiteX0" fmla="*/ 74989 w 73518"/>
                <a:gd name="connsiteY0" fmla="*/ 21016 h 122531"/>
                <a:gd name="connsiteX1" fmla="*/ 74989 w 73518"/>
                <a:gd name="connsiteY1" fmla="*/ 113649 h 122531"/>
                <a:gd name="connsiteX2" fmla="*/ 25977 w 73518"/>
                <a:gd name="connsiteY2" fmla="*/ 140116 h 122531"/>
                <a:gd name="connsiteX3" fmla="*/ 1470 w 73518"/>
                <a:gd name="connsiteY3" fmla="*/ 98701 h 122531"/>
                <a:gd name="connsiteX4" fmla="*/ 0 w 73518"/>
                <a:gd name="connsiteY4" fmla="*/ 21996 h 122531"/>
                <a:gd name="connsiteX5" fmla="*/ 74989 w 73518"/>
                <a:gd name="connsiteY5" fmla="*/ 21016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122531">
                  <a:moveTo>
                    <a:pt x="74989" y="21016"/>
                  </a:moveTo>
                  <a:lnTo>
                    <a:pt x="74989" y="113649"/>
                  </a:lnTo>
                  <a:cubicBezTo>
                    <a:pt x="68127" y="139871"/>
                    <a:pt x="49012" y="144037"/>
                    <a:pt x="25977" y="140116"/>
                  </a:cubicBezTo>
                  <a:cubicBezTo>
                    <a:pt x="2941" y="136195"/>
                    <a:pt x="1470" y="115610"/>
                    <a:pt x="1470" y="98701"/>
                  </a:cubicBezTo>
                  <a:cubicBezTo>
                    <a:pt x="245" y="74194"/>
                    <a:pt x="1470" y="47727"/>
                    <a:pt x="0" y="21996"/>
                  </a:cubicBezTo>
                  <a:cubicBezTo>
                    <a:pt x="23771" y="-7166"/>
                    <a:pt x="49257" y="-7166"/>
                    <a:pt x="74989" y="21016"/>
                  </a:cubicBezTo>
                  <a:close/>
                </a:path>
              </a:pathLst>
            </a:custGeom>
            <a:solidFill>
              <a:srgbClr val="F5EDD2"/>
            </a:solidFill>
            <a:ln w="24493"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8A50C139-7AD5-495E-8672-9E0D23118EEB}"/>
                </a:ext>
              </a:extLst>
            </p:cNvPr>
            <p:cNvSpPr/>
            <p:nvPr/>
          </p:nvSpPr>
          <p:spPr>
            <a:xfrm>
              <a:off x="1880476" y="2817177"/>
              <a:ext cx="49012" cy="171544"/>
            </a:xfrm>
            <a:custGeom>
              <a:avLst/>
              <a:gdLst>
                <a:gd name="connsiteX0" fmla="*/ 8197 w 49012"/>
                <a:gd name="connsiteY0" fmla="*/ 10805 h 171543"/>
                <a:gd name="connsiteX1" fmla="*/ 53779 w 49012"/>
                <a:gd name="connsiteY1" fmla="*/ 33105 h 171543"/>
                <a:gd name="connsiteX2" fmla="*/ 53779 w 49012"/>
                <a:gd name="connsiteY2" fmla="*/ 141423 h 171543"/>
                <a:gd name="connsiteX3" fmla="*/ 25597 w 49012"/>
                <a:gd name="connsiteY3" fmla="*/ 179408 h 171543"/>
                <a:gd name="connsiteX4" fmla="*/ 1090 w 49012"/>
                <a:gd name="connsiteY4" fmla="*/ 142648 h 171543"/>
                <a:gd name="connsiteX5" fmla="*/ 1090 w 49012"/>
                <a:gd name="connsiteY5" fmla="*/ 56877 h 171543"/>
                <a:gd name="connsiteX6" fmla="*/ 8197 w 49012"/>
                <a:gd name="connsiteY6" fmla="*/ 10805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71543">
                  <a:moveTo>
                    <a:pt x="8197" y="10805"/>
                  </a:moveTo>
                  <a:cubicBezTo>
                    <a:pt x="35889" y="-7330"/>
                    <a:pt x="53779" y="-4389"/>
                    <a:pt x="53779" y="33105"/>
                  </a:cubicBezTo>
                  <a:cubicBezTo>
                    <a:pt x="53779" y="70600"/>
                    <a:pt x="53779" y="105154"/>
                    <a:pt x="53779" y="141423"/>
                  </a:cubicBezTo>
                  <a:cubicBezTo>
                    <a:pt x="53779" y="161518"/>
                    <a:pt x="47897" y="180143"/>
                    <a:pt x="25597" y="179408"/>
                  </a:cubicBezTo>
                  <a:cubicBezTo>
                    <a:pt x="3296" y="178673"/>
                    <a:pt x="1090" y="161518"/>
                    <a:pt x="1090" y="142648"/>
                  </a:cubicBezTo>
                  <a:cubicBezTo>
                    <a:pt x="1090" y="114221"/>
                    <a:pt x="1090" y="85548"/>
                    <a:pt x="1090" y="56877"/>
                  </a:cubicBezTo>
                  <a:cubicBezTo>
                    <a:pt x="846" y="41192"/>
                    <a:pt x="-3811" y="24528"/>
                    <a:pt x="8197" y="10805"/>
                  </a:cubicBezTo>
                  <a:close/>
                </a:path>
              </a:pathLst>
            </a:custGeom>
            <a:solidFill>
              <a:srgbClr val="F4ECD1"/>
            </a:solidFill>
            <a:ln w="24493"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55C8C90C-E588-4147-BCAC-AA72A4928412}"/>
                </a:ext>
              </a:extLst>
            </p:cNvPr>
            <p:cNvSpPr/>
            <p:nvPr/>
          </p:nvSpPr>
          <p:spPr>
            <a:xfrm>
              <a:off x="1636602" y="2409983"/>
              <a:ext cx="73519" cy="122531"/>
            </a:xfrm>
            <a:custGeom>
              <a:avLst/>
              <a:gdLst>
                <a:gd name="connsiteX0" fmla="*/ 63374 w 73518"/>
                <a:gd name="connsiteY0" fmla="*/ 8989 h 122531"/>
                <a:gd name="connsiteX1" fmla="*/ 81264 w 73518"/>
                <a:gd name="connsiteY1" fmla="*/ 92066 h 122531"/>
                <a:gd name="connsiteX2" fmla="*/ 7745 w 73518"/>
                <a:gd name="connsiteY2" fmla="*/ 120492 h 122531"/>
                <a:gd name="connsiteX3" fmla="*/ 4069 w 73518"/>
                <a:gd name="connsiteY3" fmla="*/ 40112 h 122531"/>
                <a:gd name="connsiteX4" fmla="*/ 16077 w 73518"/>
                <a:gd name="connsiteY4" fmla="*/ 3843 h 122531"/>
                <a:gd name="connsiteX5" fmla="*/ 63374 w 73518"/>
                <a:gd name="connsiteY5" fmla="*/ 8989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122531">
                  <a:moveTo>
                    <a:pt x="63374" y="8989"/>
                  </a:moveTo>
                  <a:cubicBezTo>
                    <a:pt x="93762" y="31290"/>
                    <a:pt x="72196" y="65109"/>
                    <a:pt x="81264" y="92066"/>
                  </a:cubicBezTo>
                  <a:cubicBezTo>
                    <a:pt x="70971" y="143284"/>
                    <a:pt x="47200" y="152351"/>
                    <a:pt x="7745" y="120492"/>
                  </a:cubicBezTo>
                  <a:cubicBezTo>
                    <a:pt x="-11370" y="94516"/>
                    <a:pt x="11911" y="66579"/>
                    <a:pt x="4069" y="40112"/>
                  </a:cubicBezTo>
                  <a:cubicBezTo>
                    <a:pt x="-2523" y="26781"/>
                    <a:pt x="2819" y="10607"/>
                    <a:pt x="16077" y="3843"/>
                  </a:cubicBezTo>
                  <a:cubicBezTo>
                    <a:pt x="31663" y="-2724"/>
                    <a:pt x="49552" y="-788"/>
                    <a:pt x="63374" y="8989"/>
                  </a:cubicBezTo>
                  <a:close/>
                </a:path>
              </a:pathLst>
            </a:custGeom>
            <a:solidFill>
              <a:srgbClr val="F4ECD0"/>
            </a:solidFill>
            <a:ln w="24493"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499E6501-5A39-45DF-B03E-6D1299BE3CD7}"/>
                </a:ext>
              </a:extLst>
            </p:cNvPr>
            <p:cNvSpPr/>
            <p:nvPr/>
          </p:nvSpPr>
          <p:spPr>
            <a:xfrm>
              <a:off x="1920776" y="2587576"/>
              <a:ext cx="49012" cy="220556"/>
            </a:xfrm>
            <a:custGeom>
              <a:avLst/>
              <a:gdLst>
                <a:gd name="connsiteX0" fmla="*/ 58325 w 49012"/>
                <a:gd name="connsiteY0" fmla="*/ 213940 h 220556"/>
                <a:gd name="connsiteX1" fmla="*/ 24261 w 49012"/>
                <a:gd name="connsiteY1" fmla="*/ 230604 h 220556"/>
                <a:gd name="connsiteX2" fmla="*/ 14704 w 49012"/>
                <a:gd name="connsiteY2" fmla="*/ 142136 h 220556"/>
                <a:gd name="connsiteX3" fmla="*/ 14704 w 49012"/>
                <a:gd name="connsiteY3" fmla="*/ 59305 h 220556"/>
                <a:gd name="connsiteX4" fmla="*/ 32103 w 49012"/>
                <a:gd name="connsiteY4" fmla="*/ 24506 h 220556"/>
                <a:gd name="connsiteX5" fmla="*/ 43131 w 49012"/>
                <a:gd name="connsiteY5" fmla="*/ 0 h 220556"/>
                <a:gd name="connsiteX6" fmla="*/ 60285 w 49012"/>
                <a:gd name="connsiteY6" fmla="*/ 26222 h 220556"/>
                <a:gd name="connsiteX7" fmla="*/ 58325 w 49012"/>
                <a:gd name="connsiteY7" fmla="*/ 213940 h 22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220556">
                  <a:moveTo>
                    <a:pt x="58325" y="213940"/>
                  </a:moveTo>
                  <a:cubicBezTo>
                    <a:pt x="48767" y="223007"/>
                    <a:pt x="41661" y="238446"/>
                    <a:pt x="24261" y="230604"/>
                  </a:cubicBezTo>
                  <a:cubicBezTo>
                    <a:pt x="19605" y="201196"/>
                    <a:pt x="31613" y="170319"/>
                    <a:pt x="14704" y="142136"/>
                  </a:cubicBezTo>
                  <a:cubicBezTo>
                    <a:pt x="-4901" y="117998"/>
                    <a:pt x="-4901" y="83444"/>
                    <a:pt x="14704" y="59305"/>
                  </a:cubicBezTo>
                  <a:cubicBezTo>
                    <a:pt x="39210" y="56609"/>
                    <a:pt x="29162" y="37495"/>
                    <a:pt x="32103" y="24506"/>
                  </a:cubicBezTo>
                  <a:cubicBezTo>
                    <a:pt x="34309" y="15439"/>
                    <a:pt x="28182" y="0"/>
                    <a:pt x="43131" y="0"/>
                  </a:cubicBezTo>
                  <a:cubicBezTo>
                    <a:pt x="58080" y="0"/>
                    <a:pt x="60285" y="13969"/>
                    <a:pt x="60285" y="26222"/>
                  </a:cubicBezTo>
                  <a:cubicBezTo>
                    <a:pt x="59550" y="88958"/>
                    <a:pt x="58815" y="151448"/>
                    <a:pt x="58325" y="213940"/>
                  </a:cubicBezTo>
                  <a:close/>
                </a:path>
              </a:pathLst>
            </a:custGeom>
            <a:solidFill>
              <a:srgbClr val="E8D4B0"/>
            </a:solidFill>
            <a:ln w="24493"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8B2063E3-A17B-49B5-83B3-C7625BB2E6B7}"/>
                </a:ext>
              </a:extLst>
            </p:cNvPr>
            <p:cNvSpPr/>
            <p:nvPr/>
          </p:nvSpPr>
          <p:spPr>
            <a:xfrm>
              <a:off x="1570310" y="2631056"/>
              <a:ext cx="49012" cy="147037"/>
            </a:xfrm>
            <a:custGeom>
              <a:avLst/>
              <a:gdLst>
                <a:gd name="connsiteX0" fmla="*/ 18407 w 49012"/>
                <a:gd name="connsiteY0" fmla="*/ 162617 h 147037"/>
                <a:gd name="connsiteX1" fmla="*/ 6644 w 49012"/>
                <a:gd name="connsiteY1" fmla="*/ 15580 h 147037"/>
                <a:gd name="connsiteX2" fmla="*/ 55656 w 49012"/>
                <a:gd name="connsiteY2" fmla="*/ 15580 h 147037"/>
                <a:gd name="connsiteX3" fmla="*/ 55656 w 49012"/>
                <a:gd name="connsiteY3" fmla="*/ 44497 h 147037"/>
                <a:gd name="connsiteX4" fmla="*/ 55656 w 49012"/>
                <a:gd name="connsiteY4" fmla="*/ 125367 h 147037"/>
                <a:gd name="connsiteX5" fmla="*/ 37767 w 49012"/>
                <a:gd name="connsiteY5" fmla="*/ 163107 h 147037"/>
                <a:gd name="connsiteX6" fmla="*/ 18407 w 49012"/>
                <a:gd name="connsiteY6" fmla="*/ 162617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47037">
                  <a:moveTo>
                    <a:pt x="18407" y="162617"/>
                  </a:moveTo>
                  <a:cubicBezTo>
                    <a:pt x="2723" y="142767"/>
                    <a:pt x="-7325" y="33959"/>
                    <a:pt x="6644" y="15580"/>
                  </a:cubicBezTo>
                  <a:cubicBezTo>
                    <a:pt x="20612" y="-2800"/>
                    <a:pt x="40217" y="-7456"/>
                    <a:pt x="55656" y="15580"/>
                  </a:cubicBezTo>
                  <a:cubicBezTo>
                    <a:pt x="62542" y="23985"/>
                    <a:pt x="62542" y="36091"/>
                    <a:pt x="55656" y="44497"/>
                  </a:cubicBezTo>
                  <a:cubicBezTo>
                    <a:pt x="55656" y="71454"/>
                    <a:pt x="55656" y="98411"/>
                    <a:pt x="55656" y="125367"/>
                  </a:cubicBezTo>
                  <a:cubicBezTo>
                    <a:pt x="55656" y="141051"/>
                    <a:pt x="54431" y="155510"/>
                    <a:pt x="37767" y="163107"/>
                  </a:cubicBezTo>
                  <a:cubicBezTo>
                    <a:pt x="31959" y="167420"/>
                    <a:pt x="23970" y="167224"/>
                    <a:pt x="18407" y="162617"/>
                  </a:cubicBezTo>
                  <a:close/>
                </a:path>
              </a:pathLst>
            </a:custGeom>
            <a:solidFill>
              <a:srgbClr val="F5EDD2"/>
            </a:solidFill>
            <a:ln w="24493"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1108A3D3-B51A-4A5B-A5CB-6EAB4DA51942}"/>
                </a:ext>
              </a:extLst>
            </p:cNvPr>
            <p:cNvSpPr/>
            <p:nvPr/>
          </p:nvSpPr>
          <p:spPr>
            <a:xfrm>
              <a:off x="1881001" y="2630175"/>
              <a:ext cx="49012" cy="147037"/>
            </a:xfrm>
            <a:custGeom>
              <a:avLst/>
              <a:gdLst>
                <a:gd name="connsiteX0" fmla="*/ 53989 w 49012"/>
                <a:gd name="connsiteY0" fmla="*/ 16950 h 147037"/>
                <a:gd name="connsiteX1" fmla="*/ 53989 w 49012"/>
                <a:gd name="connsiteY1" fmla="*/ 99781 h 147037"/>
                <a:gd name="connsiteX2" fmla="*/ 7427 w 49012"/>
                <a:gd name="connsiteY2" fmla="*/ 153940 h 147037"/>
                <a:gd name="connsiteX3" fmla="*/ 7427 w 49012"/>
                <a:gd name="connsiteY3" fmla="*/ 16705 h 147037"/>
                <a:gd name="connsiteX4" fmla="*/ 53989 w 49012"/>
                <a:gd name="connsiteY4" fmla="*/ 16950 h 147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147037">
                  <a:moveTo>
                    <a:pt x="53989" y="16950"/>
                  </a:moveTo>
                  <a:cubicBezTo>
                    <a:pt x="53989" y="44569"/>
                    <a:pt x="53989" y="72162"/>
                    <a:pt x="53989" y="99781"/>
                  </a:cubicBezTo>
                  <a:cubicBezTo>
                    <a:pt x="53989" y="166684"/>
                    <a:pt x="51048" y="169624"/>
                    <a:pt x="7427" y="153940"/>
                  </a:cubicBezTo>
                  <a:cubicBezTo>
                    <a:pt x="5467" y="108113"/>
                    <a:pt x="-8257" y="62532"/>
                    <a:pt x="7427" y="16705"/>
                  </a:cubicBezTo>
                  <a:cubicBezTo>
                    <a:pt x="23601" y="-4370"/>
                    <a:pt x="38795" y="-6821"/>
                    <a:pt x="53989" y="16950"/>
                  </a:cubicBezTo>
                  <a:close/>
                </a:path>
              </a:pathLst>
            </a:custGeom>
            <a:solidFill>
              <a:srgbClr val="F4ECD1"/>
            </a:solidFill>
            <a:ln w="24493"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0BA294F4-7A2D-4AEF-AC53-2F9ACC8F8295}"/>
                </a:ext>
              </a:extLst>
            </p:cNvPr>
            <p:cNvSpPr/>
            <p:nvPr/>
          </p:nvSpPr>
          <p:spPr>
            <a:xfrm>
              <a:off x="1879992" y="3017986"/>
              <a:ext cx="24506" cy="147037"/>
            </a:xfrm>
            <a:custGeom>
              <a:avLst/>
              <a:gdLst>
                <a:gd name="connsiteX0" fmla="*/ 45931 w 24506"/>
                <a:gd name="connsiteY0" fmla="*/ 10212 h 147037"/>
                <a:gd name="connsiteX1" fmla="*/ 45931 w 24506"/>
                <a:gd name="connsiteY1" fmla="*/ 102600 h 147037"/>
                <a:gd name="connsiteX2" fmla="*/ 45931 w 24506"/>
                <a:gd name="connsiteY2" fmla="*/ 133968 h 147037"/>
                <a:gd name="connsiteX3" fmla="*/ 25934 w 24506"/>
                <a:gd name="connsiteY3" fmla="*/ 155607 h 147037"/>
                <a:gd name="connsiteX4" fmla="*/ 21425 w 24506"/>
                <a:gd name="connsiteY4" fmla="*/ 155289 h 147037"/>
                <a:gd name="connsiteX5" fmla="*/ 1820 w 24506"/>
                <a:gd name="connsiteY5" fmla="*/ 134728 h 147037"/>
                <a:gd name="connsiteX6" fmla="*/ 1820 w 24506"/>
                <a:gd name="connsiteY6" fmla="*/ 134458 h 147037"/>
                <a:gd name="connsiteX7" fmla="*/ 1820 w 24506"/>
                <a:gd name="connsiteY7" fmla="*/ 26631 h 147037"/>
                <a:gd name="connsiteX8" fmla="*/ 45931 w 24506"/>
                <a:gd name="connsiteY8" fmla="*/ 10212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06" h="147037">
                  <a:moveTo>
                    <a:pt x="45931" y="10212"/>
                  </a:moveTo>
                  <a:cubicBezTo>
                    <a:pt x="45931" y="40918"/>
                    <a:pt x="45931" y="71722"/>
                    <a:pt x="45931" y="102600"/>
                  </a:cubicBezTo>
                  <a:cubicBezTo>
                    <a:pt x="45931" y="113138"/>
                    <a:pt x="45931" y="123675"/>
                    <a:pt x="45931" y="133968"/>
                  </a:cubicBezTo>
                  <a:cubicBezTo>
                    <a:pt x="46372" y="145462"/>
                    <a:pt x="37427" y="155142"/>
                    <a:pt x="25934" y="155607"/>
                  </a:cubicBezTo>
                  <a:cubicBezTo>
                    <a:pt x="24415" y="155657"/>
                    <a:pt x="22920" y="155559"/>
                    <a:pt x="21425" y="155289"/>
                  </a:cubicBezTo>
                  <a:cubicBezTo>
                    <a:pt x="10323" y="155019"/>
                    <a:pt x="1550" y="145830"/>
                    <a:pt x="1820" y="134728"/>
                  </a:cubicBezTo>
                  <a:cubicBezTo>
                    <a:pt x="1820" y="134630"/>
                    <a:pt x="1820" y="134556"/>
                    <a:pt x="1820" y="134458"/>
                  </a:cubicBezTo>
                  <a:cubicBezTo>
                    <a:pt x="-607" y="98557"/>
                    <a:pt x="-607" y="62532"/>
                    <a:pt x="1820" y="26631"/>
                  </a:cubicBezTo>
                  <a:cubicBezTo>
                    <a:pt x="4515" y="1390"/>
                    <a:pt x="21670" y="-9639"/>
                    <a:pt x="45931" y="10212"/>
                  </a:cubicBezTo>
                  <a:close/>
                </a:path>
              </a:pathLst>
            </a:custGeom>
            <a:solidFill>
              <a:srgbClr val="ECE0C3"/>
            </a:solidFill>
            <a:ln w="24493"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875DBAC7-5194-48C9-8359-8E90B7CEDE41}"/>
                </a:ext>
              </a:extLst>
            </p:cNvPr>
            <p:cNvSpPr/>
            <p:nvPr/>
          </p:nvSpPr>
          <p:spPr>
            <a:xfrm>
              <a:off x="1943194" y="2839471"/>
              <a:ext cx="24506" cy="171544"/>
            </a:xfrm>
            <a:custGeom>
              <a:avLst/>
              <a:gdLst>
                <a:gd name="connsiteX0" fmla="*/ 1599 w 24506"/>
                <a:gd name="connsiteY0" fmla="*/ 763 h 171543"/>
                <a:gd name="connsiteX1" fmla="*/ 33457 w 24506"/>
                <a:gd name="connsiteY1" fmla="*/ 36542 h 171543"/>
                <a:gd name="connsiteX2" fmla="*/ 19244 w 24506"/>
                <a:gd name="connsiteY2" fmla="*/ 181374 h 171543"/>
                <a:gd name="connsiteX3" fmla="*/ 619 w 24506"/>
                <a:gd name="connsiteY3" fmla="*/ 148781 h 171543"/>
                <a:gd name="connsiteX4" fmla="*/ 1599 w 24506"/>
                <a:gd name="connsiteY4" fmla="*/ 763 h 17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171543">
                  <a:moveTo>
                    <a:pt x="1599" y="763"/>
                  </a:moveTo>
                  <a:cubicBezTo>
                    <a:pt x="31742" y="-4873"/>
                    <a:pt x="36398" y="22084"/>
                    <a:pt x="33457" y="36542"/>
                  </a:cubicBezTo>
                  <a:cubicBezTo>
                    <a:pt x="23655" y="85555"/>
                    <a:pt x="36398" y="134567"/>
                    <a:pt x="19244" y="181374"/>
                  </a:cubicBezTo>
                  <a:cubicBezTo>
                    <a:pt x="-5263" y="181374"/>
                    <a:pt x="619" y="162505"/>
                    <a:pt x="619" y="148781"/>
                  </a:cubicBezTo>
                  <a:cubicBezTo>
                    <a:pt x="619" y="98788"/>
                    <a:pt x="1354" y="49776"/>
                    <a:pt x="1599" y="763"/>
                  </a:cubicBezTo>
                  <a:close/>
                </a:path>
              </a:pathLst>
            </a:custGeom>
            <a:solidFill>
              <a:srgbClr val="EFDBB7"/>
            </a:solidFill>
            <a:ln w="24493"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C58F0725-06CF-4432-95F7-F1E4E0E40F5D}"/>
                </a:ext>
              </a:extLst>
            </p:cNvPr>
            <p:cNvSpPr/>
            <p:nvPr/>
          </p:nvSpPr>
          <p:spPr>
            <a:xfrm>
              <a:off x="1481135" y="2674572"/>
              <a:ext cx="73519" cy="294075"/>
            </a:xfrm>
            <a:custGeom>
              <a:avLst/>
              <a:gdLst>
                <a:gd name="connsiteX0" fmla="*/ 72538 w 73518"/>
                <a:gd name="connsiteY0" fmla="*/ 0 h 294074"/>
                <a:gd name="connsiteX1" fmla="*/ 82341 w 73518"/>
                <a:gd name="connsiteY1" fmla="*/ 145323 h 294074"/>
                <a:gd name="connsiteX2" fmla="*/ 81116 w 73518"/>
                <a:gd name="connsiteY2" fmla="*/ 262462 h 294074"/>
                <a:gd name="connsiteX3" fmla="*/ 72784 w 73518"/>
                <a:gd name="connsiteY3" fmla="*/ 308533 h 294074"/>
                <a:gd name="connsiteX4" fmla="*/ 64696 w 73518"/>
                <a:gd name="connsiteY4" fmla="*/ 299711 h 294074"/>
                <a:gd name="connsiteX5" fmla="*/ 55139 w 73518"/>
                <a:gd name="connsiteY5" fmla="*/ 258051 h 294074"/>
                <a:gd name="connsiteX6" fmla="*/ 8577 w 73518"/>
                <a:gd name="connsiteY6" fmla="*/ 161987 h 294074"/>
                <a:gd name="connsiteX7" fmla="*/ 0 w 73518"/>
                <a:gd name="connsiteY7" fmla="*/ 144587 h 294074"/>
                <a:gd name="connsiteX8" fmla="*/ 59795 w 73518"/>
                <a:gd name="connsiteY8" fmla="*/ 50728 h 294074"/>
                <a:gd name="connsiteX9" fmla="*/ 72293 w 73518"/>
                <a:gd name="connsiteY9" fmla="*/ 245 h 2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8" h="294074">
                  <a:moveTo>
                    <a:pt x="72538" y="0"/>
                  </a:moveTo>
                  <a:cubicBezTo>
                    <a:pt x="92634" y="47298"/>
                    <a:pt x="76214" y="98025"/>
                    <a:pt x="82341" y="145323"/>
                  </a:cubicBezTo>
                  <a:cubicBezTo>
                    <a:pt x="82341" y="184287"/>
                    <a:pt x="82341" y="223497"/>
                    <a:pt x="81116" y="262462"/>
                  </a:cubicBezTo>
                  <a:cubicBezTo>
                    <a:pt x="81116" y="278146"/>
                    <a:pt x="86752" y="295301"/>
                    <a:pt x="72784" y="308533"/>
                  </a:cubicBezTo>
                  <a:lnTo>
                    <a:pt x="64696" y="299711"/>
                  </a:lnTo>
                  <a:cubicBezTo>
                    <a:pt x="53056" y="289223"/>
                    <a:pt x="49257" y="272559"/>
                    <a:pt x="55139" y="258051"/>
                  </a:cubicBezTo>
                  <a:cubicBezTo>
                    <a:pt x="67147" y="212224"/>
                    <a:pt x="55139" y="179140"/>
                    <a:pt x="8577" y="161987"/>
                  </a:cubicBezTo>
                  <a:lnTo>
                    <a:pt x="0" y="144587"/>
                  </a:lnTo>
                  <a:cubicBezTo>
                    <a:pt x="54404" y="135275"/>
                    <a:pt x="65922" y="99495"/>
                    <a:pt x="59795" y="50728"/>
                  </a:cubicBezTo>
                  <a:cubicBezTo>
                    <a:pt x="55482" y="32863"/>
                    <a:pt x="60138" y="14042"/>
                    <a:pt x="72293" y="245"/>
                  </a:cubicBezTo>
                  <a:close/>
                </a:path>
              </a:pathLst>
            </a:custGeom>
            <a:solidFill>
              <a:srgbClr val="806B4E"/>
            </a:solidFill>
            <a:ln w="24493"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D816C0F4-D7F9-4A57-9B5D-521008F1C953}"/>
                </a:ext>
              </a:extLst>
            </p:cNvPr>
            <p:cNvSpPr/>
            <p:nvPr/>
          </p:nvSpPr>
          <p:spPr>
            <a:xfrm>
              <a:off x="1865638" y="2518201"/>
              <a:ext cx="24506" cy="343087"/>
            </a:xfrm>
            <a:custGeom>
              <a:avLst/>
              <a:gdLst>
                <a:gd name="connsiteX0" fmla="*/ 23281 w 24506"/>
                <a:gd name="connsiteY0" fmla="*/ 128434 h 343087"/>
                <a:gd name="connsiteX1" fmla="*/ 23281 w 24506"/>
                <a:gd name="connsiteY1" fmla="*/ 265669 h 343087"/>
                <a:gd name="connsiteX2" fmla="*/ 21296 w 24506"/>
                <a:gd name="connsiteY2" fmla="*/ 307550 h 343087"/>
                <a:gd name="connsiteX3" fmla="*/ 23281 w 24506"/>
                <a:gd name="connsiteY3" fmla="*/ 309535 h 343087"/>
                <a:gd name="connsiteX4" fmla="*/ 15684 w 24506"/>
                <a:gd name="connsiteY4" fmla="*/ 355607 h 343087"/>
                <a:gd name="connsiteX5" fmla="*/ 7352 w 24506"/>
                <a:gd name="connsiteY5" fmla="*/ 356833 h 343087"/>
                <a:gd name="connsiteX6" fmla="*/ 7352 w 24506"/>
                <a:gd name="connsiteY6" fmla="*/ 245574 h 343087"/>
                <a:gd name="connsiteX7" fmla="*/ 7352 w 24506"/>
                <a:gd name="connsiteY7" fmla="*/ 184798 h 343087"/>
                <a:gd name="connsiteX8" fmla="*/ 7352 w 24506"/>
                <a:gd name="connsiteY8" fmla="*/ 62267 h 343087"/>
                <a:gd name="connsiteX9" fmla="*/ 0 w 24506"/>
                <a:gd name="connsiteY9" fmla="*/ 16195 h 343087"/>
                <a:gd name="connsiteX10" fmla="*/ 13478 w 24506"/>
                <a:gd name="connsiteY10" fmla="*/ 21 h 343087"/>
                <a:gd name="connsiteX11" fmla="*/ 22055 w 24506"/>
                <a:gd name="connsiteY11" fmla="*/ 8844 h 343087"/>
                <a:gd name="connsiteX12" fmla="*/ 23746 w 24506"/>
                <a:gd name="connsiteY12" fmla="*/ 72585 h 343087"/>
                <a:gd name="connsiteX13" fmla="*/ 22055 w 24506"/>
                <a:gd name="connsiteY13" fmla="*/ 74276 h 343087"/>
                <a:gd name="connsiteX14" fmla="*/ 23281 w 24506"/>
                <a:gd name="connsiteY14" fmla="*/ 128434 h 343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506" h="343087">
                  <a:moveTo>
                    <a:pt x="23281" y="128434"/>
                  </a:moveTo>
                  <a:cubicBezTo>
                    <a:pt x="23281" y="174188"/>
                    <a:pt x="23281" y="219916"/>
                    <a:pt x="23281" y="265669"/>
                  </a:cubicBezTo>
                  <a:cubicBezTo>
                    <a:pt x="11175" y="276697"/>
                    <a:pt x="10293" y="295444"/>
                    <a:pt x="21296" y="307550"/>
                  </a:cubicBezTo>
                  <a:cubicBezTo>
                    <a:pt x="21933" y="308237"/>
                    <a:pt x="22595" y="308898"/>
                    <a:pt x="23281" y="309535"/>
                  </a:cubicBezTo>
                  <a:cubicBezTo>
                    <a:pt x="22055" y="325219"/>
                    <a:pt x="30387" y="342129"/>
                    <a:pt x="15684" y="355607"/>
                  </a:cubicBezTo>
                  <a:lnTo>
                    <a:pt x="7352" y="356833"/>
                  </a:lnTo>
                  <a:cubicBezTo>
                    <a:pt x="7352" y="319755"/>
                    <a:pt x="7352" y="282652"/>
                    <a:pt x="7352" y="245574"/>
                  </a:cubicBezTo>
                  <a:cubicBezTo>
                    <a:pt x="19727" y="227194"/>
                    <a:pt x="19727" y="203178"/>
                    <a:pt x="7352" y="184798"/>
                  </a:cubicBezTo>
                  <a:cubicBezTo>
                    <a:pt x="7352" y="144290"/>
                    <a:pt x="7352" y="103437"/>
                    <a:pt x="7352" y="62267"/>
                  </a:cubicBezTo>
                  <a:cubicBezTo>
                    <a:pt x="5979" y="46755"/>
                    <a:pt x="3504" y="31365"/>
                    <a:pt x="0" y="16195"/>
                  </a:cubicBezTo>
                  <a:cubicBezTo>
                    <a:pt x="0" y="7619"/>
                    <a:pt x="1961" y="-469"/>
                    <a:pt x="13478" y="21"/>
                  </a:cubicBezTo>
                  <a:lnTo>
                    <a:pt x="22055" y="8844"/>
                  </a:lnTo>
                  <a:cubicBezTo>
                    <a:pt x="40117" y="25974"/>
                    <a:pt x="40876" y="54524"/>
                    <a:pt x="23746" y="72585"/>
                  </a:cubicBezTo>
                  <a:cubicBezTo>
                    <a:pt x="23183" y="73173"/>
                    <a:pt x="22644" y="73737"/>
                    <a:pt x="22055" y="74276"/>
                  </a:cubicBezTo>
                  <a:cubicBezTo>
                    <a:pt x="8749" y="90057"/>
                    <a:pt x="9263" y="113265"/>
                    <a:pt x="23281" y="128434"/>
                  </a:cubicBezTo>
                  <a:close/>
                </a:path>
              </a:pathLst>
            </a:custGeom>
            <a:solidFill>
              <a:srgbClr val="D0BA9A"/>
            </a:solidFill>
            <a:ln w="24493"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CEFCF3FB-8904-4C95-B662-0C0D074B6BA6}"/>
                </a:ext>
              </a:extLst>
            </p:cNvPr>
            <p:cNvSpPr/>
            <p:nvPr/>
          </p:nvSpPr>
          <p:spPr>
            <a:xfrm>
              <a:off x="1942710" y="3037958"/>
              <a:ext cx="24506" cy="147037"/>
            </a:xfrm>
            <a:custGeom>
              <a:avLst/>
              <a:gdLst>
                <a:gd name="connsiteX0" fmla="*/ 10905 w 24506"/>
                <a:gd name="connsiteY0" fmla="*/ 154431 h 147037"/>
                <a:gd name="connsiteX1" fmla="*/ 1593 w 24506"/>
                <a:gd name="connsiteY1" fmla="*/ 1022 h 147037"/>
                <a:gd name="connsiteX2" fmla="*/ 21933 w 24506"/>
                <a:gd name="connsiteY2" fmla="*/ 6658 h 147037"/>
                <a:gd name="connsiteX3" fmla="*/ 10905 w 24506"/>
                <a:gd name="connsiteY3" fmla="*/ 154431 h 147037"/>
              </a:gdLst>
              <a:ahLst/>
              <a:cxnLst>
                <a:cxn ang="0">
                  <a:pos x="connsiteX0" y="connsiteY0"/>
                </a:cxn>
                <a:cxn ang="0">
                  <a:pos x="connsiteX1" y="connsiteY1"/>
                </a:cxn>
                <a:cxn ang="0">
                  <a:pos x="connsiteX2" y="connsiteY2"/>
                </a:cxn>
                <a:cxn ang="0">
                  <a:pos x="connsiteX3" y="connsiteY3"/>
                </a:cxn>
              </a:cxnLst>
              <a:rect l="l" t="t" r="r" b="b"/>
              <a:pathLst>
                <a:path w="24506" h="147037">
                  <a:moveTo>
                    <a:pt x="10905" y="154431"/>
                  </a:moveTo>
                  <a:cubicBezTo>
                    <a:pt x="-10170" y="105418"/>
                    <a:pt x="6739" y="51995"/>
                    <a:pt x="1593" y="1022"/>
                  </a:cubicBezTo>
                  <a:cubicBezTo>
                    <a:pt x="8896" y="-1502"/>
                    <a:pt x="16983" y="752"/>
                    <a:pt x="21933" y="6658"/>
                  </a:cubicBezTo>
                  <a:cubicBezTo>
                    <a:pt x="36391" y="27244"/>
                    <a:pt x="28304" y="132130"/>
                    <a:pt x="10905" y="154431"/>
                  </a:cubicBezTo>
                  <a:close/>
                </a:path>
              </a:pathLst>
            </a:custGeom>
            <a:solidFill>
              <a:srgbClr val="EEDAB6"/>
            </a:solidFill>
            <a:ln w="24493"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1A952934-4BC8-492F-92E8-A013EA793131}"/>
                </a:ext>
              </a:extLst>
            </p:cNvPr>
            <p:cNvSpPr/>
            <p:nvPr/>
          </p:nvSpPr>
          <p:spPr>
            <a:xfrm>
              <a:off x="1611198" y="2445770"/>
              <a:ext cx="24506" cy="220556"/>
            </a:xfrm>
            <a:custGeom>
              <a:avLst/>
              <a:gdLst>
                <a:gd name="connsiteX0" fmla="*/ 16239 w 24506"/>
                <a:gd name="connsiteY0" fmla="*/ 229537 h 220556"/>
                <a:gd name="connsiteX1" fmla="*/ 16239 w 24506"/>
                <a:gd name="connsiteY1" fmla="*/ 200620 h 220556"/>
                <a:gd name="connsiteX2" fmla="*/ 17465 w 24506"/>
                <a:gd name="connsiteY2" fmla="*/ 148177 h 220556"/>
                <a:gd name="connsiteX3" fmla="*/ 15504 w 24506"/>
                <a:gd name="connsiteY3" fmla="*/ 46966 h 220556"/>
                <a:gd name="connsiteX4" fmla="*/ 22611 w 24506"/>
                <a:gd name="connsiteY4" fmla="*/ 1875 h 220556"/>
                <a:gd name="connsiteX5" fmla="*/ 32413 w 24506"/>
                <a:gd name="connsiteY5" fmla="*/ 1875 h 220556"/>
                <a:gd name="connsiteX6" fmla="*/ 32413 w 24506"/>
                <a:gd name="connsiteY6" fmla="*/ 85196 h 220556"/>
                <a:gd name="connsiteX7" fmla="*/ 32413 w 24506"/>
                <a:gd name="connsiteY7" fmla="*/ 137395 h 220556"/>
                <a:gd name="connsiteX8" fmla="*/ 25551 w 24506"/>
                <a:gd name="connsiteY8" fmla="*/ 229048 h 22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06" h="220556">
                  <a:moveTo>
                    <a:pt x="16239" y="229537"/>
                  </a:moveTo>
                  <a:lnTo>
                    <a:pt x="16239" y="200620"/>
                  </a:lnTo>
                  <a:cubicBezTo>
                    <a:pt x="28541" y="185451"/>
                    <a:pt x="29032" y="163910"/>
                    <a:pt x="17465" y="148177"/>
                  </a:cubicBezTo>
                  <a:cubicBezTo>
                    <a:pt x="-5081" y="118426"/>
                    <a:pt x="-5865" y="77550"/>
                    <a:pt x="15504" y="46966"/>
                  </a:cubicBezTo>
                  <a:cubicBezTo>
                    <a:pt x="30698" y="33978"/>
                    <a:pt x="23101" y="17313"/>
                    <a:pt x="22611" y="1875"/>
                  </a:cubicBezTo>
                  <a:cubicBezTo>
                    <a:pt x="25405" y="-625"/>
                    <a:pt x="29620" y="-625"/>
                    <a:pt x="32413" y="1875"/>
                  </a:cubicBezTo>
                  <a:cubicBezTo>
                    <a:pt x="32413" y="29641"/>
                    <a:pt x="32413" y="57431"/>
                    <a:pt x="32413" y="85196"/>
                  </a:cubicBezTo>
                  <a:cubicBezTo>
                    <a:pt x="26556" y="102105"/>
                    <a:pt x="26556" y="120485"/>
                    <a:pt x="32413" y="137395"/>
                  </a:cubicBezTo>
                  <a:cubicBezTo>
                    <a:pt x="30453" y="168027"/>
                    <a:pt x="41235" y="199640"/>
                    <a:pt x="25551" y="229048"/>
                  </a:cubicBezTo>
                  <a:close/>
                </a:path>
              </a:pathLst>
            </a:custGeom>
            <a:solidFill>
              <a:srgbClr val="CCB797"/>
            </a:solidFill>
            <a:ln w="24493"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1AB8D459-329A-4C64-8C76-AF0CB6F41163}"/>
                </a:ext>
              </a:extLst>
            </p:cNvPr>
            <p:cNvSpPr/>
            <p:nvPr/>
          </p:nvSpPr>
          <p:spPr>
            <a:xfrm>
              <a:off x="1725217" y="2792938"/>
              <a:ext cx="49012" cy="24506"/>
            </a:xfrm>
            <a:custGeom>
              <a:avLst/>
              <a:gdLst>
                <a:gd name="connsiteX0" fmla="*/ 490 w 49012"/>
                <a:gd name="connsiteY0" fmla="*/ 0 h 24506"/>
                <a:gd name="connsiteX1" fmla="*/ 56364 w 49012"/>
                <a:gd name="connsiteY1" fmla="*/ 0 h 24506"/>
                <a:gd name="connsiteX2" fmla="*/ 64207 w 49012"/>
                <a:gd name="connsiteY2" fmla="*/ 26466 h 24506"/>
                <a:gd name="connsiteX3" fmla="*/ 0 w 49012"/>
                <a:gd name="connsiteY3" fmla="*/ 15929 h 24506"/>
              </a:gdLst>
              <a:ahLst/>
              <a:cxnLst>
                <a:cxn ang="0">
                  <a:pos x="connsiteX0" y="connsiteY0"/>
                </a:cxn>
                <a:cxn ang="0">
                  <a:pos x="connsiteX1" y="connsiteY1"/>
                </a:cxn>
                <a:cxn ang="0">
                  <a:pos x="connsiteX2" y="connsiteY2"/>
                </a:cxn>
                <a:cxn ang="0">
                  <a:pos x="connsiteX3" y="connsiteY3"/>
                </a:cxn>
              </a:cxnLst>
              <a:rect l="l" t="t" r="r" b="b"/>
              <a:pathLst>
                <a:path w="49012" h="24506">
                  <a:moveTo>
                    <a:pt x="490" y="0"/>
                  </a:moveTo>
                  <a:lnTo>
                    <a:pt x="56364" y="0"/>
                  </a:lnTo>
                  <a:lnTo>
                    <a:pt x="64207" y="26466"/>
                  </a:lnTo>
                  <a:cubicBezTo>
                    <a:pt x="42396" y="24751"/>
                    <a:pt x="19605" y="31123"/>
                    <a:pt x="0" y="15929"/>
                  </a:cubicBezTo>
                  <a:close/>
                </a:path>
              </a:pathLst>
            </a:custGeom>
            <a:solidFill>
              <a:srgbClr val="CBB696"/>
            </a:solidFill>
            <a:ln w="24493"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1A79AE8F-546C-4C89-BAE4-9E477120B570}"/>
                </a:ext>
              </a:extLst>
            </p:cNvPr>
            <p:cNvSpPr/>
            <p:nvPr/>
          </p:nvSpPr>
          <p:spPr>
            <a:xfrm>
              <a:off x="1572430" y="2793673"/>
              <a:ext cx="24506" cy="24506"/>
            </a:xfrm>
            <a:custGeom>
              <a:avLst/>
              <a:gdLst>
                <a:gd name="connsiteX0" fmla="*/ 16287 w 24506"/>
                <a:gd name="connsiteY0" fmla="*/ 0 h 24506"/>
                <a:gd name="connsiteX1" fmla="*/ 36873 w 24506"/>
                <a:gd name="connsiteY1" fmla="*/ 0 h 24506"/>
                <a:gd name="connsiteX2" fmla="*/ 44715 w 24506"/>
                <a:gd name="connsiteY2" fmla="*/ 25977 h 24506"/>
                <a:gd name="connsiteX3" fmla="*/ 358 w 24506"/>
                <a:gd name="connsiteY3" fmla="*/ 25977 h 24506"/>
                <a:gd name="connsiteX4" fmla="*/ 16287 w 24506"/>
                <a:gd name="connsiteY4" fmla="*/ 0 h 2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24506">
                  <a:moveTo>
                    <a:pt x="16287" y="0"/>
                  </a:moveTo>
                  <a:lnTo>
                    <a:pt x="36873" y="0"/>
                  </a:lnTo>
                  <a:lnTo>
                    <a:pt x="44715" y="25977"/>
                  </a:lnTo>
                  <a:lnTo>
                    <a:pt x="358" y="25977"/>
                  </a:lnTo>
                  <a:cubicBezTo>
                    <a:pt x="-2338" y="13234"/>
                    <a:pt x="10896" y="9067"/>
                    <a:pt x="16287" y="0"/>
                  </a:cubicBezTo>
                  <a:close/>
                </a:path>
              </a:pathLst>
            </a:custGeom>
            <a:solidFill>
              <a:srgbClr val="C9B392"/>
            </a:solidFill>
            <a:ln w="24493"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3053788A-4D59-47D6-BEDF-99DF3E061282}"/>
                </a:ext>
              </a:extLst>
            </p:cNvPr>
            <p:cNvSpPr/>
            <p:nvPr/>
          </p:nvSpPr>
          <p:spPr>
            <a:xfrm>
              <a:off x="1709043" y="2582184"/>
              <a:ext cx="24506" cy="73519"/>
            </a:xfrm>
            <a:custGeom>
              <a:avLst/>
              <a:gdLst>
                <a:gd name="connsiteX0" fmla="*/ 0 w 0"/>
                <a:gd name="connsiteY0" fmla="*/ 94839 h 73518"/>
                <a:gd name="connsiteX1" fmla="*/ 0 w 0"/>
                <a:gd name="connsiteY1" fmla="*/ 0 h 73518"/>
                <a:gd name="connsiteX2" fmla="*/ 0 w 0"/>
                <a:gd name="connsiteY2" fmla="*/ 94839 h 73518"/>
              </a:gdLst>
              <a:ahLst/>
              <a:cxnLst>
                <a:cxn ang="0">
                  <a:pos x="connsiteX0" y="connsiteY0"/>
                </a:cxn>
                <a:cxn ang="0">
                  <a:pos x="connsiteX1" y="connsiteY1"/>
                </a:cxn>
                <a:cxn ang="0">
                  <a:pos x="connsiteX2" y="connsiteY2"/>
                </a:cxn>
              </a:cxnLst>
              <a:rect l="l" t="t" r="r" b="b"/>
              <a:pathLst>
                <a:path h="73518">
                  <a:moveTo>
                    <a:pt x="0" y="94839"/>
                  </a:moveTo>
                  <a:cubicBezTo>
                    <a:pt x="0" y="63300"/>
                    <a:pt x="0" y="31687"/>
                    <a:pt x="0" y="0"/>
                  </a:cubicBezTo>
                  <a:cubicBezTo>
                    <a:pt x="11714" y="30535"/>
                    <a:pt x="11714" y="64304"/>
                    <a:pt x="0" y="94839"/>
                  </a:cubicBezTo>
                  <a:close/>
                </a:path>
              </a:pathLst>
            </a:custGeom>
            <a:solidFill>
              <a:srgbClr val="F1E8CC"/>
            </a:solidFill>
            <a:ln w="24493"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0F067FEA-5953-4A3B-A0A8-744BC140ADE0}"/>
                </a:ext>
              </a:extLst>
            </p:cNvPr>
            <p:cNvSpPr/>
            <p:nvPr/>
          </p:nvSpPr>
          <p:spPr>
            <a:xfrm>
              <a:off x="1643856" y="1631070"/>
              <a:ext cx="73519" cy="196050"/>
            </a:xfrm>
            <a:custGeom>
              <a:avLst/>
              <a:gdLst>
                <a:gd name="connsiteX0" fmla="*/ 74989 w 73518"/>
                <a:gd name="connsiteY0" fmla="*/ 181373 h 196049"/>
                <a:gd name="connsiteX1" fmla="*/ 11567 w 73518"/>
                <a:gd name="connsiteY1" fmla="*/ 192940 h 196049"/>
                <a:gd name="connsiteX2" fmla="*/ 0 w 73518"/>
                <a:gd name="connsiteY2" fmla="*/ 181373 h 196049"/>
                <a:gd name="connsiteX3" fmla="*/ 0 w 73518"/>
                <a:gd name="connsiteY3" fmla="*/ 41443 h 196049"/>
                <a:gd name="connsiteX4" fmla="*/ 34309 w 73518"/>
                <a:gd name="connsiteY4" fmla="*/ 27 h 196049"/>
                <a:gd name="connsiteX5" fmla="*/ 73273 w 73518"/>
                <a:gd name="connsiteY5" fmla="*/ 41443 h 196049"/>
                <a:gd name="connsiteX6" fmla="*/ 74989 w 73518"/>
                <a:gd name="connsiteY6" fmla="*/ 181373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196049">
                  <a:moveTo>
                    <a:pt x="74989" y="181373"/>
                  </a:moveTo>
                  <a:cubicBezTo>
                    <a:pt x="60677" y="202081"/>
                    <a:pt x="32275" y="207252"/>
                    <a:pt x="11567" y="192940"/>
                  </a:cubicBezTo>
                  <a:cubicBezTo>
                    <a:pt x="7058" y="189828"/>
                    <a:pt x="3137" y="185907"/>
                    <a:pt x="0" y="181373"/>
                  </a:cubicBezTo>
                  <a:cubicBezTo>
                    <a:pt x="0" y="134811"/>
                    <a:pt x="0" y="88004"/>
                    <a:pt x="0" y="41443"/>
                  </a:cubicBezTo>
                  <a:cubicBezTo>
                    <a:pt x="0" y="16936"/>
                    <a:pt x="5636" y="762"/>
                    <a:pt x="34309" y="27"/>
                  </a:cubicBezTo>
                  <a:cubicBezTo>
                    <a:pt x="62981" y="-708"/>
                    <a:pt x="73764" y="13506"/>
                    <a:pt x="73273" y="41443"/>
                  </a:cubicBezTo>
                  <a:cubicBezTo>
                    <a:pt x="72784" y="88249"/>
                    <a:pt x="74989" y="134811"/>
                    <a:pt x="74989" y="181373"/>
                  </a:cubicBezTo>
                  <a:close/>
                </a:path>
              </a:pathLst>
            </a:custGeom>
            <a:solidFill>
              <a:srgbClr val="F5EDD1"/>
            </a:solidFill>
            <a:ln w="24493"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11E4F36E-32BE-4C39-8D66-C4DA1ECE25A0}"/>
                </a:ext>
              </a:extLst>
            </p:cNvPr>
            <p:cNvSpPr/>
            <p:nvPr/>
          </p:nvSpPr>
          <p:spPr>
            <a:xfrm>
              <a:off x="1725816" y="1702839"/>
              <a:ext cx="49012" cy="171544"/>
            </a:xfrm>
            <a:custGeom>
              <a:avLst/>
              <a:gdLst>
                <a:gd name="connsiteX0" fmla="*/ 73410 w 49012"/>
                <a:gd name="connsiteY0" fmla="*/ 18196 h 171543"/>
                <a:gd name="connsiteX1" fmla="*/ 73410 w 49012"/>
                <a:gd name="connsiteY1" fmla="*/ 181897 h 171543"/>
                <a:gd name="connsiteX2" fmla="*/ 1362 w 49012"/>
                <a:gd name="connsiteY2" fmla="*/ 136561 h 171543"/>
                <a:gd name="connsiteX3" fmla="*/ 136 w 49012"/>
                <a:gd name="connsiteY3" fmla="*/ 109359 h 171543"/>
                <a:gd name="connsiteX4" fmla="*/ 18516 w 49012"/>
                <a:gd name="connsiteY4" fmla="*/ 8638 h 171543"/>
                <a:gd name="connsiteX5" fmla="*/ 64588 w 49012"/>
                <a:gd name="connsiteY5" fmla="*/ 8638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71543">
                  <a:moveTo>
                    <a:pt x="73410" y="18196"/>
                  </a:moveTo>
                  <a:lnTo>
                    <a:pt x="73410" y="181897"/>
                  </a:lnTo>
                  <a:cubicBezTo>
                    <a:pt x="17536" y="203708"/>
                    <a:pt x="2342" y="193906"/>
                    <a:pt x="1362" y="136561"/>
                  </a:cubicBezTo>
                  <a:cubicBezTo>
                    <a:pt x="1362" y="127493"/>
                    <a:pt x="1362" y="118426"/>
                    <a:pt x="136" y="109359"/>
                  </a:cubicBezTo>
                  <a:cubicBezTo>
                    <a:pt x="9449" y="76276"/>
                    <a:pt x="-15303" y="37066"/>
                    <a:pt x="18516" y="8638"/>
                  </a:cubicBezTo>
                  <a:cubicBezTo>
                    <a:pt x="31725" y="-2879"/>
                    <a:pt x="51379" y="-2879"/>
                    <a:pt x="64588" y="8638"/>
                  </a:cubicBezTo>
                  <a:close/>
                </a:path>
              </a:pathLst>
            </a:custGeom>
            <a:solidFill>
              <a:srgbClr val="F4ECD1"/>
            </a:solidFill>
            <a:ln w="24493"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064F6059-3308-4E44-B1BB-AE768AAE39B6}"/>
                </a:ext>
              </a:extLst>
            </p:cNvPr>
            <p:cNvSpPr/>
            <p:nvPr/>
          </p:nvSpPr>
          <p:spPr>
            <a:xfrm>
              <a:off x="1570701" y="1708504"/>
              <a:ext cx="49012" cy="171544"/>
            </a:xfrm>
            <a:custGeom>
              <a:avLst/>
              <a:gdLst>
                <a:gd name="connsiteX0" fmla="*/ 65068 w 49012"/>
                <a:gd name="connsiteY0" fmla="*/ 103695 h 171543"/>
                <a:gd name="connsiteX1" fmla="*/ 63108 w 49012"/>
                <a:gd name="connsiteY1" fmla="*/ 162510 h 171543"/>
                <a:gd name="connsiteX2" fmla="*/ 38601 w 49012"/>
                <a:gd name="connsiteY2" fmla="*/ 185546 h 171543"/>
                <a:gd name="connsiteX3" fmla="*/ 8459 w 49012"/>
                <a:gd name="connsiteY3" fmla="*/ 171822 h 171543"/>
                <a:gd name="connsiteX4" fmla="*/ 18016 w 49012"/>
                <a:gd name="connsiteY4" fmla="*/ 279 h 171543"/>
                <a:gd name="connsiteX5" fmla="*/ 63598 w 49012"/>
                <a:gd name="connsiteY5" fmla="*/ 49291 h 171543"/>
                <a:gd name="connsiteX6" fmla="*/ 65068 w 49012"/>
                <a:gd name="connsiteY6" fmla="*/ 103695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71543">
                  <a:moveTo>
                    <a:pt x="65068" y="103695"/>
                  </a:moveTo>
                  <a:cubicBezTo>
                    <a:pt x="65068" y="123300"/>
                    <a:pt x="65068" y="142905"/>
                    <a:pt x="63108" y="162510"/>
                  </a:cubicBezTo>
                  <a:cubicBezTo>
                    <a:pt x="62323" y="175474"/>
                    <a:pt x="51590" y="185570"/>
                    <a:pt x="38601" y="185546"/>
                  </a:cubicBezTo>
                  <a:cubicBezTo>
                    <a:pt x="26103" y="186771"/>
                    <a:pt x="9684" y="185546"/>
                    <a:pt x="8459" y="171822"/>
                  </a:cubicBezTo>
                  <a:cubicBezTo>
                    <a:pt x="3558" y="114723"/>
                    <a:pt x="-12126" y="56398"/>
                    <a:pt x="18016" y="279"/>
                  </a:cubicBezTo>
                  <a:cubicBezTo>
                    <a:pt x="53305" y="-2417"/>
                    <a:pt x="67029" y="14492"/>
                    <a:pt x="63598" y="49291"/>
                  </a:cubicBezTo>
                  <a:cubicBezTo>
                    <a:pt x="63108" y="67450"/>
                    <a:pt x="63598" y="85609"/>
                    <a:pt x="65068" y="103695"/>
                  </a:cubicBezTo>
                  <a:close/>
                </a:path>
              </a:pathLst>
            </a:custGeom>
            <a:solidFill>
              <a:srgbClr val="F2E8CC"/>
            </a:solidFill>
            <a:ln w="24493"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3D56FEFD-D52D-4A99-A0B5-0EC435F7BA82}"/>
                </a:ext>
              </a:extLst>
            </p:cNvPr>
            <p:cNvSpPr/>
            <p:nvPr/>
          </p:nvSpPr>
          <p:spPr>
            <a:xfrm>
              <a:off x="1816870" y="1631072"/>
              <a:ext cx="49012" cy="196050"/>
            </a:xfrm>
            <a:custGeom>
              <a:avLst/>
              <a:gdLst>
                <a:gd name="connsiteX0" fmla="*/ 0 w 49012"/>
                <a:gd name="connsiteY0" fmla="*/ 182107 h 196049"/>
                <a:gd name="connsiteX1" fmla="*/ 0 w 49012"/>
                <a:gd name="connsiteY1" fmla="*/ 16935 h 196049"/>
                <a:gd name="connsiteX2" fmla="*/ 41906 w 49012"/>
                <a:gd name="connsiteY2" fmla="*/ 3432 h 196049"/>
                <a:gd name="connsiteX3" fmla="*/ 42396 w 49012"/>
                <a:gd name="connsiteY3" fmla="*/ 3702 h 196049"/>
                <a:gd name="connsiteX4" fmla="*/ 56855 w 49012"/>
                <a:gd name="connsiteY4" fmla="*/ 38256 h 196049"/>
                <a:gd name="connsiteX5" fmla="*/ 55384 w 49012"/>
                <a:gd name="connsiteY5" fmla="*/ 189949 h 196049"/>
                <a:gd name="connsiteX6" fmla="*/ 0 w 49012"/>
                <a:gd name="connsiteY6" fmla="*/ 182107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96049">
                  <a:moveTo>
                    <a:pt x="0" y="182107"/>
                  </a:moveTo>
                  <a:cubicBezTo>
                    <a:pt x="0" y="127042"/>
                    <a:pt x="0" y="72001"/>
                    <a:pt x="0" y="16935"/>
                  </a:cubicBezTo>
                  <a:cubicBezTo>
                    <a:pt x="7842" y="1643"/>
                    <a:pt x="26589" y="-4410"/>
                    <a:pt x="41906" y="3432"/>
                  </a:cubicBezTo>
                  <a:cubicBezTo>
                    <a:pt x="42053" y="3530"/>
                    <a:pt x="42224" y="3604"/>
                    <a:pt x="42396" y="3702"/>
                  </a:cubicBezTo>
                  <a:cubicBezTo>
                    <a:pt x="57344" y="10074"/>
                    <a:pt x="57100" y="24777"/>
                    <a:pt x="56855" y="38256"/>
                  </a:cubicBezTo>
                  <a:cubicBezTo>
                    <a:pt x="56855" y="88738"/>
                    <a:pt x="56855" y="139221"/>
                    <a:pt x="55384" y="189949"/>
                  </a:cubicBezTo>
                  <a:cubicBezTo>
                    <a:pt x="31368" y="217151"/>
                    <a:pt x="12498" y="218377"/>
                    <a:pt x="0" y="182107"/>
                  </a:cubicBezTo>
                  <a:close/>
                </a:path>
              </a:pathLst>
            </a:custGeom>
            <a:solidFill>
              <a:srgbClr val="F5EDD2"/>
            </a:solidFill>
            <a:ln w="24493"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A1FD7D1F-D9A3-4A16-AC68-5B2062B668D9}"/>
                </a:ext>
              </a:extLst>
            </p:cNvPr>
            <p:cNvSpPr/>
            <p:nvPr/>
          </p:nvSpPr>
          <p:spPr>
            <a:xfrm>
              <a:off x="1888183" y="1711674"/>
              <a:ext cx="49012" cy="171544"/>
            </a:xfrm>
            <a:custGeom>
              <a:avLst/>
              <a:gdLst>
                <a:gd name="connsiteX0" fmla="*/ 56854 w 49012"/>
                <a:gd name="connsiteY0" fmla="*/ 164975 h 171543"/>
                <a:gd name="connsiteX1" fmla="*/ 0 w 49012"/>
                <a:gd name="connsiteY1" fmla="*/ 164975 h 171543"/>
                <a:gd name="connsiteX2" fmla="*/ 0 w 49012"/>
                <a:gd name="connsiteY2" fmla="*/ 34112 h 171543"/>
                <a:gd name="connsiteX3" fmla="*/ 30143 w 49012"/>
                <a:gd name="connsiteY3" fmla="*/ 48 h 171543"/>
                <a:gd name="connsiteX4" fmla="*/ 56364 w 49012"/>
                <a:gd name="connsiteY4" fmla="*/ 33377 h 171543"/>
                <a:gd name="connsiteX5" fmla="*/ 57835 w 49012"/>
                <a:gd name="connsiteY5" fmla="*/ 137038 h 171543"/>
                <a:gd name="connsiteX6" fmla="*/ 56854 w 49012"/>
                <a:gd name="connsiteY6" fmla="*/ 164975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71543">
                  <a:moveTo>
                    <a:pt x="56854" y="164975"/>
                  </a:moveTo>
                  <a:cubicBezTo>
                    <a:pt x="37494" y="189482"/>
                    <a:pt x="18625" y="189482"/>
                    <a:pt x="0" y="164975"/>
                  </a:cubicBezTo>
                  <a:cubicBezTo>
                    <a:pt x="0" y="121354"/>
                    <a:pt x="0" y="77733"/>
                    <a:pt x="0" y="34112"/>
                  </a:cubicBezTo>
                  <a:cubicBezTo>
                    <a:pt x="0" y="13037"/>
                    <a:pt x="4656" y="-932"/>
                    <a:pt x="30143" y="48"/>
                  </a:cubicBezTo>
                  <a:cubicBezTo>
                    <a:pt x="55629" y="1029"/>
                    <a:pt x="56364" y="14752"/>
                    <a:pt x="56364" y="33377"/>
                  </a:cubicBezTo>
                  <a:cubicBezTo>
                    <a:pt x="56364" y="67931"/>
                    <a:pt x="56364" y="102485"/>
                    <a:pt x="57835" y="137038"/>
                  </a:cubicBezTo>
                  <a:cubicBezTo>
                    <a:pt x="64108" y="145420"/>
                    <a:pt x="63692" y="157060"/>
                    <a:pt x="56854" y="164975"/>
                  </a:cubicBezTo>
                  <a:close/>
                </a:path>
              </a:pathLst>
            </a:custGeom>
            <a:solidFill>
              <a:srgbClr val="F5EDD2"/>
            </a:solidFill>
            <a:ln w="24493"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D9788241-2B95-4B5C-93CA-72B26BC3460E}"/>
                </a:ext>
              </a:extLst>
            </p:cNvPr>
            <p:cNvSpPr/>
            <p:nvPr/>
          </p:nvSpPr>
          <p:spPr>
            <a:xfrm>
              <a:off x="1816870" y="1833000"/>
              <a:ext cx="49012" cy="147037"/>
            </a:xfrm>
            <a:custGeom>
              <a:avLst/>
              <a:gdLst>
                <a:gd name="connsiteX0" fmla="*/ 0 w 49012"/>
                <a:gd name="connsiteY0" fmla="*/ 143145 h 147037"/>
                <a:gd name="connsiteX1" fmla="*/ 0 w 49012"/>
                <a:gd name="connsiteY1" fmla="*/ 32621 h 147037"/>
                <a:gd name="connsiteX2" fmla="*/ 54404 w 49012"/>
                <a:gd name="connsiteY2" fmla="*/ 8115 h 147037"/>
                <a:gd name="connsiteX3" fmla="*/ 64941 w 49012"/>
                <a:gd name="connsiteY3" fmla="*/ 41689 h 147037"/>
                <a:gd name="connsiteX4" fmla="*/ 64941 w 49012"/>
                <a:gd name="connsiteY4" fmla="*/ 117903 h 147037"/>
                <a:gd name="connsiteX5" fmla="*/ 47052 w 49012"/>
                <a:gd name="connsiteY5" fmla="*/ 156133 h 147037"/>
                <a:gd name="connsiteX6" fmla="*/ 1961 w 49012"/>
                <a:gd name="connsiteY6" fmla="*/ 146600 h 147037"/>
                <a:gd name="connsiteX7" fmla="*/ 0 w 49012"/>
                <a:gd name="connsiteY7" fmla="*/ 143145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47037">
                  <a:moveTo>
                    <a:pt x="0" y="143145"/>
                  </a:moveTo>
                  <a:lnTo>
                    <a:pt x="0" y="32621"/>
                  </a:lnTo>
                  <a:cubicBezTo>
                    <a:pt x="1716" y="-12960"/>
                    <a:pt x="28917" y="28"/>
                    <a:pt x="54404" y="8115"/>
                  </a:cubicBezTo>
                  <a:lnTo>
                    <a:pt x="64941" y="41689"/>
                  </a:lnTo>
                  <a:cubicBezTo>
                    <a:pt x="64941" y="66195"/>
                    <a:pt x="64941" y="92417"/>
                    <a:pt x="64941" y="117903"/>
                  </a:cubicBezTo>
                  <a:cubicBezTo>
                    <a:pt x="64941" y="133587"/>
                    <a:pt x="62246" y="149761"/>
                    <a:pt x="47052" y="156133"/>
                  </a:cubicBezTo>
                  <a:cubicBezTo>
                    <a:pt x="31956" y="165960"/>
                    <a:pt x="11763" y="161671"/>
                    <a:pt x="1961" y="146600"/>
                  </a:cubicBezTo>
                  <a:cubicBezTo>
                    <a:pt x="1225" y="145473"/>
                    <a:pt x="588" y="144321"/>
                    <a:pt x="0" y="143145"/>
                  </a:cubicBezTo>
                  <a:close/>
                </a:path>
              </a:pathLst>
            </a:custGeom>
            <a:solidFill>
              <a:srgbClr val="F4ECD1"/>
            </a:solidFill>
            <a:ln w="24493"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03C99585-D540-4177-9551-15EF614C862D}"/>
                </a:ext>
              </a:extLst>
            </p:cNvPr>
            <p:cNvSpPr/>
            <p:nvPr/>
          </p:nvSpPr>
          <p:spPr>
            <a:xfrm>
              <a:off x="1952359" y="1620067"/>
              <a:ext cx="24506" cy="196050"/>
            </a:xfrm>
            <a:custGeom>
              <a:avLst/>
              <a:gdLst>
                <a:gd name="connsiteX0" fmla="*/ 36055 w 24506"/>
                <a:gd name="connsiteY0" fmla="*/ 208796 h 196049"/>
                <a:gd name="connsiteX1" fmla="*/ 1256 w 24506"/>
                <a:gd name="connsiteY1" fmla="*/ 218598 h 196049"/>
                <a:gd name="connsiteX2" fmla="*/ 2482 w 24506"/>
                <a:gd name="connsiteY2" fmla="*/ 28430 h 196049"/>
                <a:gd name="connsiteX3" fmla="*/ 12039 w 24506"/>
                <a:gd name="connsiteY3" fmla="*/ 3 h 196049"/>
                <a:gd name="connsiteX4" fmla="*/ 36545 w 24506"/>
                <a:gd name="connsiteY4" fmla="*/ 32351 h 196049"/>
                <a:gd name="connsiteX5" fmla="*/ 36545 w 24506"/>
                <a:gd name="connsiteY5" fmla="*/ 181839 h 196049"/>
                <a:gd name="connsiteX6" fmla="*/ 36055 w 24506"/>
                <a:gd name="connsiteY6" fmla="*/ 208796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6" h="196049">
                  <a:moveTo>
                    <a:pt x="36055" y="208796"/>
                  </a:moveTo>
                  <a:cubicBezTo>
                    <a:pt x="26130" y="216368"/>
                    <a:pt x="13681" y="219873"/>
                    <a:pt x="1256" y="218598"/>
                  </a:cubicBezTo>
                  <a:cubicBezTo>
                    <a:pt x="1256" y="155127"/>
                    <a:pt x="1256" y="91901"/>
                    <a:pt x="2482" y="28430"/>
                  </a:cubicBezTo>
                  <a:cubicBezTo>
                    <a:pt x="2482" y="18627"/>
                    <a:pt x="-7321" y="248"/>
                    <a:pt x="12039" y="3"/>
                  </a:cubicBezTo>
                  <a:cubicBezTo>
                    <a:pt x="31399" y="-242"/>
                    <a:pt x="36545" y="15197"/>
                    <a:pt x="36545" y="32351"/>
                  </a:cubicBezTo>
                  <a:cubicBezTo>
                    <a:pt x="36545" y="81363"/>
                    <a:pt x="36545" y="131185"/>
                    <a:pt x="36545" y="181839"/>
                  </a:cubicBezTo>
                  <a:cubicBezTo>
                    <a:pt x="36055" y="190906"/>
                    <a:pt x="36055" y="199729"/>
                    <a:pt x="36055" y="208796"/>
                  </a:cubicBezTo>
                  <a:close/>
                </a:path>
              </a:pathLst>
            </a:custGeom>
            <a:solidFill>
              <a:srgbClr val="ECD8B4"/>
            </a:solidFill>
            <a:ln w="24493"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D8FF5D16-F14C-498F-BE34-35F0AD2CBD0D}"/>
                </a:ext>
              </a:extLst>
            </p:cNvPr>
            <p:cNvSpPr/>
            <p:nvPr/>
          </p:nvSpPr>
          <p:spPr>
            <a:xfrm>
              <a:off x="1729771" y="1611659"/>
              <a:ext cx="49012" cy="73519"/>
            </a:xfrm>
            <a:custGeom>
              <a:avLst/>
              <a:gdLst>
                <a:gd name="connsiteX0" fmla="*/ 22403 w 49012"/>
                <a:gd name="connsiteY0" fmla="*/ 74823 h 73518"/>
                <a:gd name="connsiteX1" fmla="*/ 7454 w 49012"/>
                <a:gd name="connsiteY1" fmla="*/ 13067 h 73518"/>
                <a:gd name="connsiteX2" fmla="*/ 51222 w 49012"/>
                <a:gd name="connsiteY2" fmla="*/ 5887 h 73518"/>
                <a:gd name="connsiteX3" fmla="*/ 52301 w 49012"/>
                <a:gd name="connsiteY3" fmla="*/ 6696 h 73518"/>
                <a:gd name="connsiteX4" fmla="*/ 52301 w 49012"/>
                <a:gd name="connsiteY4" fmla="*/ 74088 h 73518"/>
                <a:gd name="connsiteX5" fmla="*/ 23604 w 49012"/>
                <a:gd name="connsiteY5" fmla="*/ 75950 h 73518"/>
                <a:gd name="connsiteX6" fmla="*/ 22403 w 49012"/>
                <a:gd name="connsiteY6" fmla="*/ 74823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73518">
                  <a:moveTo>
                    <a:pt x="22403" y="74823"/>
                  </a:moveTo>
                  <a:cubicBezTo>
                    <a:pt x="3288" y="57669"/>
                    <a:pt x="-8475" y="36593"/>
                    <a:pt x="7454" y="13067"/>
                  </a:cubicBezTo>
                  <a:cubicBezTo>
                    <a:pt x="17551" y="-999"/>
                    <a:pt x="37156" y="-4210"/>
                    <a:pt x="51222" y="5887"/>
                  </a:cubicBezTo>
                  <a:cubicBezTo>
                    <a:pt x="51590" y="6156"/>
                    <a:pt x="51957" y="6426"/>
                    <a:pt x="52301" y="6696"/>
                  </a:cubicBezTo>
                  <a:cubicBezTo>
                    <a:pt x="83914" y="28261"/>
                    <a:pt x="69945" y="51787"/>
                    <a:pt x="52301" y="74088"/>
                  </a:cubicBezTo>
                  <a:cubicBezTo>
                    <a:pt x="44900" y="82542"/>
                    <a:pt x="32034" y="83375"/>
                    <a:pt x="23604" y="75950"/>
                  </a:cubicBezTo>
                  <a:cubicBezTo>
                    <a:pt x="23187" y="75607"/>
                    <a:pt x="22795" y="75215"/>
                    <a:pt x="22403" y="74823"/>
                  </a:cubicBezTo>
                  <a:close/>
                </a:path>
              </a:pathLst>
            </a:custGeom>
            <a:solidFill>
              <a:srgbClr val="F3EACF"/>
            </a:solidFill>
            <a:ln w="24493"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2984711A-BE11-4BF2-ADB1-958E453CF51D}"/>
                </a:ext>
              </a:extLst>
            </p:cNvPr>
            <p:cNvSpPr/>
            <p:nvPr/>
          </p:nvSpPr>
          <p:spPr>
            <a:xfrm>
              <a:off x="1888687" y="1614899"/>
              <a:ext cx="49012" cy="49012"/>
            </a:xfrm>
            <a:custGeom>
              <a:avLst/>
              <a:gdLst>
                <a:gd name="connsiteX0" fmla="*/ 477 w 49012"/>
                <a:gd name="connsiteY0" fmla="*/ 32373 h 49012"/>
                <a:gd name="connsiteX1" fmla="*/ 22287 w 49012"/>
                <a:gd name="connsiteY1" fmla="*/ 24 h 49012"/>
                <a:gd name="connsiteX2" fmla="*/ 54145 w 49012"/>
                <a:gd name="connsiteY2" fmla="*/ 28452 h 49012"/>
                <a:gd name="connsiteX3" fmla="*/ 29639 w 49012"/>
                <a:gd name="connsiteY3" fmla="*/ 69867 h 49012"/>
                <a:gd name="connsiteX4" fmla="*/ 477 w 49012"/>
                <a:gd name="connsiteY4" fmla="*/ 32373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49012">
                  <a:moveTo>
                    <a:pt x="477" y="32373"/>
                  </a:moveTo>
                  <a:cubicBezTo>
                    <a:pt x="-1729" y="15218"/>
                    <a:pt x="3418" y="514"/>
                    <a:pt x="22287" y="24"/>
                  </a:cubicBezTo>
                  <a:cubicBezTo>
                    <a:pt x="41157" y="-466"/>
                    <a:pt x="56106" y="6396"/>
                    <a:pt x="54145" y="28452"/>
                  </a:cubicBezTo>
                  <a:cubicBezTo>
                    <a:pt x="52675" y="46096"/>
                    <a:pt x="51940" y="67907"/>
                    <a:pt x="29639" y="69867"/>
                  </a:cubicBezTo>
                  <a:cubicBezTo>
                    <a:pt x="7338" y="71827"/>
                    <a:pt x="1702" y="50752"/>
                    <a:pt x="477" y="32373"/>
                  </a:cubicBezTo>
                  <a:close/>
                </a:path>
              </a:pathLst>
            </a:custGeom>
            <a:solidFill>
              <a:srgbClr val="F2E9CD"/>
            </a:solidFill>
            <a:ln w="24493"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6E32038E-E2BC-41F7-8077-12DEE86DE129}"/>
                </a:ext>
              </a:extLst>
            </p:cNvPr>
            <p:cNvSpPr/>
            <p:nvPr/>
          </p:nvSpPr>
          <p:spPr>
            <a:xfrm>
              <a:off x="1578425" y="1615513"/>
              <a:ext cx="49012" cy="49012"/>
            </a:xfrm>
            <a:custGeom>
              <a:avLst/>
              <a:gdLst>
                <a:gd name="connsiteX0" fmla="*/ 5881 w 49012"/>
                <a:gd name="connsiteY0" fmla="*/ 59940 h 49012"/>
                <a:gd name="connsiteX1" fmla="*/ 0 w 49012"/>
                <a:gd name="connsiteY1" fmla="*/ 33719 h 49012"/>
                <a:gd name="connsiteX2" fmla="*/ 34064 w 49012"/>
                <a:gd name="connsiteY2" fmla="*/ 1861 h 49012"/>
                <a:gd name="connsiteX3" fmla="*/ 47297 w 49012"/>
                <a:gd name="connsiteY3" fmla="*/ 45972 h 49012"/>
                <a:gd name="connsiteX4" fmla="*/ 5881 w 49012"/>
                <a:gd name="connsiteY4" fmla="*/ 59940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49012">
                  <a:moveTo>
                    <a:pt x="5881" y="59940"/>
                  </a:moveTo>
                  <a:lnTo>
                    <a:pt x="0" y="33719"/>
                  </a:lnTo>
                  <a:cubicBezTo>
                    <a:pt x="0" y="10928"/>
                    <a:pt x="7107" y="-5736"/>
                    <a:pt x="34064" y="1861"/>
                  </a:cubicBezTo>
                  <a:cubicBezTo>
                    <a:pt x="61020" y="9458"/>
                    <a:pt x="51218" y="29308"/>
                    <a:pt x="47297" y="45972"/>
                  </a:cubicBezTo>
                  <a:cubicBezTo>
                    <a:pt x="42396" y="70968"/>
                    <a:pt x="27692" y="78075"/>
                    <a:pt x="5881" y="59940"/>
                  </a:cubicBezTo>
                  <a:close/>
                </a:path>
              </a:pathLst>
            </a:custGeom>
            <a:solidFill>
              <a:srgbClr val="F4EBD0"/>
            </a:solidFill>
            <a:ln w="24493"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EADDB431-4C44-4548-88B0-611929F3074A}"/>
                </a:ext>
              </a:extLst>
            </p:cNvPr>
            <p:cNvSpPr/>
            <p:nvPr/>
          </p:nvSpPr>
          <p:spPr>
            <a:xfrm>
              <a:off x="1931537" y="1848223"/>
              <a:ext cx="24506" cy="171544"/>
            </a:xfrm>
            <a:custGeom>
              <a:avLst/>
              <a:gdLst>
                <a:gd name="connsiteX0" fmla="*/ 13501 w 24506"/>
                <a:gd name="connsiteY0" fmla="*/ 28427 h 171543"/>
                <a:gd name="connsiteX1" fmla="*/ 13501 w 24506"/>
                <a:gd name="connsiteY1" fmla="*/ 0 h 171543"/>
                <a:gd name="connsiteX2" fmla="*/ 21098 w 24506"/>
                <a:gd name="connsiteY2" fmla="*/ 0 h 171543"/>
                <a:gd name="connsiteX3" fmla="*/ 31391 w 24506"/>
                <a:gd name="connsiteY3" fmla="*/ 1470 h 171543"/>
                <a:gd name="connsiteX4" fmla="*/ 39477 w 24506"/>
                <a:gd name="connsiteY4" fmla="*/ 156349 h 171543"/>
                <a:gd name="connsiteX5" fmla="*/ 21613 w 24506"/>
                <a:gd name="connsiteY5" fmla="*/ 173259 h 171543"/>
                <a:gd name="connsiteX6" fmla="*/ 21588 w 24506"/>
                <a:gd name="connsiteY6" fmla="*/ 173259 h 171543"/>
                <a:gd name="connsiteX7" fmla="*/ 13991 w 24506"/>
                <a:gd name="connsiteY7" fmla="*/ 146057 h 171543"/>
                <a:gd name="connsiteX8" fmla="*/ 11883 w 24506"/>
                <a:gd name="connsiteY8" fmla="*/ 83713 h 171543"/>
                <a:gd name="connsiteX9" fmla="*/ 13991 w 24506"/>
                <a:gd name="connsiteY9" fmla="*/ 81606 h 171543"/>
                <a:gd name="connsiteX10" fmla="*/ 13501 w 24506"/>
                <a:gd name="connsiteY10" fmla="*/ 28427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06" h="171543">
                  <a:moveTo>
                    <a:pt x="13501" y="28427"/>
                  </a:moveTo>
                  <a:lnTo>
                    <a:pt x="13501" y="0"/>
                  </a:lnTo>
                  <a:lnTo>
                    <a:pt x="21098" y="0"/>
                  </a:lnTo>
                  <a:lnTo>
                    <a:pt x="31391" y="1470"/>
                  </a:lnTo>
                  <a:cubicBezTo>
                    <a:pt x="53446" y="51953"/>
                    <a:pt x="43153" y="104396"/>
                    <a:pt x="39477" y="156349"/>
                  </a:cubicBezTo>
                  <a:cubicBezTo>
                    <a:pt x="39208" y="165956"/>
                    <a:pt x="31219" y="173528"/>
                    <a:pt x="21613" y="173259"/>
                  </a:cubicBezTo>
                  <a:cubicBezTo>
                    <a:pt x="21588" y="173259"/>
                    <a:pt x="21588" y="173259"/>
                    <a:pt x="21588" y="173259"/>
                  </a:cubicBezTo>
                  <a:cubicBezTo>
                    <a:pt x="20118" y="163947"/>
                    <a:pt x="21588" y="153409"/>
                    <a:pt x="13991" y="146057"/>
                  </a:cubicBezTo>
                  <a:cubicBezTo>
                    <a:pt x="-3800" y="129417"/>
                    <a:pt x="-4756" y="101505"/>
                    <a:pt x="11883" y="83713"/>
                  </a:cubicBezTo>
                  <a:cubicBezTo>
                    <a:pt x="12570" y="82978"/>
                    <a:pt x="13256" y="82292"/>
                    <a:pt x="13991" y="81606"/>
                  </a:cubicBezTo>
                  <a:cubicBezTo>
                    <a:pt x="18917" y="64206"/>
                    <a:pt x="18745" y="45753"/>
                    <a:pt x="13501" y="28427"/>
                  </a:cubicBezTo>
                  <a:close/>
                </a:path>
              </a:pathLst>
            </a:custGeom>
            <a:solidFill>
              <a:srgbClr val="C1AA87"/>
            </a:solidFill>
            <a:ln w="24493"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0F177EC1-EE3F-48EA-8079-34AEC07BEF84}"/>
                </a:ext>
              </a:extLst>
            </p:cNvPr>
            <p:cNvSpPr/>
            <p:nvPr/>
          </p:nvSpPr>
          <p:spPr>
            <a:xfrm>
              <a:off x="1545096" y="1646929"/>
              <a:ext cx="24506" cy="171544"/>
            </a:xfrm>
            <a:custGeom>
              <a:avLst/>
              <a:gdLst>
                <a:gd name="connsiteX0" fmla="*/ 25486 w 24506"/>
                <a:gd name="connsiteY0" fmla="*/ 2058 h 171543"/>
                <a:gd name="connsiteX1" fmla="*/ 17645 w 24506"/>
                <a:gd name="connsiteY1" fmla="*/ 133411 h 171543"/>
                <a:gd name="connsiteX2" fmla="*/ 8332 w 24506"/>
                <a:gd name="connsiteY2" fmla="*/ 182424 h 171543"/>
                <a:gd name="connsiteX3" fmla="*/ 0 w 24506"/>
                <a:gd name="connsiteY3" fmla="*/ 182424 h 171543"/>
                <a:gd name="connsiteX4" fmla="*/ 9557 w 24506"/>
                <a:gd name="connsiteY4" fmla="*/ 25584 h 171543"/>
                <a:gd name="connsiteX5" fmla="*/ 25486 w 24506"/>
                <a:gd name="connsiteY5" fmla="*/ 2058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06" h="171543">
                  <a:moveTo>
                    <a:pt x="25486" y="2058"/>
                  </a:moveTo>
                  <a:cubicBezTo>
                    <a:pt x="9312" y="44944"/>
                    <a:pt x="22301" y="89790"/>
                    <a:pt x="17645" y="133411"/>
                  </a:cubicBezTo>
                  <a:cubicBezTo>
                    <a:pt x="15929" y="150321"/>
                    <a:pt x="24996" y="169435"/>
                    <a:pt x="8332" y="182424"/>
                  </a:cubicBezTo>
                  <a:lnTo>
                    <a:pt x="0" y="182424"/>
                  </a:lnTo>
                  <a:cubicBezTo>
                    <a:pt x="18134" y="130960"/>
                    <a:pt x="3431" y="77537"/>
                    <a:pt x="9557" y="25584"/>
                  </a:cubicBezTo>
                  <a:cubicBezTo>
                    <a:pt x="10293" y="18967"/>
                    <a:pt x="-7107" y="-7500"/>
                    <a:pt x="25486" y="2058"/>
                  </a:cubicBezTo>
                  <a:close/>
                </a:path>
              </a:pathLst>
            </a:custGeom>
            <a:solidFill>
              <a:srgbClr val="746348"/>
            </a:solidFill>
            <a:ln w="24493"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70562FF3-C7B0-4331-A891-ED6BCB5A92FE}"/>
                </a:ext>
              </a:extLst>
            </p:cNvPr>
            <p:cNvSpPr/>
            <p:nvPr/>
          </p:nvSpPr>
          <p:spPr>
            <a:xfrm>
              <a:off x="1808325" y="1814159"/>
              <a:ext cx="49012" cy="49012"/>
            </a:xfrm>
            <a:custGeom>
              <a:avLst/>
              <a:gdLst>
                <a:gd name="connsiteX0" fmla="*/ 61968 w 49012"/>
                <a:gd name="connsiteY0" fmla="*/ 27937 h 49012"/>
                <a:gd name="connsiteX1" fmla="*/ 7565 w 49012"/>
                <a:gd name="connsiteY1" fmla="*/ 52443 h 49012"/>
                <a:gd name="connsiteX2" fmla="*/ 7565 w 49012"/>
                <a:gd name="connsiteY2" fmla="*/ 0 h 49012"/>
                <a:gd name="connsiteX3" fmla="*/ 62704 w 49012"/>
                <a:gd name="connsiteY3" fmla="*/ 7842 h 49012"/>
                <a:gd name="connsiteX4" fmla="*/ 61968 w 49012"/>
                <a:gd name="connsiteY4" fmla="*/ 27937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49012">
                  <a:moveTo>
                    <a:pt x="61968" y="27937"/>
                  </a:moveTo>
                  <a:cubicBezTo>
                    <a:pt x="40158" y="27937"/>
                    <a:pt x="12956" y="14949"/>
                    <a:pt x="7565" y="52443"/>
                  </a:cubicBezTo>
                  <a:cubicBezTo>
                    <a:pt x="-5669" y="35044"/>
                    <a:pt x="1193" y="17399"/>
                    <a:pt x="7565" y="0"/>
                  </a:cubicBezTo>
                  <a:cubicBezTo>
                    <a:pt x="23004" y="22791"/>
                    <a:pt x="42118" y="20095"/>
                    <a:pt x="62704" y="7842"/>
                  </a:cubicBezTo>
                  <a:cubicBezTo>
                    <a:pt x="72997" y="14214"/>
                    <a:pt x="62704" y="21320"/>
                    <a:pt x="61968" y="27937"/>
                  </a:cubicBezTo>
                  <a:close/>
                </a:path>
              </a:pathLst>
            </a:custGeom>
            <a:solidFill>
              <a:srgbClr val="A8926E"/>
            </a:solidFill>
            <a:ln w="24493"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070FBD68-2228-40BB-BD3E-4C089ABCE1D9}"/>
                </a:ext>
              </a:extLst>
            </p:cNvPr>
            <p:cNvSpPr/>
            <p:nvPr/>
          </p:nvSpPr>
          <p:spPr>
            <a:xfrm>
              <a:off x="1743842" y="1686481"/>
              <a:ext cx="24506" cy="24506"/>
            </a:xfrm>
            <a:custGeom>
              <a:avLst/>
              <a:gdLst>
                <a:gd name="connsiteX0" fmla="*/ 8332 w 24506"/>
                <a:gd name="connsiteY0" fmla="*/ 0 h 24506"/>
                <a:gd name="connsiteX1" fmla="*/ 37004 w 24506"/>
                <a:gd name="connsiteY1" fmla="*/ 0 h 24506"/>
                <a:gd name="connsiteX2" fmla="*/ 46071 w 24506"/>
                <a:gd name="connsiteY2" fmla="*/ 26467 h 24506"/>
                <a:gd name="connsiteX3" fmla="*/ 0 w 24506"/>
                <a:gd name="connsiteY3" fmla="*/ 26467 h 24506"/>
              </a:gdLst>
              <a:ahLst/>
              <a:cxnLst>
                <a:cxn ang="0">
                  <a:pos x="connsiteX0" y="connsiteY0"/>
                </a:cxn>
                <a:cxn ang="0">
                  <a:pos x="connsiteX1" y="connsiteY1"/>
                </a:cxn>
                <a:cxn ang="0">
                  <a:pos x="connsiteX2" y="connsiteY2"/>
                </a:cxn>
                <a:cxn ang="0">
                  <a:pos x="connsiteX3" y="connsiteY3"/>
                </a:cxn>
              </a:cxnLst>
              <a:rect l="l" t="t" r="r" b="b"/>
              <a:pathLst>
                <a:path w="24506" h="24506">
                  <a:moveTo>
                    <a:pt x="8332" y="0"/>
                  </a:moveTo>
                  <a:lnTo>
                    <a:pt x="37004" y="0"/>
                  </a:lnTo>
                  <a:lnTo>
                    <a:pt x="46071" y="26467"/>
                  </a:lnTo>
                  <a:lnTo>
                    <a:pt x="0" y="26467"/>
                  </a:lnTo>
                  <a:close/>
                </a:path>
              </a:pathLst>
            </a:custGeom>
            <a:solidFill>
              <a:srgbClr val="CCB896"/>
            </a:solidFill>
            <a:ln w="24493"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37731D5B-3585-4714-87DC-CE46E1024C78}"/>
                </a:ext>
              </a:extLst>
            </p:cNvPr>
            <p:cNvSpPr/>
            <p:nvPr/>
          </p:nvSpPr>
          <p:spPr>
            <a:xfrm>
              <a:off x="1815645" y="2013494"/>
              <a:ext cx="49012" cy="196050"/>
            </a:xfrm>
            <a:custGeom>
              <a:avLst/>
              <a:gdLst>
                <a:gd name="connsiteX0" fmla="*/ 0 w 49012"/>
                <a:gd name="connsiteY0" fmla="*/ 171689 h 196049"/>
                <a:gd name="connsiteX1" fmla="*/ 0 w 49012"/>
                <a:gd name="connsiteY1" fmla="*/ 16074 h 196049"/>
                <a:gd name="connsiteX2" fmla="*/ 62491 w 49012"/>
                <a:gd name="connsiteY2" fmla="*/ 32494 h 196049"/>
                <a:gd name="connsiteX3" fmla="*/ 62491 w 49012"/>
                <a:gd name="connsiteY3" fmla="*/ 162377 h 196049"/>
                <a:gd name="connsiteX4" fmla="*/ 31613 w 49012"/>
                <a:gd name="connsiteY4" fmla="*/ 198891 h 196049"/>
                <a:gd name="connsiteX5" fmla="*/ 0 w 49012"/>
                <a:gd name="connsiteY5" fmla="*/ 171689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96049">
                  <a:moveTo>
                    <a:pt x="0" y="171689"/>
                  </a:moveTo>
                  <a:cubicBezTo>
                    <a:pt x="0" y="119736"/>
                    <a:pt x="0" y="67856"/>
                    <a:pt x="0" y="16074"/>
                  </a:cubicBezTo>
                  <a:cubicBezTo>
                    <a:pt x="33328" y="-10147"/>
                    <a:pt x="60040" y="-4020"/>
                    <a:pt x="62491" y="32494"/>
                  </a:cubicBezTo>
                  <a:cubicBezTo>
                    <a:pt x="64966" y="75747"/>
                    <a:pt x="64966" y="119123"/>
                    <a:pt x="62491" y="162377"/>
                  </a:cubicBezTo>
                  <a:cubicBezTo>
                    <a:pt x="62491" y="179041"/>
                    <a:pt x="56609" y="197666"/>
                    <a:pt x="31613" y="198891"/>
                  </a:cubicBezTo>
                  <a:cubicBezTo>
                    <a:pt x="11273" y="199871"/>
                    <a:pt x="1225" y="191294"/>
                    <a:pt x="0" y="171689"/>
                  </a:cubicBezTo>
                  <a:close/>
                </a:path>
              </a:pathLst>
            </a:custGeom>
            <a:solidFill>
              <a:srgbClr val="F4ECD0"/>
            </a:solidFill>
            <a:ln w="24493"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3E826320-E70E-49FC-A0D8-F4B6A5434E59}"/>
                </a:ext>
              </a:extLst>
            </p:cNvPr>
            <p:cNvSpPr/>
            <p:nvPr/>
          </p:nvSpPr>
          <p:spPr>
            <a:xfrm>
              <a:off x="1888854" y="2077483"/>
              <a:ext cx="49012" cy="196050"/>
            </a:xfrm>
            <a:custGeom>
              <a:avLst/>
              <a:gdLst>
                <a:gd name="connsiteX0" fmla="*/ 54713 w 49012"/>
                <a:gd name="connsiteY0" fmla="*/ 97407 h 196049"/>
                <a:gd name="connsiteX1" fmla="*/ 54713 w 49012"/>
                <a:gd name="connsiteY1" fmla="*/ 174357 h 196049"/>
                <a:gd name="connsiteX2" fmla="*/ 24571 w 49012"/>
                <a:gd name="connsiteY2" fmla="*/ 198863 h 196049"/>
                <a:gd name="connsiteX3" fmla="*/ 64 w 49012"/>
                <a:gd name="connsiteY3" fmla="*/ 172886 h 196049"/>
                <a:gd name="connsiteX4" fmla="*/ 64 w 49012"/>
                <a:gd name="connsiteY4" fmla="*/ 28055 h 196049"/>
                <a:gd name="connsiteX5" fmla="*/ 24375 w 49012"/>
                <a:gd name="connsiteY5" fmla="*/ 69 h 196049"/>
                <a:gd name="connsiteX6" fmla="*/ 28737 w 49012"/>
                <a:gd name="connsiteY6" fmla="*/ 118 h 196049"/>
                <a:gd name="connsiteX7" fmla="*/ 55203 w 49012"/>
                <a:gd name="connsiteY7" fmla="*/ 29525 h 196049"/>
                <a:gd name="connsiteX8" fmla="*/ 55203 w 49012"/>
                <a:gd name="connsiteY8" fmla="*/ 97407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96049">
                  <a:moveTo>
                    <a:pt x="54713" y="97407"/>
                  </a:moveTo>
                  <a:cubicBezTo>
                    <a:pt x="54713" y="123065"/>
                    <a:pt x="54713" y="148699"/>
                    <a:pt x="54713" y="174357"/>
                  </a:cubicBezTo>
                  <a:cubicBezTo>
                    <a:pt x="54713" y="194942"/>
                    <a:pt x="41480" y="198863"/>
                    <a:pt x="24571" y="198863"/>
                  </a:cubicBezTo>
                  <a:cubicBezTo>
                    <a:pt x="7661" y="198863"/>
                    <a:pt x="64" y="189060"/>
                    <a:pt x="64" y="172886"/>
                  </a:cubicBezTo>
                  <a:cubicBezTo>
                    <a:pt x="64" y="123874"/>
                    <a:pt x="64" y="76332"/>
                    <a:pt x="64" y="28055"/>
                  </a:cubicBezTo>
                  <a:cubicBezTo>
                    <a:pt x="-940" y="13620"/>
                    <a:pt x="9940" y="1073"/>
                    <a:pt x="24375" y="69"/>
                  </a:cubicBezTo>
                  <a:cubicBezTo>
                    <a:pt x="25845" y="-30"/>
                    <a:pt x="27291" y="-30"/>
                    <a:pt x="28737" y="118"/>
                  </a:cubicBezTo>
                  <a:cubicBezTo>
                    <a:pt x="47116" y="118"/>
                    <a:pt x="55203" y="11880"/>
                    <a:pt x="55203" y="29525"/>
                  </a:cubicBezTo>
                  <a:cubicBezTo>
                    <a:pt x="55203" y="52242"/>
                    <a:pt x="55203" y="74861"/>
                    <a:pt x="55203" y="97407"/>
                  </a:cubicBezTo>
                  <a:close/>
                </a:path>
              </a:pathLst>
            </a:custGeom>
            <a:solidFill>
              <a:srgbClr val="F5ECD1"/>
            </a:solidFill>
            <a:ln w="24493"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138F3914-A8F8-412E-9A10-D78284B547E0}"/>
                </a:ext>
              </a:extLst>
            </p:cNvPr>
            <p:cNvSpPr/>
            <p:nvPr/>
          </p:nvSpPr>
          <p:spPr>
            <a:xfrm>
              <a:off x="1815883" y="2221088"/>
              <a:ext cx="49012" cy="171544"/>
            </a:xfrm>
            <a:custGeom>
              <a:avLst/>
              <a:gdLst>
                <a:gd name="connsiteX0" fmla="*/ 47059 w 49012"/>
                <a:gd name="connsiteY0" fmla="*/ 173133 h 171543"/>
                <a:gd name="connsiteX1" fmla="*/ 252 w 49012"/>
                <a:gd name="connsiteY1" fmla="*/ 124121 h 171543"/>
                <a:gd name="connsiteX2" fmla="*/ 252 w 49012"/>
                <a:gd name="connsiteY2" fmla="*/ 17029 h 171543"/>
                <a:gd name="connsiteX3" fmla="*/ 42501 w 49012"/>
                <a:gd name="connsiteY3" fmla="*/ 3477 h 171543"/>
                <a:gd name="connsiteX4" fmla="*/ 42648 w 49012"/>
                <a:gd name="connsiteY4" fmla="*/ 3551 h 171543"/>
                <a:gd name="connsiteX5" fmla="*/ 63478 w 49012"/>
                <a:gd name="connsiteY5" fmla="*/ 43986 h 171543"/>
                <a:gd name="connsiteX6" fmla="*/ 47059 w 49012"/>
                <a:gd name="connsiteY6" fmla="*/ 173133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71543">
                  <a:moveTo>
                    <a:pt x="47059" y="173133"/>
                  </a:moveTo>
                  <a:cubicBezTo>
                    <a:pt x="10054" y="177300"/>
                    <a:pt x="-1954" y="161371"/>
                    <a:pt x="252" y="124121"/>
                  </a:cubicBezTo>
                  <a:cubicBezTo>
                    <a:pt x="2457" y="86872"/>
                    <a:pt x="252" y="52563"/>
                    <a:pt x="252" y="17029"/>
                  </a:cubicBezTo>
                  <a:cubicBezTo>
                    <a:pt x="8167" y="1614"/>
                    <a:pt x="27086" y="-4438"/>
                    <a:pt x="42501" y="3477"/>
                  </a:cubicBezTo>
                  <a:cubicBezTo>
                    <a:pt x="42550" y="3502"/>
                    <a:pt x="42599" y="3526"/>
                    <a:pt x="42648" y="3551"/>
                  </a:cubicBezTo>
                  <a:cubicBezTo>
                    <a:pt x="58577" y="10069"/>
                    <a:pt x="67423" y="27223"/>
                    <a:pt x="63478" y="43986"/>
                  </a:cubicBezTo>
                  <a:cubicBezTo>
                    <a:pt x="56371" y="87117"/>
                    <a:pt x="80877" y="133679"/>
                    <a:pt x="47059" y="173133"/>
                  </a:cubicBezTo>
                  <a:close/>
                </a:path>
              </a:pathLst>
            </a:custGeom>
            <a:solidFill>
              <a:srgbClr val="F4EBD0"/>
            </a:solidFill>
            <a:ln w="24493"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64E41D5F-D374-4887-A3BA-A13AB1930AFA}"/>
                </a:ext>
              </a:extLst>
            </p:cNvPr>
            <p:cNvSpPr/>
            <p:nvPr/>
          </p:nvSpPr>
          <p:spPr>
            <a:xfrm>
              <a:off x="1890389" y="2292527"/>
              <a:ext cx="49012" cy="171544"/>
            </a:xfrm>
            <a:custGeom>
              <a:avLst/>
              <a:gdLst>
                <a:gd name="connsiteX0" fmla="*/ 0 w 49012"/>
                <a:gd name="connsiteY0" fmla="*/ 88705 h 171543"/>
                <a:gd name="connsiteX1" fmla="*/ 0 w 49012"/>
                <a:gd name="connsiteY1" fmla="*/ 25234 h 171543"/>
                <a:gd name="connsiteX2" fmla="*/ 19850 w 49012"/>
                <a:gd name="connsiteY2" fmla="*/ 728 h 171543"/>
                <a:gd name="connsiteX3" fmla="*/ 49552 w 49012"/>
                <a:gd name="connsiteY3" fmla="*/ 18593 h 171543"/>
                <a:gd name="connsiteX4" fmla="*/ 49993 w 49012"/>
                <a:gd name="connsiteY4" fmla="*/ 20823 h 171543"/>
                <a:gd name="connsiteX5" fmla="*/ 48032 w 49012"/>
                <a:gd name="connsiteY5" fmla="*/ 159774 h 171543"/>
                <a:gd name="connsiteX6" fmla="*/ 23526 w 49012"/>
                <a:gd name="connsiteY6" fmla="*/ 181339 h 171543"/>
                <a:gd name="connsiteX7" fmla="*/ 490 w 49012"/>
                <a:gd name="connsiteY7" fmla="*/ 153157 h 171543"/>
                <a:gd name="connsiteX8" fmla="*/ 0 w 49012"/>
                <a:gd name="connsiteY8" fmla="*/ 88705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71543">
                  <a:moveTo>
                    <a:pt x="0" y="88705"/>
                  </a:moveTo>
                  <a:cubicBezTo>
                    <a:pt x="0" y="67630"/>
                    <a:pt x="0" y="46555"/>
                    <a:pt x="0" y="25234"/>
                  </a:cubicBezTo>
                  <a:cubicBezTo>
                    <a:pt x="0" y="12736"/>
                    <a:pt x="3921" y="728"/>
                    <a:pt x="19850" y="728"/>
                  </a:cubicBezTo>
                  <a:cubicBezTo>
                    <a:pt x="32985" y="-2531"/>
                    <a:pt x="46292" y="5458"/>
                    <a:pt x="49552" y="18593"/>
                  </a:cubicBezTo>
                  <a:cubicBezTo>
                    <a:pt x="49723" y="19328"/>
                    <a:pt x="49870" y="20063"/>
                    <a:pt x="49993" y="20823"/>
                  </a:cubicBezTo>
                  <a:cubicBezTo>
                    <a:pt x="57198" y="66920"/>
                    <a:pt x="56536" y="113898"/>
                    <a:pt x="48032" y="159774"/>
                  </a:cubicBezTo>
                  <a:cubicBezTo>
                    <a:pt x="46537" y="172149"/>
                    <a:pt x="36000" y="181437"/>
                    <a:pt x="23526" y="181339"/>
                  </a:cubicBezTo>
                  <a:cubicBezTo>
                    <a:pt x="7352" y="181339"/>
                    <a:pt x="490" y="168841"/>
                    <a:pt x="490" y="153157"/>
                  </a:cubicBezTo>
                  <a:cubicBezTo>
                    <a:pt x="0" y="131101"/>
                    <a:pt x="0" y="110026"/>
                    <a:pt x="0" y="88705"/>
                  </a:cubicBezTo>
                  <a:close/>
                </a:path>
              </a:pathLst>
            </a:custGeom>
            <a:solidFill>
              <a:srgbClr val="F5EDD1"/>
            </a:solidFill>
            <a:ln w="24493"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37F0EBB3-1EB8-4282-97F1-2F752157CB0D}"/>
                </a:ext>
              </a:extLst>
            </p:cNvPr>
            <p:cNvSpPr/>
            <p:nvPr/>
          </p:nvSpPr>
          <p:spPr>
            <a:xfrm>
              <a:off x="1887283" y="1910927"/>
              <a:ext cx="49012" cy="147037"/>
            </a:xfrm>
            <a:custGeom>
              <a:avLst/>
              <a:gdLst>
                <a:gd name="connsiteX0" fmla="*/ 57755 w 49012"/>
                <a:gd name="connsiteY0" fmla="*/ 18902 h 147037"/>
                <a:gd name="connsiteX1" fmla="*/ 57755 w 49012"/>
                <a:gd name="connsiteY1" fmla="*/ 83353 h 147037"/>
                <a:gd name="connsiteX2" fmla="*/ 54814 w 49012"/>
                <a:gd name="connsiteY2" fmla="*/ 128199 h 147037"/>
                <a:gd name="connsiteX3" fmla="*/ 30308 w 49012"/>
                <a:gd name="connsiteY3" fmla="*/ 155401 h 147037"/>
                <a:gd name="connsiteX4" fmla="*/ 3915 w 49012"/>
                <a:gd name="connsiteY4" fmla="*/ 132929 h 147037"/>
                <a:gd name="connsiteX5" fmla="*/ 3841 w 49012"/>
                <a:gd name="connsiteY5" fmla="*/ 130895 h 147037"/>
                <a:gd name="connsiteX6" fmla="*/ 3841 w 49012"/>
                <a:gd name="connsiteY6" fmla="*/ 23557 h 147037"/>
                <a:gd name="connsiteX7" fmla="*/ 57755 w 49012"/>
                <a:gd name="connsiteY7" fmla="*/ 18902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47037">
                  <a:moveTo>
                    <a:pt x="57755" y="18902"/>
                  </a:moveTo>
                  <a:cubicBezTo>
                    <a:pt x="57755" y="40467"/>
                    <a:pt x="57755" y="61959"/>
                    <a:pt x="57755" y="83353"/>
                  </a:cubicBezTo>
                  <a:cubicBezTo>
                    <a:pt x="57780" y="98351"/>
                    <a:pt x="56799" y="113324"/>
                    <a:pt x="54814" y="128199"/>
                  </a:cubicBezTo>
                  <a:cubicBezTo>
                    <a:pt x="52364" y="140943"/>
                    <a:pt x="47953" y="154421"/>
                    <a:pt x="30308" y="155401"/>
                  </a:cubicBezTo>
                  <a:cubicBezTo>
                    <a:pt x="16805" y="156480"/>
                    <a:pt x="4993" y="146432"/>
                    <a:pt x="3915" y="132929"/>
                  </a:cubicBezTo>
                  <a:cubicBezTo>
                    <a:pt x="3866" y="132267"/>
                    <a:pt x="3841" y="131581"/>
                    <a:pt x="3841" y="130895"/>
                  </a:cubicBezTo>
                  <a:cubicBezTo>
                    <a:pt x="-1280" y="95287"/>
                    <a:pt x="-1280" y="59165"/>
                    <a:pt x="3841" y="23557"/>
                  </a:cubicBezTo>
                  <a:cubicBezTo>
                    <a:pt x="12173" y="-9771"/>
                    <a:pt x="37660" y="-4380"/>
                    <a:pt x="57755" y="18902"/>
                  </a:cubicBezTo>
                  <a:close/>
                </a:path>
              </a:pathLst>
            </a:custGeom>
            <a:solidFill>
              <a:srgbClr val="F5EDD2"/>
            </a:solidFill>
            <a:ln w="24493"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E35C64C9-68D2-4E3D-A33C-854D414CE288}"/>
                </a:ext>
              </a:extLst>
            </p:cNvPr>
            <p:cNvSpPr/>
            <p:nvPr/>
          </p:nvSpPr>
          <p:spPr>
            <a:xfrm>
              <a:off x="1814418" y="2418952"/>
              <a:ext cx="49012" cy="122531"/>
            </a:xfrm>
            <a:custGeom>
              <a:avLst/>
              <a:gdLst>
                <a:gd name="connsiteX0" fmla="*/ 64943 w 49012"/>
                <a:gd name="connsiteY0" fmla="*/ 100497 h 122531"/>
                <a:gd name="connsiteX1" fmla="*/ 56611 w 49012"/>
                <a:gd name="connsiteY1" fmla="*/ 118631 h 122531"/>
                <a:gd name="connsiteX2" fmla="*/ 737 w 49012"/>
                <a:gd name="connsiteY2" fmla="*/ 112505 h 122531"/>
                <a:gd name="connsiteX3" fmla="*/ 737 w 49012"/>
                <a:gd name="connsiteY3" fmla="*/ 49769 h 122531"/>
                <a:gd name="connsiteX4" fmla="*/ 47299 w 49012"/>
                <a:gd name="connsiteY4" fmla="*/ 756 h 122531"/>
                <a:gd name="connsiteX5" fmla="*/ 64943 w 49012"/>
                <a:gd name="connsiteY5" fmla="*/ 100497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22531">
                  <a:moveTo>
                    <a:pt x="64943" y="100497"/>
                  </a:moveTo>
                  <a:lnTo>
                    <a:pt x="56611" y="118631"/>
                  </a:lnTo>
                  <a:cubicBezTo>
                    <a:pt x="34555" y="146813"/>
                    <a:pt x="15931" y="146569"/>
                    <a:pt x="737" y="112505"/>
                  </a:cubicBezTo>
                  <a:cubicBezTo>
                    <a:pt x="2183" y="91625"/>
                    <a:pt x="2183" y="70648"/>
                    <a:pt x="737" y="49769"/>
                  </a:cubicBezTo>
                  <a:cubicBezTo>
                    <a:pt x="-3429" y="13009"/>
                    <a:pt x="9804" y="-3900"/>
                    <a:pt x="47299" y="756"/>
                  </a:cubicBezTo>
                  <a:cubicBezTo>
                    <a:pt x="79647" y="29183"/>
                    <a:pt x="58817" y="67168"/>
                    <a:pt x="64943" y="100497"/>
                  </a:cubicBezTo>
                  <a:close/>
                </a:path>
              </a:pathLst>
            </a:custGeom>
            <a:solidFill>
              <a:srgbClr val="F4ECD0"/>
            </a:solidFill>
            <a:ln w="24493"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30113D60-9E6C-492C-AE0B-DB7E34A0DD51}"/>
                </a:ext>
              </a:extLst>
            </p:cNvPr>
            <p:cNvSpPr/>
            <p:nvPr/>
          </p:nvSpPr>
          <p:spPr>
            <a:xfrm>
              <a:off x="1888183" y="2484246"/>
              <a:ext cx="49012" cy="122531"/>
            </a:xfrm>
            <a:custGeom>
              <a:avLst/>
              <a:gdLst>
                <a:gd name="connsiteX0" fmla="*/ 0 w 49012"/>
                <a:gd name="connsiteY0" fmla="*/ 109456 h 122531"/>
                <a:gd name="connsiteX1" fmla="*/ 0 w 49012"/>
                <a:gd name="connsiteY1" fmla="*/ 44024 h 122531"/>
                <a:gd name="connsiteX2" fmla="*/ 30143 w 49012"/>
                <a:gd name="connsiteY2" fmla="*/ 159 h 122531"/>
                <a:gd name="connsiteX3" fmla="*/ 54649 w 49012"/>
                <a:gd name="connsiteY3" fmla="*/ 44270 h 122531"/>
                <a:gd name="connsiteX4" fmla="*/ 51218 w 49012"/>
                <a:gd name="connsiteY4" fmla="*/ 110926 h 122531"/>
                <a:gd name="connsiteX5" fmla="*/ 24996 w 49012"/>
                <a:gd name="connsiteY5" fmla="*/ 135433 h 122531"/>
                <a:gd name="connsiteX6" fmla="*/ 0 w 49012"/>
                <a:gd name="connsiteY6" fmla="*/ 109456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22531">
                  <a:moveTo>
                    <a:pt x="0" y="109456"/>
                  </a:moveTo>
                  <a:cubicBezTo>
                    <a:pt x="0" y="87572"/>
                    <a:pt x="0" y="65762"/>
                    <a:pt x="0" y="44024"/>
                  </a:cubicBezTo>
                  <a:cubicBezTo>
                    <a:pt x="2450" y="24174"/>
                    <a:pt x="-2451" y="-2292"/>
                    <a:pt x="30143" y="159"/>
                  </a:cubicBezTo>
                  <a:cubicBezTo>
                    <a:pt x="58080" y="2119"/>
                    <a:pt x="54649" y="24665"/>
                    <a:pt x="54649" y="44270"/>
                  </a:cubicBezTo>
                  <a:cubicBezTo>
                    <a:pt x="57491" y="66521"/>
                    <a:pt x="56315" y="89092"/>
                    <a:pt x="51218" y="110926"/>
                  </a:cubicBezTo>
                  <a:cubicBezTo>
                    <a:pt x="46317" y="123180"/>
                    <a:pt x="43866" y="135433"/>
                    <a:pt x="24996" y="135433"/>
                  </a:cubicBezTo>
                  <a:cubicBezTo>
                    <a:pt x="6127" y="135433"/>
                    <a:pt x="3431" y="122444"/>
                    <a:pt x="0" y="109456"/>
                  </a:cubicBezTo>
                  <a:close/>
                </a:path>
              </a:pathLst>
            </a:custGeom>
            <a:solidFill>
              <a:srgbClr val="F4EACF"/>
            </a:solidFill>
            <a:ln w="24493"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65441B96-E6DF-45C3-BF2F-10CC70C4D11F}"/>
                </a:ext>
              </a:extLst>
            </p:cNvPr>
            <p:cNvSpPr/>
            <p:nvPr/>
          </p:nvSpPr>
          <p:spPr>
            <a:xfrm>
              <a:off x="1951534" y="2343223"/>
              <a:ext cx="24506" cy="220556"/>
            </a:xfrm>
            <a:custGeom>
              <a:avLst/>
              <a:gdLst>
                <a:gd name="connsiteX0" fmla="*/ 36879 w 24506"/>
                <a:gd name="connsiteY0" fmla="*/ 76730 h 220556"/>
                <a:gd name="connsiteX1" fmla="*/ 29037 w 24506"/>
                <a:gd name="connsiteY1" fmla="*/ 204652 h 220556"/>
                <a:gd name="connsiteX2" fmla="*/ 11638 w 24506"/>
                <a:gd name="connsiteY2" fmla="*/ 227197 h 220556"/>
                <a:gd name="connsiteX3" fmla="*/ 1100 w 24506"/>
                <a:gd name="connsiteY3" fmla="*/ 202691 h 220556"/>
                <a:gd name="connsiteX4" fmla="*/ 1100 w 24506"/>
                <a:gd name="connsiteY4" fmla="*/ 22816 h 220556"/>
                <a:gd name="connsiteX5" fmla="*/ 9432 w 24506"/>
                <a:gd name="connsiteY5" fmla="*/ 270 h 220556"/>
                <a:gd name="connsiteX6" fmla="*/ 30262 w 24506"/>
                <a:gd name="connsiteY6" fmla="*/ 19140 h 220556"/>
                <a:gd name="connsiteX7" fmla="*/ 36879 w 24506"/>
                <a:gd name="connsiteY7" fmla="*/ 76730 h 22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06" h="220556">
                  <a:moveTo>
                    <a:pt x="36879" y="76730"/>
                  </a:moveTo>
                  <a:cubicBezTo>
                    <a:pt x="19235" y="118390"/>
                    <a:pt x="31978" y="162011"/>
                    <a:pt x="29037" y="204652"/>
                  </a:cubicBezTo>
                  <a:cubicBezTo>
                    <a:pt x="27812" y="215679"/>
                    <a:pt x="24136" y="227443"/>
                    <a:pt x="11638" y="227197"/>
                  </a:cubicBezTo>
                  <a:cubicBezTo>
                    <a:pt x="-5027" y="227197"/>
                    <a:pt x="1100" y="211514"/>
                    <a:pt x="1100" y="202691"/>
                  </a:cubicBezTo>
                  <a:cubicBezTo>
                    <a:pt x="1100" y="142651"/>
                    <a:pt x="1100" y="82856"/>
                    <a:pt x="1100" y="22816"/>
                  </a:cubicBezTo>
                  <a:cubicBezTo>
                    <a:pt x="1100" y="14484"/>
                    <a:pt x="-2331" y="2476"/>
                    <a:pt x="9432" y="270"/>
                  </a:cubicBezTo>
                  <a:cubicBezTo>
                    <a:pt x="21195" y="-1936"/>
                    <a:pt x="25606" y="9827"/>
                    <a:pt x="30262" y="19140"/>
                  </a:cubicBezTo>
                  <a:cubicBezTo>
                    <a:pt x="36585" y="37642"/>
                    <a:pt x="38840" y="57271"/>
                    <a:pt x="36879" y="76730"/>
                  </a:cubicBezTo>
                  <a:close/>
                </a:path>
              </a:pathLst>
            </a:custGeom>
            <a:solidFill>
              <a:srgbClr val="EFDBB7"/>
            </a:solidFill>
            <a:ln w="24493"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512F7054-C5E3-44AD-A0E4-2FADE6699183}"/>
                </a:ext>
              </a:extLst>
            </p:cNvPr>
            <p:cNvSpPr/>
            <p:nvPr/>
          </p:nvSpPr>
          <p:spPr>
            <a:xfrm>
              <a:off x="1952767" y="1849938"/>
              <a:ext cx="24506" cy="220556"/>
            </a:xfrm>
            <a:custGeom>
              <a:avLst/>
              <a:gdLst>
                <a:gd name="connsiteX0" fmla="*/ 848 w 24506"/>
                <a:gd name="connsiteY0" fmla="*/ 171544 h 220556"/>
                <a:gd name="connsiteX1" fmla="*/ 10650 w 24506"/>
                <a:gd name="connsiteY1" fmla="*/ 0 h 220556"/>
                <a:gd name="connsiteX2" fmla="*/ 35157 w 24506"/>
                <a:gd name="connsiteY2" fmla="*/ 45091 h 220556"/>
                <a:gd name="connsiteX3" fmla="*/ 35157 w 24506"/>
                <a:gd name="connsiteY3" fmla="*/ 193599 h 220556"/>
                <a:gd name="connsiteX4" fmla="*/ 16532 w 24506"/>
                <a:gd name="connsiteY4" fmla="*/ 232564 h 220556"/>
                <a:gd name="connsiteX5" fmla="*/ 603 w 24506"/>
                <a:gd name="connsiteY5" fmla="*/ 194335 h 220556"/>
                <a:gd name="connsiteX6" fmla="*/ 848 w 24506"/>
                <a:gd name="connsiteY6" fmla="*/ 171544 h 22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6" h="220556">
                  <a:moveTo>
                    <a:pt x="848" y="171544"/>
                  </a:moveTo>
                  <a:cubicBezTo>
                    <a:pt x="20208" y="115179"/>
                    <a:pt x="2318" y="56609"/>
                    <a:pt x="10650" y="0"/>
                  </a:cubicBezTo>
                  <a:cubicBezTo>
                    <a:pt x="36627" y="5146"/>
                    <a:pt x="35157" y="25732"/>
                    <a:pt x="35157" y="45091"/>
                  </a:cubicBezTo>
                  <a:cubicBezTo>
                    <a:pt x="35157" y="94104"/>
                    <a:pt x="35157" y="143116"/>
                    <a:pt x="35157" y="193599"/>
                  </a:cubicBezTo>
                  <a:cubicBezTo>
                    <a:pt x="35157" y="209528"/>
                    <a:pt x="39323" y="232319"/>
                    <a:pt x="16532" y="232564"/>
                  </a:cubicBezTo>
                  <a:cubicBezTo>
                    <a:pt x="-9690" y="232564"/>
                    <a:pt x="4034" y="208058"/>
                    <a:pt x="603" y="194335"/>
                  </a:cubicBezTo>
                  <a:cubicBezTo>
                    <a:pt x="-230" y="186762"/>
                    <a:pt x="-132" y="179091"/>
                    <a:pt x="848" y="171544"/>
                  </a:cubicBezTo>
                  <a:close/>
                </a:path>
              </a:pathLst>
            </a:custGeom>
            <a:solidFill>
              <a:srgbClr val="EFDBB7"/>
            </a:solidFill>
            <a:ln w="24493"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88736A8B-2DC5-4667-A1AA-EA4BF3F600FF}"/>
                </a:ext>
              </a:extLst>
            </p:cNvPr>
            <p:cNvSpPr/>
            <p:nvPr/>
          </p:nvSpPr>
          <p:spPr>
            <a:xfrm>
              <a:off x="944203" y="1632047"/>
              <a:ext cx="49012" cy="196050"/>
            </a:xfrm>
            <a:custGeom>
              <a:avLst/>
              <a:gdLst>
                <a:gd name="connsiteX0" fmla="*/ 65922 w 49012"/>
                <a:gd name="connsiteY0" fmla="*/ 152459 h 196049"/>
                <a:gd name="connsiteX1" fmla="*/ 65922 w 49012"/>
                <a:gd name="connsiteY1" fmla="*/ 180886 h 196049"/>
                <a:gd name="connsiteX2" fmla="*/ 19850 w 49012"/>
                <a:gd name="connsiteY2" fmla="*/ 196105 h 196049"/>
                <a:gd name="connsiteX3" fmla="*/ 18870 w 49012"/>
                <a:gd name="connsiteY3" fmla="*/ 195590 h 196049"/>
                <a:gd name="connsiteX4" fmla="*/ 0 w 49012"/>
                <a:gd name="connsiteY4" fmla="*/ 144372 h 196049"/>
                <a:gd name="connsiteX5" fmla="*/ 1470 w 49012"/>
                <a:gd name="connsiteY5" fmla="*/ 36545 h 196049"/>
                <a:gd name="connsiteX6" fmla="*/ 35289 w 49012"/>
                <a:gd name="connsiteY6" fmla="*/ 30 h 196049"/>
                <a:gd name="connsiteX7" fmla="*/ 65187 w 49012"/>
                <a:gd name="connsiteY7" fmla="*/ 35809 h 196049"/>
                <a:gd name="connsiteX8" fmla="*/ 65922 w 49012"/>
                <a:gd name="connsiteY8" fmla="*/ 152459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96049">
                  <a:moveTo>
                    <a:pt x="65922" y="152459"/>
                  </a:moveTo>
                  <a:lnTo>
                    <a:pt x="65922" y="180886"/>
                  </a:lnTo>
                  <a:cubicBezTo>
                    <a:pt x="57394" y="197820"/>
                    <a:pt x="36784" y="204633"/>
                    <a:pt x="19850" y="196105"/>
                  </a:cubicBezTo>
                  <a:cubicBezTo>
                    <a:pt x="19531" y="195933"/>
                    <a:pt x="19188" y="195761"/>
                    <a:pt x="18870" y="195590"/>
                  </a:cubicBezTo>
                  <a:cubicBezTo>
                    <a:pt x="-5636" y="186768"/>
                    <a:pt x="5146" y="162016"/>
                    <a:pt x="0" y="144372"/>
                  </a:cubicBezTo>
                  <a:cubicBezTo>
                    <a:pt x="0" y="108348"/>
                    <a:pt x="1715" y="72569"/>
                    <a:pt x="1470" y="36545"/>
                  </a:cubicBezTo>
                  <a:cubicBezTo>
                    <a:pt x="1470" y="12038"/>
                    <a:pt x="9803" y="-705"/>
                    <a:pt x="35289" y="30"/>
                  </a:cubicBezTo>
                  <a:cubicBezTo>
                    <a:pt x="60776" y="765"/>
                    <a:pt x="65432" y="14489"/>
                    <a:pt x="65187" y="35809"/>
                  </a:cubicBezTo>
                  <a:cubicBezTo>
                    <a:pt x="63961" y="74529"/>
                    <a:pt x="65432" y="113494"/>
                    <a:pt x="65922" y="152459"/>
                  </a:cubicBezTo>
                  <a:close/>
                </a:path>
              </a:pathLst>
            </a:custGeom>
            <a:solidFill>
              <a:srgbClr val="F5EDD1"/>
            </a:solidFill>
            <a:ln w="24493"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C5C4B84A-3467-4492-9F41-EBDC053A03A3}"/>
                </a:ext>
              </a:extLst>
            </p:cNvPr>
            <p:cNvSpPr/>
            <p:nvPr/>
          </p:nvSpPr>
          <p:spPr>
            <a:xfrm>
              <a:off x="881044" y="1711660"/>
              <a:ext cx="49012" cy="171544"/>
            </a:xfrm>
            <a:custGeom>
              <a:avLst/>
              <a:gdLst>
                <a:gd name="connsiteX0" fmla="*/ 56053 w 49012"/>
                <a:gd name="connsiteY0" fmla="*/ 64514 h 171543"/>
                <a:gd name="connsiteX1" fmla="*/ 56053 w 49012"/>
                <a:gd name="connsiteY1" fmla="*/ 144650 h 171543"/>
                <a:gd name="connsiteX2" fmla="*/ 33997 w 49012"/>
                <a:gd name="connsiteY2" fmla="*/ 181899 h 171543"/>
                <a:gd name="connsiteX3" fmla="*/ 1257 w 49012"/>
                <a:gd name="connsiteY3" fmla="*/ 162392 h 171543"/>
                <a:gd name="connsiteX4" fmla="*/ 423 w 49012"/>
                <a:gd name="connsiteY4" fmla="*/ 155432 h 171543"/>
                <a:gd name="connsiteX5" fmla="*/ 423 w 49012"/>
                <a:gd name="connsiteY5" fmla="*/ 39518 h 171543"/>
                <a:gd name="connsiteX6" fmla="*/ 22724 w 49012"/>
                <a:gd name="connsiteY6" fmla="*/ 63 h 171543"/>
                <a:gd name="connsiteX7" fmla="*/ 54582 w 49012"/>
                <a:gd name="connsiteY7" fmla="*/ 37802 h 171543"/>
                <a:gd name="connsiteX8" fmla="*/ 56053 w 49012"/>
                <a:gd name="connsiteY8" fmla="*/ 64514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12" h="171543">
                  <a:moveTo>
                    <a:pt x="56053" y="64514"/>
                  </a:moveTo>
                  <a:cubicBezTo>
                    <a:pt x="56053" y="91226"/>
                    <a:pt x="56053" y="117938"/>
                    <a:pt x="56053" y="144650"/>
                  </a:cubicBezTo>
                  <a:cubicBezTo>
                    <a:pt x="56053" y="161314"/>
                    <a:pt x="56053" y="178713"/>
                    <a:pt x="33997" y="181899"/>
                  </a:cubicBezTo>
                  <a:cubicBezTo>
                    <a:pt x="19563" y="185550"/>
                    <a:pt x="4908" y="176826"/>
                    <a:pt x="1257" y="162392"/>
                  </a:cubicBezTo>
                  <a:cubicBezTo>
                    <a:pt x="668" y="160113"/>
                    <a:pt x="399" y="157785"/>
                    <a:pt x="423" y="155432"/>
                  </a:cubicBezTo>
                  <a:cubicBezTo>
                    <a:pt x="423" y="116713"/>
                    <a:pt x="423" y="78238"/>
                    <a:pt x="423" y="39518"/>
                  </a:cubicBezTo>
                  <a:cubicBezTo>
                    <a:pt x="423" y="22363"/>
                    <a:pt x="-4968" y="1288"/>
                    <a:pt x="22724" y="63"/>
                  </a:cubicBezTo>
                  <a:cubicBezTo>
                    <a:pt x="50416" y="-1163"/>
                    <a:pt x="54827" y="15747"/>
                    <a:pt x="54582" y="37802"/>
                  </a:cubicBezTo>
                  <a:cubicBezTo>
                    <a:pt x="53602" y="46625"/>
                    <a:pt x="55562" y="55447"/>
                    <a:pt x="56053" y="64514"/>
                  </a:cubicBezTo>
                  <a:close/>
                </a:path>
              </a:pathLst>
            </a:custGeom>
            <a:solidFill>
              <a:srgbClr val="F5EDD1"/>
            </a:solidFill>
            <a:ln w="24493"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D595C724-D235-4796-8982-DE7E0958A009}"/>
                </a:ext>
              </a:extLst>
            </p:cNvPr>
            <p:cNvSpPr/>
            <p:nvPr/>
          </p:nvSpPr>
          <p:spPr>
            <a:xfrm>
              <a:off x="835892" y="1849623"/>
              <a:ext cx="24506" cy="220556"/>
            </a:xfrm>
            <a:custGeom>
              <a:avLst/>
              <a:gdLst>
                <a:gd name="connsiteX0" fmla="*/ 729 w 24506"/>
                <a:gd name="connsiteY0" fmla="*/ 98830 h 220556"/>
                <a:gd name="connsiteX1" fmla="*/ 2445 w 24506"/>
                <a:gd name="connsiteY1" fmla="*/ 36829 h 220556"/>
                <a:gd name="connsiteX2" fmla="*/ 36263 w 24506"/>
                <a:gd name="connsiteY2" fmla="*/ 805 h 220556"/>
                <a:gd name="connsiteX3" fmla="*/ 36263 w 24506"/>
                <a:gd name="connsiteY3" fmla="*/ 17224 h 220556"/>
                <a:gd name="connsiteX4" fmla="*/ 36263 w 24506"/>
                <a:gd name="connsiteY4" fmla="*/ 197835 h 220556"/>
                <a:gd name="connsiteX5" fmla="*/ 17884 w 24506"/>
                <a:gd name="connsiteY5" fmla="*/ 235084 h 220556"/>
                <a:gd name="connsiteX6" fmla="*/ 8571 w 24506"/>
                <a:gd name="connsiteY6" fmla="*/ 148822 h 220556"/>
                <a:gd name="connsiteX7" fmla="*/ 729 w 24506"/>
                <a:gd name="connsiteY7" fmla="*/ 98830 h 22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06" h="220556">
                  <a:moveTo>
                    <a:pt x="729" y="98830"/>
                  </a:moveTo>
                  <a:cubicBezTo>
                    <a:pt x="-648" y="78147"/>
                    <a:pt x="-74" y="57390"/>
                    <a:pt x="2445" y="36829"/>
                  </a:cubicBezTo>
                  <a:cubicBezTo>
                    <a:pt x="5876" y="20410"/>
                    <a:pt x="6366" y="-4831"/>
                    <a:pt x="36263" y="805"/>
                  </a:cubicBezTo>
                  <a:lnTo>
                    <a:pt x="36263" y="17224"/>
                  </a:lnTo>
                  <a:cubicBezTo>
                    <a:pt x="36263" y="77509"/>
                    <a:pt x="36263" y="137550"/>
                    <a:pt x="36263" y="197835"/>
                  </a:cubicBezTo>
                  <a:cubicBezTo>
                    <a:pt x="36263" y="212048"/>
                    <a:pt x="45576" y="233614"/>
                    <a:pt x="17884" y="235084"/>
                  </a:cubicBezTo>
                  <a:cubicBezTo>
                    <a:pt x="2935" y="207637"/>
                    <a:pt x="11267" y="177495"/>
                    <a:pt x="8571" y="148822"/>
                  </a:cubicBezTo>
                  <a:cubicBezTo>
                    <a:pt x="7591" y="132893"/>
                    <a:pt x="16168" y="113288"/>
                    <a:pt x="729" y="98830"/>
                  </a:cubicBezTo>
                  <a:close/>
                </a:path>
              </a:pathLst>
            </a:custGeom>
            <a:solidFill>
              <a:srgbClr val="EEDAB6"/>
            </a:solidFill>
            <a:ln w="24493"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3B77708D-F7A9-4C13-90DA-01507821B781}"/>
                </a:ext>
              </a:extLst>
            </p:cNvPr>
            <p:cNvSpPr/>
            <p:nvPr/>
          </p:nvSpPr>
          <p:spPr>
            <a:xfrm>
              <a:off x="835754" y="1618680"/>
              <a:ext cx="24506" cy="196050"/>
            </a:xfrm>
            <a:custGeom>
              <a:avLst/>
              <a:gdLst>
                <a:gd name="connsiteX0" fmla="*/ 36646 w 24506"/>
                <a:gd name="connsiteY0" fmla="*/ 218760 h 196049"/>
                <a:gd name="connsiteX1" fmla="*/ 622 w 24506"/>
                <a:gd name="connsiteY1" fmla="*/ 211898 h 196049"/>
                <a:gd name="connsiteX2" fmla="*/ 622 w 24506"/>
                <a:gd name="connsiteY2" fmla="*/ 44275 h 196049"/>
                <a:gd name="connsiteX3" fmla="*/ 9689 w 24506"/>
                <a:gd name="connsiteY3" fmla="*/ 1635 h 196049"/>
                <a:gd name="connsiteX4" fmla="*/ 28559 w 24506"/>
                <a:gd name="connsiteY4" fmla="*/ 20994 h 196049"/>
                <a:gd name="connsiteX5" fmla="*/ 36646 w 24506"/>
                <a:gd name="connsiteY5" fmla="*/ 218760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06" h="196049">
                  <a:moveTo>
                    <a:pt x="36646" y="218760"/>
                  </a:moveTo>
                  <a:cubicBezTo>
                    <a:pt x="23168" y="223416"/>
                    <a:pt x="12140" y="213859"/>
                    <a:pt x="622" y="211898"/>
                  </a:cubicBezTo>
                  <a:cubicBezTo>
                    <a:pt x="622" y="156024"/>
                    <a:pt x="622" y="100150"/>
                    <a:pt x="622" y="44275"/>
                  </a:cubicBezTo>
                  <a:cubicBezTo>
                    <a:pt x="622" y="29572"/>
                    <a:pt x="-3544" y="13643"/>
                    <a:pt x="9689" y="1635"/>
                  </a:cubicBezTo>
                  <a:cubicBezTo>
                    <a:pt x="29294" y="-4737"/>
                    <a:pt x="28069" y="8741"/>
                    <a:pt x="28559" y="20994"/>
                  </a:cubicBezTo>
                  <a:cubicBezTo>
                    <a:pt x="31010" y="86181"/>
                    <a:pt x="33705" y="152103"/>
                    <a:pt x="36646" y="218760"/>
                  </a:cubicBezTo>
                  <a:close/>
                </a:path>
              </a:pathLst>
            </a:custGeom>
            <a:solidFill>
              <a:srgbClr val="EEDAB6"/>
            </a:solidFill>
            <a:ln w="24493"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CF49DE56-BF30-4B48-8AAA-3A35D60AB2D1}"/>
                </a:ext>
              </a:extLst>
            </p:cNvPr>
            <p:cNvSpPr/>
            <p:nvPr/>
          </p:nvSpPr>
          <p:spPr>
            <a:xfrm>
              <a:off x="1187804" y="1612566"/>
              <a:ext cx="49012" cy="49012"/>
            </a:xfrm>
            <a:custGeom>
              <a:avLst/>
              <a:gdLst>
                <a:gd name="connsiteX0" fmla="*/ 59296 w 49012"/>
                <a:gd name="connsiteY0" fmla="*/ 18777 h 49012"/>
                <a:gd name="connsiteX1" fmla="*/ 57091 w 49012"/>
                <a:gd name="connsiteY1" fmla="*/ 35931 h 49012"/>
                <a:gd name="connsiteX2" fmla="*/ 20576 w 49012"/>
                <a:gd name="connsiteY2" fmla="*/ 70730 h 49012"/>
                <a:gd name="connsiteX3" fmla="*/ 2883 w 49012"/>
                <a:gd name="connsiteY3" fmla="*/ 25540 h 49012"/>
                <a:gd name="connsiteX4" fmla="*/ 3177 w 49012"/>
                <a:gd name="connsiteY4" fmla="*/ 24903 h 49012"/>
                <a:gd name="connsiteX5" fmla="*/ 59296 w 49012"/>
                <a:gd name="connsiteY5" fmla="*/ 18777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49012">
                  <a:moveTo>
                    <a:pt x="59296" y="18777"/>
                  </a:moveTo>
                  <a:lnTo>
                    <a:pt x="57091" y="35931"/>
                  </a:lnTo>
                  <a:cubicBezTo>
                    <a:pt x="43367" y="46223"/>
                    <a:pt x="50229" y="80287"/>
                    <a:pt x="20576" y="70730"/>
                  </a:cubicBezTo>
                  <a:cubicBezTo>
                    <a:pt x="3226" y="63133"/>
                    <a:pt x="-4714" y="42915"/>
                    <a:pt x="2883" y="25540"/>
                  </a:cubicBezTo>
                  <a:cubicBezTo>
                    <a:pt x="2981" y="25344"/>
                    <a:pt x="3079" y="25124"/>
                    <a:pt x="3177" y="24903"/>
                  </a:cubicBezTo>
                  <a:cubicBezTo>
                    <a:pt x="16410" y="-15042"/>
                    <a:pt x="38221" y="887"/>
                    <a:pt x="59296" y="18777"/>
                  </a:cubicBezTo>
                  <a:close/>
                </a:path>
              </a:pathLst>
            </a:custGeom>
            <a:solidFill>
              <a:srgbClr val="F3E9CE"/>
            </a:solidFill>
            <a:ln w="24493"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9ABA1E69-BA76-4880-8E91-E49A8934556B}"/>
                </a:ext>
              </a:extLst>
            </p:cNvPr>
            <p:cNvSpPr/>
            <p:nvPr/>
          </p:nvSpPr>
          <p:spPr>
            <a:xfrm>
              <a:off x="882254" y="1614923"/>
              <a:ext cx="24506" cy="49012"/>
            </a:xfrm>
            <a:custGeom>
              <a:avLst/>
              <a:gdLst>
                <a:gd name="connsiteX0" fmla="*/ 24455 w 24506"/>
                <a:gd name="connsiteY0" fmla="*/ 0 h 49012"/>
                <a:gd name="connsiteX1" fmla="*/ 47736 w 24506"/>
                <a:gd name="connsiteY1" fmla="*/ 30143 h 49012"/>
                <a:gd name="connsiteX2" fmla="*/ 22004 w 24506"/>
                <a:gd name="connsiteY2" fmla="*/ 69108 h 49012"/>
                <a:gd name="connsiteX3" fmla="*/ 194 w 24506"/>
                <a:gd name="connsiteY3" fmla="*/ 25241 h 49012"/>
                <a:gd name="connsiteX4" fmla="*/ 24455 w 24506"/>
                <a:gd name="connsiteY4" fmla="*/ 0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6" h="49012">
                  <a:moveTo>
                    <a:pt x="24455" y="0"/>
                  </a:moveTo>
                  <a:cubicBezTo>
                    <a:pt x="38178" y="5146"/>
                    <a:pt x="53372" y="9802"/>
                    <a:pt x="47736" y="30143"/>
                  </a:cubicBezTo>
                  <a:cubicBezTo>
                    <a:pt x="43325" y="46072"/>
                    <a:pt x="47736" y="72293"/>
                    <a:pt x="22004" y="69108"/>
                  </a:cubicBezTo>
                  <a:cubicBezTo>
                    <a:pt x="929" y="66657"/>
                    <a:pt x="1909" y="42641"/>
                    <a:pt x="194" y="25241"/>
                  </a:cubicBezTo>
                  <a:cubicBezTo>
                    <a:pt x="-1522" y="7842"/>
                    <a:pt x="8281" y="0"/>
                    <a:pt x="24455" y="0"/>
                  </a:cubicBezTo>
                  <a:close/>
                </a:path>
              </a:pathLst>
            </a:custGeom>
            <a:solidFill>
              <a:srgbClr val="F2E9CE"/>
            </a:solidFill>
            <a:ln w="24493"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E63C67FD-9F5D-40F7-8C86-A9055E7DE797}"/>
                </a:ext>
              </a:extLst>
            </p:cNvPr>
            <p:cNvSpPr/>
            <p:nvPr/>
          </p:nvSpPr>
          <p:spPr>
            <a:xfrm>
              <a:off x="845443" y="2092795"/>
              <a:ext cx="49012" cy="220556"/>
            </a:xfrm>
            <a:custGeom>
              <a:avLst/>
              <a:gdLst>
                <a:gd name="connsiteX0" fmla="*/ 0 w 49012"/>
                <a:gd name="connsiteY0" fmla="*/ 18625 h 220556"/>
                <a:gd name="connsiteX1" fmla="*/ 45091 w 49012"/>
                <a:gd name="connsiteY1" fmla="*/ 0 h 220556"/>
                <a:gd name="connsiteX2" fmla="*/ 45091 w 49012"/>
                <a:gd name="connsiteY2" fmla="*/ 119345 h 220556"/>
                <a:gd name="connsiteX3" fmla="*/ 35289 w 49012"/>
                <a:gd name="connsiteY3" fmla="*/ 197520 h 220556"/>
                <a:gd name="connsiteX4" fmla="*/ 22056 w 49012"/>
                <a:gd name="connsiteY4" fmla="*/ 233544 h 220556"/>
                <a:gd name="connsiteX5" fmla="*/ 735 w 49012"/>
                <a:gd name="connsiteY5" fmla="*/ 194824 h 220556"/>
                <a:gd name="connsiteX6" fmla="*/ 0 w 49012"/>
                <a:gd name="connsiteY6" fmla="*/ 18625 h 22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220556">
                  <a:moveTo>
                    <a:pt x="0" y="18625"/>
                  </a:moveTo>
                  <a:cubicBezTo>
                    <a:pt x="17473" y="22717"/>
                    <a:pt x="35608" y="15218"/>
                    <a:pt x="45091" y="0"/>
                  </a:cubicBezTo>
                  <a:cubicBezTo>
                    <a:pt x="66877" y="36808"/>
                    <a:pt x="66877" y="82537"/>
                    <a:pt x="45091" y="119345"/>
                  </a:cubicBezTo>
                  <a:cubicBezTo>
                    <a:pt x="26467" y="143851"/>
                    <a:pt x="41170" y="171789"/>
                    <a:pt x="35289" y="197520"/>
                  </a:cubicBezTo>
                  <a:cubicBezTo>
                    <a:pt x="32348" y="210508"/>
                    <a:pt x="44356" y="233544"/>
                    <a:pt x="22056" y="233544"/>
                  </a:cubicBezTo>
                  <a:cubicBezTo>
                    <a:pt x="-245" y="233544"/>
                    <a:pt x="735" y="211734"/>
                    <a:pt x="735" y="194824"/>
                  </a:cubicBezTo>
                  <a:cubicBezTo>
                    <a:pt x="490" y="136255"/>
                    <a:pt x="245" y="77440"/>
                    <a:pt x="0" y="18625"/>
                  </a:cubicBezTo>
                  <a:close/>
                </a:path>
              </a:pathLst>
            </a:custGeom>
            <a:solidFill>
              <a:srgbClr val="E8D4B0"/>
            </a:solidFill>
            <a:ln w="24493"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1520CCE8-7EA5-458B-9D16-8716469C88D9}"/>
                </a:ext>
              </a:extLst>
            </p:cNvPr>
            <p:cNvSpPr/>
            <p:nvPr/>
          </p:nvSpPr>
          <p:spPr>
            <a:xfrm>
              <a:off x="889951" y="2077105"/>
              <a:ext cx="24506" cy="196050"/>
            </a:xfrm>
            <a:custGeom>
              <a:avLst/>
              <a:gdLst>
                <a:gd name="connsiteX0" fmla="*/ 584 w 24506"/>
                <a:gd name="connsiteY0" fmla="*/ 135035 h 196049"/>
                <a:gd name="connsiteX1" fmla="*/ 584 w 24506"/>
                <a:gd name="connsiteY1" fmla="*/ 15690 h 196049"/>
                <a:gd name="connsiteX2" fmla="*/ 47391 w 24506"/>
                <a:gd name="connsiteY2" fmla="*/ 15690 h 196049"/>
                <a:gd name="connsiteX3" fmla="*/ 47391 w 24506"/>
                <a:gd name="connsiteY3" fmla="*/ 154150 h 196049"/>
                <a:gd name="connsiteX4" fmla="*/ 24600 w 24506"/>
                <a:gd name="connsiteY4" fmla="*/ 198261 h 196049"/>
                <a:gd name="connsiteX5" fmla="*/ 94 w 24506"/>
                <a:gd name="connsiteY5" fmla="*/ 156601 h 196049"/>
                <a:gd name="connsiteX6" fmla="*/ 584 w 24506"/>
                <a:gd name="connsiteY6" fmla="*/ 135035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6" h="196049">
                  <a:moveTo>
                    <a:pt x="584" y="135035"/>
                  </a:moveTo>
                  <a:cubicBezTo>
                    <a:pt x="584" y="95335"/>
                    <a:pt x="584" y="55561"/>
                    <a:pt x="584" y="15690"/>
                  </a:cubicBezTo>
                  <a:cubicBezTo>
                    <a:pt x="16513" y="-11022"/>
                    <a:pt x="31952" y="1476"/>
                    <a:pt x="47391" y="15690"/>
                  </a:cubicBezTo>
                  <a:cubicBezTo>
                    <a:pt x="47391" y="61762"/>
                    <a:pt x="47391" y="108078"/>
                    <a:pt x="47391" y="154150"/>
                  </a:cubicBezTo>
                  <a:cubicBezTo>
                    <a:pt x="47391" y="171549"/>
                    <a:pt x="55233" y="196791"/>
                    <a:pt x="24600" y="198261"/>
                  </a:cubicBezTo>
                  <a:cubicBezTo>
                    <a:pt x="-6033" y="199731"/>
                    <a:pt x="2544" y="173755"/>
                    <a:pt x="94" y="156601"/>
                  </a:cubicBezTo>
                  <a:cubicBezTo>
                    <a:pt x="-127" y="149420"/>
                    <a:pt x="45" y="142215"/>
                    <a:pt x="584" y="135035"/>
                  </a:cubicBezTo>
                  <a:close/>
                </a:path>
              </a:pathLst>
            </a:custGeom>
            <a:solidFill>
              <a:srgbClr val="F5EDD2"/>
            </a:solidFill>
            <a:ln w="24493"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A107C347-64D7-4A45-A68D-5CF5CA0D1C16}"/>
                </a:ext>
              </a:extLst>
            </p:cNvPr>
            <p:cNvSpPr/>
            <p:nvPr/>
          </p:nvSpPr>
          <p:spPr>
            <a:xfrm>
              <a:off x="891120" y="2293000"/>
              <a:ext cx="49012" cy="171544"/>
            </a:xfrm>
            <a:custGeom>
              <a:avLst/>
              <a:gdLst>
                <a:gd name="connsiteX0" fmla="*/ 885 w 49012"/>
                <a:gd name="connsiteY0" fmla="*/ 77450 h 171543"/>
                <a:gd name="connsiteX1" fmla="*/ 5051 w 49012"/>
                <a:gd name="connsiteY1" fmla="*/ 16185 h 171543"/>
                <a:gd name="connsiteX2" fmla="*/ 29557 w 49012"/>
                <a:gd name="connsiteY2" fmla="*/ 255 h 171543"/>
                <a:gd name="connsiteX3" fmla="*/ 45731 w 49012"/>
                <a:gd name="connsiteY3" fmla="*/ 18635 h 171543"/>
                <a:gd name="connsiteX4" fmla="*/ 52593 w 49012"/>
                <a:gd name="connsiteY4" fmla="*/ 144352 h 171543"/>
                <a:gd name="connsiteX5" fmla="*/ 28087 w 49012"/>
                <a:gd name="connsiteY5" fmla="*/ 177681 h 171543"/>
                <a:gd name="connsiteX6" fmla="*/ 1375 w 49012"/>
                <a:gd name="connsiteY6" fmla="*/ 141901 h 171543"/>
                <a:gd name="connsiteX7" fmla="*/ 885 w 49012"/>
                <a:gd name="connsiteY7" fmla="*/ 77450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71543">
                  <a:moveTo>
                    <a:pt x="885" y="77450"/>
                  </a:moveTo>
                  <a:cubicBezTo>
                    <a:pt x="-1124" y="56938"/>
                    <a:pt x="297" y="36231"/>
                    <a:pt x="5051" y="16185"/>
                  </a:cubicBezTo>
                  <a:cubicBezTo>
                    <a:pt x="9708" y="5647"/>
                    <a:pt x="15834" y="-1460"/>
                    <a:pt x="29557" y="255"/>
                  </a:cubicBezTo>
                  <a:cubicBezTo>
                    <a:pt x="39017" y="1040"/>
                    <a:pt x="46148" y="9151"/>
                    <a:pt x="45731" y="18635"/>
                  </a:cubicBezTo>
                  <a:cubicBezTo>
                    <a:pt x="48672" y="60541"/>
                    <a:pt x="52593" y="102447"/>
                    <a:pt x="52593" y="144352"/>
                  </a:cubicBezTo>
                  <a:cubicBezTo>
                    <a:pt x="52593" y="157340"/>
                    <a:pt x="47202" y="177681"/>
                    <a:pt x="28087" y="177681"/>
                  </a:cubicBezTo>
                  <a:cubicBezTo>
                    <a:pt x="8972" y="177681"/>
                    <a:pt x="3581" y="157586"/>
                    <a:pt x="1375" y="141901"/>
                  </a:cubicBezTo>
                  <a:cubicBezTo>
                    <a:pt x="27" y="120434"/>
                    <a:pt x="-120" y="98917"/>
                    <a:pt x="885" y="77450"/>
                  </a:cubicBezTo>
                  <a:close/>
                </a:path>
              </a:pathLst>
            </a:custGeom>
            <a:solidFill>
              <a:srgbClr val="F5ECD1"/>
            </a:solidFill>
            <a:ln w="24493"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89788E9B-A5FF-4A4C-845F-3BA9282CDEA5}"/>
                </a:ext>
              </a:extLst>
            </p:cNvPr>
            <p:cNvSpPr/>
            <p:nvPr/>
          </p:nvSpPr>
          <p:spPr>
            <a:xfrm>
              <a:off x="854021" y="2344110"/>
              <a:ext cx="24506" cy="220556"/>
            </a:xfrm>
            <a:custGeom>
              <a:avLst/>
              <a:gdLst>
                <a:gd name="connsiteX0" fmla="*/ 0 w 24506"/>
                <a:gd name="connsiteY0" fmla="*/ 177544 h 220556"/>
                <a:gd name="connsiteX1" fmla="*/ 0 w 24506"/>
                <a:gd name="connsiteY1" fmla="*/ 21929 h 220556"/>
                <a:gd name="connsiteX2" fmla="*/ 18135 w 24506"/>
                <a:gd name="connsiteY2" fmla="*/ 118 h 220556"/>
                <a:gd name="connsiteX3" fmla="*/ 27692 w 24506"/>
                <a:gd name="connsiteY3" fmla="*/ 24625 h 220556"/>
                <a:gd name="connsiteX4" fmla="*/ 27692 w 24506"/>
                <a:gd name="connsiteY4" fmla="*/ 196169 h 220556"/>
                <a:gd name="connsiteX5" fmla="*/ 17890 w 24506"/>
                <a:gd name="connsiteY5" fmla="*/ 225576 h 220556"/>
                <a:gd name="connsiteX6" fmla="*/ 490 w 24506"/>
                <a:gd name="connsiteY6" fmla="*/ 194698 h 220556"/>
                <a:gd name="connsiteX7" fmla="*/ 0 w 24506"/>
                <a:gd name="connsiteY7" fmla="*/ 177544 h 22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06" h="220556">
                  <a:moveTo>
                    <a:pt x="0" y="177544"/>
                  </a:moveTo>
                  <a:cubicBezTo>
                    <a:pt x="0" y="125762"/>
                    <a:pt x="0" y="73882"/>
                    <a:pt x="0" y="21929"/>
                  </a:cubicBezTo>
                  <a:cubicBezTo>
                    <a:pt x="1961" y="11146"/>
                    <a:pt x="5391" y="-1352"/>
                    <a:pt x="18135" y="118"/>
                  </a:cubicBezTo>
                  <a:cubicBezTo>
                    <a:pt x="30878" y="1589"/>
                    <a:pt x="27692" y="16538"/>
                    <a:pt x="27692" y="24625"/>
                  </a:cubicBezTo>
                  <a:cubicBezTo>
                    <a:pt x="27692" y="81724"/>
                    <a:pt x="27692" y="138579"/>
                    <a:pt x="27692" y="196169"/>
                  </a:cubicBezTo>
                  <a:cubicBezTo>
                    <a:pt x="27692" y="206461"/>
                    <a:pt x="35044" y="224841"/>
                    <a:pt x="17890" y="225576"/>
                  </a:cubicBezTo>
                  <a:cubicBezTo>
                    <a:pt x="735" y="226311"/>
                    <a:pt x="1225" y="208176"/>
                    <a:pt x="490" y="194698"/>
                  </a:cubicBezTo>
                  <a:cubicBezTo>
                    <a:pt x="245" y="188572"/>
                    <a:pt x="245" y="182445"/>
                    <a:pt x="0" y="177544"/>
                  </a:cubicBezTo>
                  <a:close/>
                </a:path>
              </a:pathLst>
            </a:custGeom>
            <a:solidFill>
              <a:srgbClr val="EFDBB7"/>
            </a:solidFill>
            <a:ln w="24493"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79900D70-1B1F-4203-80C7-1A66517C9FD9}"/>
                </a:ext>
              </a:extLst>
            </p:cNvPr>
            <p:cNvSpPr/>
            <p:nvPr/>
          </p:nvSpPr>
          <p:spPr>
            <a:xfrm>
              <a:off x="856078" y="2586484"/>
              <a:ext cx="24506" cy="220556"/>
            </a:xfrm>
            <a:custGeom>
              <a:avLst/>
              <a:gdLst>
                <a:gd name="connsiteX0" fmla="*/ 26860 w 24506"/>
                <a:gd name="connsiteY0" fmla="*/ 14815 h 220556"/>
                <a:gd name="connsiteX1" fmla="*/ 26860 w 24506"/>
                <a:gd name="connsiteY1" fmla="*/ 186358 h 220556"/>
                <a:gd name="connsiteX2" fmla="*/ 17548 w 24506"/>
                <a:gd name="connsiteY2" fmla="*/ 232920 h 220556"/>
                <a:gd name="connsiteX3" fmla="*/ 149 w 24506"/>
                <a:gd name="connsiteY3" fmla="*/ 188318 h 220556"/>
                <a:gd name="connsiteX4" fmla="*/ 149 w 24506"/>
                <a:gd name="connsiteY4" fmla="*/ 29763 h 220556"/>
                <a:gd name="connsiteX5" fmla="*/ 15342 w 24506"/>
                <a:gd name="connsiteY5" fmla="*/ 356 h 220556"/>
                <a:gd name="connsiteX6" fmla="*/ 26860 w 24506"/>
                <a:gd name="connsiteY6" fmla="*/ 14815 h 22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6" h="220556">
                  <a:moveTo>
                    <a:pt x="26860" y="14815"/>
                  </a:moveTo>
                  <a:cubicBezTo>
                    <a:pt x="26860" y="72159"/>
                    <a:pt x="26860" y="129504"/>
                    <a:pt x="26860" y="186358"/>
                  </a:cubicBezTo>
                  <a:cubicBezTo>
                    <a:pt x="26860" y="202287"/>
                    <a:pt x="33232" y="219932"/>
                    <a:pt x="17548" y="232920"/>
                  </a:cubicBezTo>
                  <a:cubicBezTo>
                    <a:pt x="5319" y="221427"/>
                    <a:pt x="-1077" y="205057"/>
                    <a:pt x="149" y="188318"/>
                  </a:cubicBezTo>
                  <a:cubicBezTo>
                    <a:pt x="149" y="135386"/>
                    <a:pt x="149" y="82525"/>
                    <a:pt x="149" y="29763"/>
                  </a:cubicBezTo>
                  <a:cubicBezTo>
                    <a:pt x="149" y="17510"/>
                    <a:pt x="149" y="5257"/>
                    <a:pt x="15342" y="356"/>
                  </a:cubicBezTo>
                  <a:cubicBezTo>
                    <a:pt x="24410" y="-2095"/>
                    <a:pt x="24655" y="8688"/>
                    <a:pt x="26860" y="14815"/>
                  </a:cubicBezTo>
                  <a:close/>
                </a:path>
              </a:pathLst>
            </a:custGeom>
            <a:solidFill>
              <a:srgbClr val="EFDCB7"/>
            </a:solidFill>
            <a:ln w="24493"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90724393-EA02-4D2E-908C-55B56E5E0B51}"/>
                </a:ext>
              </a:extLst>
            </p:cNvPr>
            <p:cNvSpPr/>
            <p:nvPr/>
          </p:nvSpPr>
          <p:spPr>
            <a:xfrm>
              <a:off x="945133" y="1839569"/>
              <a:ext cx="49012" cy="147037"/>
            </a:xfrm>
            <a:custGeom>
              <a:avLst/>
              <a:gdLst>
                <a:gd name="connsiteX0" fmla="*/ 64993 w 49012"/>
                <a:gd name="connsiteY0" fmla="*/ 26298 h 147037"/>
                <a:gd name="connsiteX1" fmla="*/ 64993 w 49012"/>
                <a:gd name="connsiteY1" fmla="*/ 137066 h 147037"/>
                <a:gd name="connsiteX2" fmla="*/ 18431 w 49012"/>
                <a:gd name="connsiteY2" fmla="*/ 151525 h 147037"/>
                <a:gd name="connsiteX3" fmla="*/ 51 w 49012"/>
                <a:gd name="connsiteY3" fmla="*/ 110599 h 147037"/>
                <a:gd name="connsiteX4" fmla="*/ 51 w 49012"/>
                <a:gd name="connsiteY4" fmla="*/ 34630 h 147037"/>
                <a:gd name="connsiteX5" fmla="*/ 21617 w 49012"/>
                <a:gd name="connsiteY5" fmla="*/ 1057 h 147037"/>
                <a:gd name="connsiteX6" fmla="*/ 64993 w 49012"/>
                <a:gd name="connsiteY6" fmla="*/ 26298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47037">
                  <a:moveTo>
                    <a:pt x="64993" y="26298"/>
                  </a:moveTo>
                  <a:cubicBezTo>
                    <a:pt x="64993" y="63229"/>
                    <a:pt x="64993" y="100135"/>
                    <a:pt x="64993" y="137066"/>
                  </a:cubicBezTo>
                  <a:cubicBezTo>
                    <a:pt x="55827" y="153559"/>
                    <a:pt x="35316" y="159930"/>
                    <a:pt x="18431" y="151525"/>
                  </a:cubicBezTo>
                  <a:cubicBezTo>
                    <a:pt x="-1909" y="145398"/>
                    <a:pt x="51" y="127019"/>
                    <a:pt x="51" y="110599"/>
                  </a:cubicBezTo>
                  <a:cubicBezTo>
                    <a:pt x="51" y="86093"/>
                    <a:pt x="51" y="59871"/>
                    <a:pt x="51" y="34630"/>
                  </a:cubicBezTo>
                  <a:cubicBezTo>
                    <a:pt x="51" y="19191"/>
                    <a:pt x="2012" y="3507"/>
                    <a:pt x="21617" y="1057"/>
                  </a:cubicBezTo>
                  <a:cubicBezTo>
                    <a:pt x="41222" y="-1394"/>
                    <a:pt x="63032" y="-1884"/>
                    <a:pt x="64993" y="26298"/>
                  </a:cubicBezTo>
                  <a:close/>
                </a:path>
              </a:pathLst>
            </a:custGeom>
            <a:solidFill>
              <a:srgbClr val="F5EDD1"/>
            </a:solidFill>
            <a:ln w="24493"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A1C4BE27-1580-4CF9-92B9-D5522C1DD48B}"/>
                </a:ext>
              </a:extLst>
            </p:cNvPr>
            <p:cNvSpPr/>
            <p:nvPr/>
          </p:nvSpPr>
          <p:spPr>
            <a:xfrm>
              <a:off x="882448" y="1914141"/>
              <a:ext cx="49012" cy="147037"/>
            </a:xfrm>
            <a:custGeom>
              <a:avLst/>
              <a:gdLst>
                <a:gd name="connsiteX0" fmla="*/ 53424 w 49012"/>
                <a:gd name="connsiteY0" fmla="*/ 82590 h 147037"/>
                <a:gd name="connsiteX1" fmla="*/ 26222 w 49012"/>
                <a:gd name="connsiteY1" fmla="*/ 149001 h 147037"/>
                <a:gd name="connsiteX2" fmla="*/ 0 w 49012"/>
                <a:gd name="connsiteY2" fmla="*/ 78913 h 147037"/>
                <a:gd name="connsiteX3" fmla="*/ 0 w 49012"/>
                <a:gd name="connsiteY3" fmla="*/ 29901 h 147037"/>
                <a:gd name="connsiteX4" fmla="*/ 26467 w 49012"/>
                <a:gd name="connsiteY4" fmla="*/ 4 h 147037"/>
                <a:gd name="connsiteX5" fmla="*/ 53424 w 49012"/>
                <a:gd name="connsiteY5" fmla="*/ 29166 h 147037"/>
                <a:gd name="connsiteX6" fmla="*/ 53424 w 49012"/>
                <a:gd name="connsiteY6" fmla="*/ 82590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2" h="147037">
                  <a:moveTo>
                    <a:pt x="53424" y="82590"/>
                  </a:moveTo>
                  <a:cubicBezTo>
                    <a:pt x="49502" y="104645"/>
                    <a:pt x="67637" y="149247"/>
                    <a:pt x="26222" y="149001"/>
                  </a:cubicBezTo>
                  <a:cubicBezTo>
                    <a:pt x="-7597" y="149001"/>
                    <a:pt x="1715" y="105625"/>
                    <a:pt x="0" y="78913"/>
                  </a:cubicBezTo>
                  <a:cubicBezTo>
                    <a:pt x="0" y="62494"/>
                    <a:pt x="0" y="46075"/>
                    <a:pt x="0" y="29901"/>
                  </a:cubicBezTo>
                  <a:cubicBezTo>
                    <a:pt x="0" y="13727"/>
                    <a:pt x="8332" y="249"/>
                    <a:pt x="26467" y="4"/>
                  </a:cubicBezTo>
                  <a:cubicBezTo>
                    <a:pt x="44601" y="-242"/>
                    <a:pt x="52933" y="11767"/>
                    <a:pt x="53424" y="29166"/>
                  </a:cubicBezTo>
                  <a:cubicBezTo>
                    <a:pt x="53914" y="46565"/>
                    <a:pt x="53424" y="61514"/>
                    <a:pt x="53424" y="82590"/>
                  </a:cubicBezTo>
                  <a:close/>
                </a:path>
              </a:pathLst>
            </a:custGeom>
            <a:solidFill>
              <a:srgbClr val="F4EBCF"/>
            </a:solidFill>
            <a:ln w="24493"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100CE2BB-14B8-4B39-9AF1-BF68EB5EBC9B}"/>
                </a:ext>
              </a:extLst>
            </p:cNvPr>
            <p:cNvSpPr/>
            <p:nvPr/>
          </p:nvSpPr>
          <p:spPr>
            <a:xfrm>
              <a:off x="903900" y="4335115"/>
              <a:ext cx="24506" cy="73519"/>
            </a:xfrm>
            <a:custGeom>
              <a:avLst/>
              <a:gdLst>
                <a:gd name="connsiteX0" fmla="*/ 23394 w 0"/>
                <a:gd name="connsiteY0" fmla="*/ 0 h 73518"/>
                <a:gd name="connsiteX1" fmla="*/ 23394 w 0"/>
                <a:gd name="connsiteY1" fmla="*/ 76950 h 73518"/>
                <a:gd name="connsiteX2" fmla="*/ 23394 w 0"/>
                <a:gd name="connsiteY2" fmla="*/ 245 h 73518"/>
              </a:gdLst>
              <a:ahLst/>
              <a:cxnLst>
                <a:cxn ang="0">
                  <a:pos x="connsiteX0" y="connsiteY0"/>
                </a:cxn>
                <a:cxn ang="0">
                  <a:pos x="connsiteX1" y="connsiteY1"/>
                </a:cxn>
                <a:cxn ang="0">
                  <a:pos x="connsiteX2" y="connsiteY2"/>
                </a:cxn>
              </a:cxnLst>
              <a:rect l="l" t="t" r="r" b="b"/>
              <a:pathLst>
                <a:path h="73518">
                  <a:moveTo>
                    <a:pt x="23394" y="0"/>
                  </a:moveTo>
                  <a:lnTo>
                    <a:pt x="23394" y="76950"/>
                  </a:lnTo>
                  <a:cubicBezTo>
                    <a:pt x="-10670" y="46807"/>
                    <a:pt x="-4788" y="23281"/>
                    <a:pt x="23394" y="245"/>
                  </a:cubicBezTo>
                  <a:close/>
                </a:path>
              </a:pathLst>
            </a:custGeom>
            <a:solidFill>
              <a:srgbClr val="EBD6B3"/>
            </a:solidFill>
            <a:ln w="24493"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493A445A-C3B9-4165-A7A2-B7F34B93CFFB}"/>
                </a:ext>
              </a:extLst>
            </p:cNvPr>
            <p:cNvSpPr/>
            <p:nvPr/>
          </p:nvSpPr>
          <p:spPr>
            <a:xfrm>
              <a:off x="-54470" y="2508465"/>
              <a:ext cx="1506190" cy="1004755"/>
            </a:xfrm>
            <a:custGeom>
              <a:avLst/>
              <a:gdLst>
                <a:gd name="connsiteX0" fmla="*/ 64950 w 73518"/>
                <a:gd name="connsiteY0" fmla="*/ 65632 h 1004755"/>
                <a:gd name="connsiteX1" fmla="*/ 74262 w 73518"/>
                <a:gd name="connsiteY1" fmla="*/ 917714 h 1004755"/>
                <a:gd name="connsiteX2" fmla="*/ 9076 w 73518"/>
                <a:gd name="connsiteY2" fmla="*/ 920654 h 1004755"/>
                <a:gd name="connsiteX3" fmla="*/ 8 w 73518"/>
                <a:gd name="connsiteY3" fmla="*/ 360197 h 1004755"/>
                <a:gd name="connsiteX4" fmla="*/ 64950 w 73518"/>
                <a:gd name="connsiteY4" fmla="*/ 65632 h 1004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1004755">
                  <a:moveTo>
                    <a:pt x="64950" y="65632"/>
                  </a:moveTo>
                  <a:cubicBezTo>
                    <a:pt x="77693" y="185467"/>
                    <a:pt x="84310" y="796898"/>
                    <a:pt x="74262" y="917714"/>
                  </a:cubicBezTo>
                  <a:cubicBezTo>
                    <a:pt x="62989" y="1052988"/>
                    <a:pt x="32847" y="1054458"/>
                    <a:pt x="9076" y="920654"/>
                  </a:cubicBezTo>
                  <a:cubicBezTo>
                    <a:pt x="4910" y="734897"/>
                    <a:pt x="-237" y="549875"/>
                    <a:pt x="8" y="360197"/>
                  </a:cubicBezTo>
                  <a:cubicBezTo>
                    <a:pt x="989" y="8042"/>
                    <a:pt x="19368" y="-76504"/>
                    <a:pt x="64950" y="65632"/>
                  </a:cubicBezTo>
                  <a:close/>
                </a:path>
              </a:pathLst>
            </a:custGeom>
            <a:solidFill>
              <a:srgbClr val="AB9571"/>
            </a:solidFill>
            <a:ln w="24493"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419D3B38-279B-4B17-8A88-20827E35D572}"/>
                </a:ext>
              </a:extLst>
            </p:cNvPr>
            <p:cNvSpPr/>
            <p:nvPr/>
          </p:nvSpPr>
          <p:spPr>
            <a:xfrm>
              <a:off x="1472245" y="1650291"/>
              <a:ext cx="73519" cy="1249818"/>
            </a:xfrm>
            <a:custGeom>
              <a:avLst/>
              <a:gdLst>
                <a:gd name="connsiteX0" fmla="*/ 80448 w 73518"/>
                <a:gd name="connsiteY0" fmla="*/ 626300 h 1249817"/>
                <a:gd name="connsiteX1" fmla="*/ 80448 w 73518"/>
                <a:gd name="connsiteY1" fmla="*/ 1034084 h 1249817"/>
                <a:gd name="connsiteX2" fmla="*/ 38297 w 73518"/>
                <a:gd name="connsiteY2" fmla="*/ 1252190 h 1249817"/>
                <a:gd name="connsiteX3" fmla="*/ 1293 w 73518"/>
                <a:gd name="connsiteY3" fmla="*/ 1031633 h 1249817"/>
                <a:gd name="connsiteX4" fmla="*/ 1293 w 73518"/>
                <a:gd name="connsiteY4" fmla="*/ 247434 h 1249817"/>
                <a:gd name="connsiteX5" fmla="*/ 39523 w 73518"/>
                <a:gd name="connsiteY5" fmla="*/ 166 h 1249817"/>
                <a:gd name="connsiteX6" fmla="*/ 81674 w 73518"/>
                <a:gd name="connsiteY6" fmla="*/ 251355 h 1249817"/>
                <a:gd name="connsiteX7" fmla="*/ 81674 w 73518"/>
                <a:gd name="connsiteY7" fmla="*/ 628261 h 124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18" h="1249817">
                  <a:moveTo>
                    <a:pt x="80448" y="626300"/>
                  </a:moveTo>
                  <a:cubicBezTo>
                    <a:pt x="80448" y="762309"/>
                    <a:pt x="82409" y="900035"/>
                    <a:pt x="80448" y="1034084"/>
                  </a:cubicBezTo>
                  <a:cubicBezTo>
                    <a:pt x="77508" y="1195090"/>
                    <a:pt x="60598" y="1258806"/>
                    <a:pt x="38297" y="1252190"/>
                  </a:cubicBezTo>
                  <a:cubicBezTo>
                    <a:pt x="15997" y="1245572"/>
                    <a:pt x="2273" y="1176955"/>
                    <a:pt x="1293" y="1031633"/>
                  </a:cubicBezTo>
                  <a:cubicBezTo>
                    <a:pt x="-667" y="770642"/>
                    <a:pt x="-177" y="508180"/>
                    <a:pt x="1293" y="247434"/>
                  </a:cubicBezTo>
                  <a:cubicBezTo>
                    <a:pt x="1293" y="84467"/>
                    <a:pt x="16487" y="4332"/>
                    <a:pt x="39523" y="166"/>
                  </a:cubicBezTo>
                  <a:cubicBezTo>
                    <a:pt x="62559" y="-4000"/>
                    <a:pt x="80203" y="70009"/>
                    <a:pt x="81674" y="251355"/>
                  </a:cubicBezTo>
                  <a:cubicBezTo>
                    <a:pt x="81674" y="376582"/>
                    <a:pt x="81674" y="502544"/>
                    <a:pt x="81674" y="628261"/>
                  </a:cubicBezTo>
                  <a:close/>
                </a:path>
              </a:pathLst>
            </a:custGeom>
            <a:solidFill>
              <a:srgbClr val="AC9571"/>
            </a:solidFill>
            <a:ln w="24493"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C0A72529-607D-4818-9DC8-6467C7A94E01}"/>
                </a:ext>
              </a:extLst>
            </p:cNvPr>
            <p:cNvSpPr/>
            <p:nvPr/>
          </p:nvSpPr>
          <p:spPr>
            <a:xfrm>
              <a:off x="1472490" y="3000743"/>
              <a:ext cx="49012" cy="1298830"/>
            </a:xfrm>
            <a:custGeom>
              <a:avLst/>
              <a:gdLst>
                <a:gd name="connsiteX0" fmla="*/ 54716 w 49012"/>
                <a:gd name="connsiteY0" fmla="*/ 692799 h 1298830"/>
                <a:gd name="connsiteX1" fmla="*/ 54716 w 49012"/>
                <a:gd name="connsiteY1" fmla="*/ 948154 h 1298830"/>
                <a:gd name="connsiteX2" fmla="*/ 30210 w 49012"/>
                <a:gd name="connsiteY2" fmla="*/ 1315747 h 1298830"/>
                <a:gd name="connsiteX3" fmla="*/ 1293 w 49012"/>
                <a:gd name="connsiteY3" fmla="*/ 956241 h 1298830"/>
                <a:gd name="connsiteX4" fmla="*/ 1293 w 49012"/>
                <a:gd name="connsiteY4" fmla="*/ 263940 h 1298830"/>
                <a:gd name="connsiteX5" fmla="*/ 27760 w 49012"/>
                <a:gd name="connsiteY5" fmla="*/ 8 h 1298830"/>
                <a:gd name="connsiteX6" fmla="*/ 54962 w 49012"/>
                <a:gd name="connsiteY6" fmla="*/ 255608 h 1298830"/>
                <a:gd name="connsiteX7" fmla="*/ 54962 w 49012"/>
                <a:gd name="connsiteY7" fmla="*/ 692799 h 129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298830">
                  <a:moveTo>
                    <a:pt x="54716" y="692799"/>
                  </a:moveTo>
                  <a:cubicBezTo>
                    <a:pt x="54716" y="777836"/>
                    <a:pt x="54716" y="864343"/>
                    <a:pt x="54716" y="948154"/>
                  </a:cubicBezTo>
                  <a:cubicBezTo>
                    <a:pt x="54716" y="1122393"/>
                    <a:pt x="52756" y="1309621"/>
                    <a:pt x="30210" y="1315747"/>
                  </a:cubicBezTo>
                  <a:cubicBezTo>
                    <a:pt x="7665" y="1321874"/>
                    <a:pt x="1293" y="1141508"/>
                    <a:pt x="1293" y="956241"/>
                  </a:cubicBezTo>
                  <a:cubicBezTo>
                    <a:pt x="-667" y="727353"/>
                    <a:pt x="-177" y="493809"/>
                    <a:pt x="1293" y="263940"/>
                  </a:cubicBezTo>
                  <a:cubicBezTo>
                    <a:pt x="1293" y="106365"/>
                    <a:pt x="9870" y="988"/>
                    <a:pt x="27760" y="8"/>
                  </a:cubicBezTo>
                  <a:cubicBezTo>
                    <a:pt x="45649" y="-972"/>
                    <a:pt x="52266" y="93132"/>
                    <a:pt x="54962" y="255608"/>
                  </a:cubicBezTo>
                  <a:cubicBezTo>
                    <a:pt x="56432" y="399949"/>
                    <a:pt x="54962" y="546987"/>
                    <a:pt x="54962" y="692799"/>
                  </a:cubicBezTo>
                  <a:close/>
                </a:path>
              </a:pathLst>
            </a:custGeom>
            <a:solidFill>
              <a:srgbClr val="AB9471"/>
            </a:solidFill>
            <a:ln w="24493"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F520748C-36CD-4EF3-A5E4-917F1688548D}"/>
                </a:ext>
              </a:extLst>
            </p:cNvPr>
            <p:cNvSpPr/>
            <p:nvPr/>
          </p:nvSpPr>
          <p:spPr>
            <a:xfrm>
              <a:off x="1281164" y="2647516"/>
              <a:ext cx="73519" cy="931237"/>
            </a:xfrm>
            <a:custGeom>
              <a:avLst/>
              <a:gdLst>
                <a:gd name="connsiteX0" fmla="*/ 0 w 73518"/>
                <a:gd name="connsiteY0" fmla="*/ 760038 h 931236"/>
                <a:gd name="connsiteX1" fmla="*/ 2696 w 73518"/>
                <a:gd name="connsiteY1" fmla="*/ 65286 h 931236"/>
                <a:gd name="connsiteX2" fmla="*/ 74499 w 73518"/>
                <a:gd name="connsiteY2" fmla="*/ 373575 h 931236"/>
                <a:gd name="connsiteX3" fmla="*/ 74499 w 73518"/>
                <a:gd name="connsiteY3" fmla="*/ 658092 h 931236"/>
                <a:gd name="connsiteX4" fmla="*/ 49993 w 73518"/>
                <a:gd name="connsiteY4" fmla="*/ 927660 h 931236"/>
                <a:gd name="connsiteX5" fmla="*/ 0 w 73518"/>
                <a:gd name="connsiteY5" fmla="*/ 760038 h 93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931236">
                  <a:moveTo>
                    <a:pt x="0" y="760038"/>
                  </a:moveTo>
                  <a:cubicBezTo>
                    <a:pt x="980" y="528380"/>
                    <a:pt x="1887" y="296797"/>
                    <a:pt x="2696" y="65286"/>
                  </a:cubicBezTo>
                  <a:cubicBezTo>
                    <a:pt x="62246" y="-68518"/>
                    <a:pt x="76214" y="-11174"/>
                    <a:pt x="74499" y="373575"/>
                  </a:cubicBezTo>
                  <a:cubicBezTo>
                    <a:pt x="74499" y="468414"/>
                    <a:pt x="74499" y="563498"/>
                    <a:pt x="74499" y="658092"/>
                  </a:cubicBezTo>
                  <a:cubicBezTo>
                    <a:pt x="74499" y="773026"/>
                    <a:pt x="71803" y="894577"/>
                    <a:pt x="49993" y="927660"/>
                  </a:cubicBezTo>
                  <a:cubicBezTo>
                    <a:pt x="28182" y="960744"/>
                    <a:pt x="7352" y="917612"/>
                    <a:pt x="0" y="760038"/>
                  </a:cubicBezTo>
                  <a:close/>
                </a:path>
              </a:pathLst>
            </a:custGeom>
            <a:solidFill>
              <a:srgbClr val="AC9571"/>
            </a:solidFill>
            <a:ln w="24493"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4DEF55E9-ECFB-4FA3-8BC5-43D04A0738B0}"/>
                </a:ext>
              </a:extLst>
            </p:cNvPr>
            <p:cNvSpPr/>
            <p:nvPr/>
          </p:nvSpPr>
          <p:spPr>
            <a:xfrm>
              <a:off x="985302" y="2109528"/>
              <a:ext cx="98025" cy="392100"/>
            </a:xfrm>
            <a:custGeom>
              <a:avLst/>
              <a:gdLst>
                <a:gd name="connsiteX0" fmla="*/ 108360 w 98024"/>
                <a:gd name="connsiteY0" fmla="*/ 245552 h 392099"/>
                <a:gd name="connsiteX1" fmla="*/ 34842 w 98024"/>
                <a:gd name="connsiteY1" fmla="*/ 320541 h 392099"/>
                <a:gd name="connsiteX2" fmla="*/ 34842 w 98024"/>
                <a:gd name="connsiteY2" fmla="*/ 400922 h 392099"/>
                <a:gd name="connsiteX3" fmla="*/ 17442 w 98024"/>
                <a:gd name="connsiteY3" fmla="*/ 391609 h 392099"/>
                <a:gd name="connsiteX4" fmla="*/ 17442 w 98024"/>
                <a:gd name="connsiteY4" fmla="*/ 355586 h 392099"/>
                <a:gd name="connsiteX5" fmla="*/ 17442 w 98024"/>
                <a:gd name="connsiteY5" fmla="*/ 208548 h 392099"/>
                <a:gd name="connsiteX6" fmla="*/ 17442 w 98024"/>
                <a:gd name="connsiteY6" fmla="*/ 155369 h 392099"/>
                <a:gd name="connsiteX7" fmla="*/ 17442 w 98024"/>
                <a:gd name="connsiteY7" fmla="*/ 0 h 392099"/>
                <a:gd name="connsiteX8" fmla="*/ 34597 w 98024"/>
                <a:gd name="connsiteY8" fmla="*/ 45091 h 392099"/>
                <a:gd name="connsiteX9" fmla="*/ 34597 w 98024"/>
                <a:gd name="connsiteY9" fmla="*/ 165662 h 392099"/>
                <a:gd name="connsiteX10" fmla="*/ 86060 w 98024"/>
                <a:gd name="connsiteY10" fmla="*/ 218105 h 392099"/>
                <a:gd name="connsiteX11" fmla="*/ 108360 w 98024"/>
                <a:gd name="connsiteY11" fmla="*/ 218105 h 392099"/>
                <a:gd name="connsiteX12" fmla="*/ 108360 w 98024"/>
                <a:gd name="connsiteY12" fmla="*/ 245552 h 39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024" h="392099">
                  <a:moveTo>
                    <a:pt x="108360" y="245552"/>
                  </a:moveTo>
                  <a:cubicBezTo>
                    <a:pt x="34842" y="248003"/>
                    <a:pt x="34842" y="248003"/>
                    <a:pt x="34842" y="320541"/>
                  </a:cubicBezTo>
                  <a:cubicBezTo>
                    <a:pt x="34842" y="347253"/>
                    <a:pt x="34842" y="374210"/>
                    <a:pt x="34842" y="400922"/>
                  </a:cubicBezTo>
                  <a:lnTo>
                    <a:pt x="17442" y="391609"/>
                  </a:lnTo>
                  <a:cubicBezTo>
                    <a:pt x="14257" y="379601"/>
                    <a:pt x="33862" y="367103"/>
                    <a:pt x="17442" y="355586"/>
                  </a:cubicBezTo>
                  <a:cubicBezTo>
                    <a:pt x="-5814" y="309342"/>
                    <a:pt x="-5814" y="254791"/>
                    <a:pt x="17442" y="208548"/>
                  </a:cubicBezTo>
                  <a:cubicBezTo>
                    <a:pt x="22858" y="191246"/>
                    <a:pt x="22858" y="172695"/>
                    <a:pt x="17442" y="155369"/>
                  </a:cubicBezTo>
                  <a:cubicBezTo>
                    <a:pt x="17442" y="103588"/>
                    <a:pt x="17442" y="51781"/>
                    <a:pt x="17442" y="0"/>
                  </a:cubicBezTo>
                  <a:cubicBezTo>
                    <a:pt x="33862" y="11028"/>
                    <a:pt x="17442" y="34309"/>
                    <a:pt x="34597" y="45091"/>
                  </a:cubicBezTo>
                  <a:cubicBezTo>
                    <a:pt x="34597" y="85281"/>
                    <a:pt x="37292" y="125717"/>
                    <a:pt x="34597" y="165662"/>
                  </a:cubicBezTo>
                  <a:cubicBezTo>
                    <a:pt x="31901" y="205607"/>
                    <a:pt x="43664" y="224967"/>
                    <a:pt x="86060" y="218105"/>
                  </a:cubicBezTo>
                  <a:cubicBezTo>
                    <a:pt x="93485" y="217419"/>
                    <a:pt x="100935" y="217419"/>
                    <a:pt x="108360" y="218105"/>
                  </a:cubicBezTo>
                  <a:cubicBezTo>
                    <a:pt x="108189" y="227908"/>
                    <a:pt x="108189" y="237049"/>
                    <a:pt x="108360" y="245552"/>
                  </a:cubicBezTo>
                  <a:close/>
                </a:path>
              </a:pathLst>
            </a:custGeom>
            <a:solidFill>
              <a:srgbClr val="837153"/>
            </a:solidFill>
            <a:ln w="24493"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D8291EE1-D5AE-4552-A2B0-7E0996B9F5C1}"/>
                </a:ext>
              </a:extLst>
            </p:cNvPr>
            <p:cNvSpPr/>
            <p:nvPr/>
          </p:nvSpPr>
          <p:spPr>
            <a:xfrm>
              <a:off x="1293850" y="3737197"/>
              <a:ext cx="49012" cy="833212"/>
            </a:xfrm>
            <a:custGeom>
              <a:avLst/>
              <a:gdLst>
                <a:gd name="connsiteX0" fmla="*/ 69410 w 49012"/>
                <a:gd name="connsiteY0" fmla="*/ 447205 h 833211"/>
                <a:gd name="connsiteX1" fmla="*/ 47355 w 49012"/>
                <a:gd name="connsiteY1" fmla="*/ 852783 h 833211"/>
                <a:gd name="connsiteX2" fmla="*/ 1283 w 49012"/>
                <a:gd name="connsiteY2" fmla="*/ 333986 h 833211"/>
                <a:gd name="connsiteX3" fmla="*/ 35102 w 49012"/>
                <a:gd name="connsiteY3" fmla="*/ 211 h 833211"/>
                <a:gd name="connsiteX4" fmla="*/ 69410 w 49012"/>
                <a:gd name="connsiteY4" fmla="*/ 447205 h 833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833211">
                  <a:moveTo>
                    <a:pt x="69410" y="447205"/>
                  </a:moveTo>
                  <a:cubicBezTo>
                    <a:pt x="69410" y="620219"/>
                    <a:pt x="79948" y="850087"/>
                    <a:pt x="47355" y="852783"/>
                  </a:cubicBezTo>
                  <a:cubicBezTo>
                    <a:pt x="5939" y="856214"/>
                    <a:pt x="6920" y="552091"/>
                    <a:pt x="1283" y="333986"/>
                  </a:cubicBezTo>
                  <a:cubicBezTo>
                    <a:pt x="-4353" y="122007"/>
                    <a:pt x="8880" y="-5916"/>
                    <a:pt x="35102" y="211"/>
                  </a:cubicBezTo>
                  <a:cubicBezTo>
                    <a:pt x="73576" y="9768"/>
                    <a:pt x="64754" y="265124"/>
                    <a:pt x="69410" y="447205"/>
                  </a:cubicBezTo>
                  <a:close/>
                </a:path>
              </a:pathLst>
            </a:custGeom>
            <a:solidFill>
              <a:srgbClr val="AA9470"/>
            </a:solidFill>
            <a:ln w="24493"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5A18BC19-B3A4-4859-B624-6189EEF03AE0}"/>
                </a:ext>
              </a:extLst>
            </p:cNvPr>
            <p:cNvSpPr/>
            <p:nvPr/>
          </p:nvSpPr>
          <p:spPr>
            <a:xfrm>
              <a:off x="1324146" y="4534383"/>
              <a:ext cx="49012" cy="563643"/>
            </a:xfrm>
            <a:custGeom>
              <a:avLst/>
              <a:gdLst>
                <a:gd name="connsiteX0" fmla="*/ 17548 w 49012"/>
                <a:gd name="connsiteY0" fmla="*/ 469997 h 563643"/>
                <a:gd name="connsiteX1" fmla="*/ 25635 w 49012"/>
                <a:gd name="connsiteY1" fmla="*/ 4379 h 563643"/>
                <a:gd name="connsiteX2" fmla="*/ 59699 w 49012"/>
                <a:gd name="connsiteY2" fmla="*/ 374668 h 563643"/>
                <a:gd name="connsiteX3" fmla="*/ 17548 w 49012"/>
                <a:gd name="connsiteY3" fmla="*/ 469997 h 563643"/>
              </a:gdLst>
              <a:ahLst/>
              <a:cxnLst>
                <a:cxn ang="0">
                  <a:pos x="connsiteX0" y="connsiteY0"/>
                </a:cxn>
                <a:cxn ang="0">
                  <a:pos x="connsiteX1" y="connsiteY1"/>
                </a:cxn>
                <a:cxn ang="0">
                  <a:pos x="connsiteX2" y="connsiteY2"/>
                </a:cxn>
                <a:cxn ang="0">
                  <a:pos x="connsiteX3" y="connsiteY3"/>
                </a:cxn>
              </a:cxnLst>
              <a:rect l="l" t="t" r="r" b="b"/>
              <a:pathLst>
                <a:path w="49012" h="563643">
                  <a:moveTo>
                    <a:pt x="17548" y="469997"/>
                  </a:moveTo>
                  <a:cubicBezTo>
                    <a:pt x="-10879" y="87455"/>
                    <a:pt x="-2302" y="-24784"/>
                    <a:pt x="25635" y="4379"/>
                  </a:cubicBezTo>
                  <a:cubicBezTo>
                    <a:pt x="46465" y="55352"/>
                    <a:pt x="57738" y="194792"/>
                    <a:pt x="59699" y="374668"/>
                  </a:cubicBezTo>
                  <a:cubicBezTo>
                    <a:pt x="62639" y="630023"/>
                    <a:pt x="46711" y="645707"/>
                    <a:pt x="17548" y="469997"/>
                  </a:cubicBezTo>
                  <a:close/>
                </a:path>
              </a:pathLst>
            </a:custGeom>
            <a:solidFill>
              <a:srgbClr val="A99370"/>
            </a:solidFill>
            <a:ln w="24493"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4AE46263-6874-4EE9-B818-0E9B77926493}"/>
                </a:ext>
              </a:extLst>
            </p:cNvPr>
            <p:cNvSpPr/>
            <p:nvPr/>
          </p:nvSpPr>
          <p:spPr>
            <a:xfrm>
              <a:off x="1409772" y="4398096"/>
              <a:ext cx="49012" cy="686174"/>
            </a:xfrm>
            <a:custGeom>
              <a:avLst/>
              <a:gdLst>
                <a:gd name="connsiteX0" fmla="*/ 45386 w 49012"/>
                <a:gd name="connsiteY0" fmla="*/ 7106 h 686174"/>
                <a:gd name="connsiteX1" fmla="*/ 55679 w 49012"/>
                <a:gd name="connsiteY1" fmla="*/ 411704 h 686174"/>
                <a:gd name="connsiteX2" fmla="*/ 6667 w 49012"/>
                <a:gd name="connsiteY2" fmla="*/ 689115 h 686174"/>
                <a:gd name="connsiteX3" fmla="*/ 47102 w 49012"/>
                <a:gd name="connsiteY3" fmla="*/ 0 h 686174"/>
              </a:gdLst>
              <a:ahLst/>
              <a:cxnLst>
                <a:cxn ang="0">
                  <a:pos x="connsiteX0" y="connsiteY0"/>
                </a:cxn>
                <a:cxn ang="0">
                  <a:pos x="connsiteX1" y="connsiteY1"/>
                </a:cxn>
                <a:cxn ang="0">
                  <a:pos x="connsiteX2" y="connsiteY2"/>
                </a:cxn>
                <a:cxn ang="0">
                  <a:pos x="connsiteX3" y="connsiteY3"/>
                </a:cxn>
              </a:cxnLst>
              <a:rect l="l" t="t" r="r" b="b"/>
              <a:pathLst>
                <a:path w="49012" h="686174">
                  <a:moveTo>
                    <a:pt x="45386" y="7106"/>
                  </a:moveTo>
                  <a:cubicBezTo>
                    <a:pt x="64746" y="4656"/>
                    <a:pt x="90968" y="-44602"/>
                    <a:pt x="55679" y="411704"/>
                  </a:cubicBezTo>
                  <a:cubicBezTo>
                    <a:pt x="36809" y="656767"/>
                    <a:pt x="16224" y="751116"/>
                    <a:pt x="6667" y="689115"/>
                  </a:cubicBezTo>
                  <a:cubicBezTo>
                    <a:pt x="-15144" y="557026"/>
                    <a:pt x="21370" y="260991"/>
                    <a:pt x="47102" y="0"/>
                  </a:cubicBezTo>
                  <a:close/>
                </a:path>
              </a:pathLst>
            </a:custGeom>
            <a:solidFill>
              <a:srgbClr val="A7916E"/>
            </a:solidFill>
            <a:ln w="24493"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CE9B6C12-621C-49B1-8F3B-2213A2799575}"/>
                </a:ext>
              </a:extLst>
            </p:cNvPr>
            <p:cNvSpPr/>
            <p:nvPr/>
          </p:nvSpPr>
          <p:spPr>
            <a:xfrm>
              <a:off x="1408917" y="5124705"/>
              <a:ext cx="24506" cy="24506"/>
            </a:xfrm>
            <a:custGeom>
              <a:avLst/>
              <a:gdLst>
                <a:gd name="connsiteX0" fmla="*/ 6296 w 0"/>
                <a:gd name="connsiteY0" fmla="*/ 0 h 24506"/>
                <a:gd name="connsiteX1" fmla="*/ 10217 w 0"/>
                <a:gd name="connsiteY1" fmla="*/ 47542 h 24506"/>
                <a:gd name="connsiteX2" fmla="*/ 6296 w 0"/>
                <a:gd name="connsiteY2" fmla="*/ 0 h 24506"/>
              </a:gdLst>
              <a:ahLst/>
              <a:cxnLst>
                <a:cxn ang="0">
                  <a:pos x="connsiteX0" y="connsiteY0"/>
                </a:cxn>
                <a:cxn ang="0">
                  <a:pos x="connsiteX1" y="connsiteY1"/>
                </a:cxn>
                <a:cxn ang="0">
                  <a:pos x="connsiteX2" y="connsiteY2"/>
                </a:cxn>
              </a:cxnLst>
              <a:rect l="l" t="t" r="r" b="b"/>
              <a:pathLst>
                <a:path h="24506">
                  <a:moveTo>
                    <a:pt x="6296" y="0"/>
                  </a:moveTo>
                  <a:cubicBezTo>
                    <a:pt x="21735" y="16664"/>
                    <a:pt x="17569" y="28673"/>
                    <a:pt x="10217" y="47542"/>
                  </a:cubicBezTo>
                  <a:cubicBezTo>
                    <a:pt x="-1767" y="34431"/>
                    <a:pt x="-3384" y="14900"/>
                    <a:pt x="6296" y="0"/>
                  </a:cubicBezTo>
                  <a:close/>
                </a:path>
              </a:pathLst>
            </a:custGeom>
            <a:solidFill>
              <a:srgbClr val="9E8967"/>
            </a:solidFill>
            <a:ln w="24493"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7FE07331-5C19-47A4-B18F-B7119983B2E4}"/>
                </a:ext>
              </a:extLst>
            </p:cNvPr>
            <p:cNvSpPr/>
            <p:nvPr/>
          </p:nvSpPr>
          <p:spPr>
            <a:xfrm>
              <a:off x="1753154" y="5488378"/>
              <a:ext cx="24506" cy="73519"/>
            </a:xfrm>
            <a:custGeom>
              <a:avLst/>
              <a:gdLst>
                <a:gd name="connsiteX0" fmla="*/ 36759 w 24506"/>
                <a:gd name="connsiteY0" fmla="*/ 0 h 73518"/>
                <a:gd name="connsiteX1" fmla="*/ 0 w 24506"/>
                <a:gd name="connsiteY1" fmla="*/ 82341 h 73518"/>
                <a:gd name="connsiteX2" fmla="*/ 36759 w 24506"/>
                <a:gd name="connsiteY2" fmla="*/ 0 h 73518"/>
              </a:gdLst>
              <a:ahLst/>
              <a:cxnLst>
                <a:cxn ang="0">
                  <a:pos x="connsiteX0" y="connsiteY0"/>
                </a:cxn>
                <a:cxn ang="0">
                  <a:pos x="connsiteX1" y="connsiteY1"/>
                </a:cxn>
                <a:cxn ang="0">
                  <a:pos x="connsiteX2" y="connsiteY2"/>
                </a:cxn>
              </a:cxnLst>
              <a:rect l="l" t="t" r="r" b="b"/>
              <a:pathLst>
                <a:path w="24506" h="73518">
                  <a:moveTo>
                    <a:pt x="36759" y="0"/>
                  </a:moveTo>
                  <a:cubicBezTo>
                    <a:pt x="32348" y="30314"/>
                    <a:pt x="19630" y="58815"/>
                    <a:pt x="0" y="82341"/>
                  </a:cubicBezTo>
                  <a:cubicBezTo>
                    <a:pt x="12008" y="54649"/>
                    <a:pt x="-5636" y="13969"/>
                    <a:pt x="36759" y="0"/>
                  </a:cubicBezTo>
                  <a:close/>
                </a:path>
              </a:pathLst>
            </a:custGeom>
            <a:solidFill>
              <a:srgbClr val="A38D69"/>
            </a:solidFill>
            <a:ln w="24493"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6F2078EA-35CE-4738-B98C-6E2D83AC1A7D}"/>
                </a:ext>
              </a:extLst>
            </p:cNvPr>
            <p:cNvSpPr/>
            <p:nvPr/>
          </p:nvSpPr>
          <p:spPr>
            <a:xfrm>
              <a:off x="1272528" y="1604464"/>
              <a:ext cx="73519" cy="1029262"/>
            </a:xfrm>
            <a:custGeom>
              <a:avLst/>
              <a:gdLst>
                <a:gd name="connsiteX0" fmla="*/ 81910 w 73518"/>
                <a:gd name="connsiteY0" fmla="*/ 108484 h 1029261"/>
                <a:gd name="connsiteX1" fmla="*/ 81910 w 73518"/>
                <a:gd name="connsiteY1" fmla="*/ 939490 h 1029261"/>
                <a:gd name="connsiteX2" fmla="*/ 20399 w 73518"/>
                <a:gd name="connsiteY2" fmla="*/ 1013009 h 1029261"/>
                <a:gd name="connsiteX3" fmla="*/ 59 w 73518"/>
                <a:gd name="connsiteY3" fmla="*/ 699084 h 1029261"/>
                <a:gd name="connsiteX4" fmla="*/ 59 w 73518"/>
                <a:gd name="connsiteY4" fmla="*/ 313356 h 1029261"/>
                <a:gd name="connsiteX5" fmla="*/ 21870 w 73518"/>
                <a:gd name="connsiteY5" fmla="*/ 32025 h 1029261"/>
                <a:gd name="connsiteX6" fmla="*/ 81910 w 73518"/>
                <a:gd name="connsiteY6" fmla="*/ 108484 h 102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1029261">
                  <a:moveTo>
                    <a:pt x="81910" y="108484"/>
                  </a:moveTo>
                  <a:cubicBezTo>
                    <a:pt x="81910" y="386213"/>
                    <a:pt x="81910" y="663231"/>
                    <a:pt x="81910" y="939490"/>
                  </a:cubicBezTo>
                  <a:cubicBezTo>
                    <a:pt x="64265" y="1041681"/>
                    <a:pt x="42945" y="1070843"/>
                    <a:pt x="20399" y="1013009"/>
                  </a:cubicBezTo>
                  <a:cubicBezTo>
                    <a:pt x="-2147" y="955174"/>
                    <a:pt x="59" y="818675"/>
                    <a:pt x="59" y="699084"/>
                  </a:cubicBezTo>
                  <a:cubicBezTo>
                    <a:pt x="59" y="570426"/>
                    <a:pt x="59" y="442014"/>
                    <a:pt x="59" y="313356"/>
                  </a:cubicBezTo>
                  <a:cubicBezTo>
                    <a:pt x="59" y="198912"/>
                    <a:pt x="59" y="75155"/>
                    <a:pt x="21870" y="32025"/>
                  </a:cubicBezTo>
                  <a:cubicBezTo>
                    <a:pt x="43680" y="-11107"/>
                    <a:pt x="66471" y="-31202"/>
                    <a:pt x="81910" y="108484"/>
                  </a:cubicBezTo>
                  <a:close/>
                </a:path>
              </a:pathLst>
            </a:custGeom>
            <a:solidFill>
              <a:srgbClr val="AB9571"/>
            </a:solidFill>
            <a:ln w="24493"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36B69936-D296-4D30-9266-FE207571D973}"/>
                </a:ext>
              </a:extLst>
            </p:cNvPr>
            <p:cNvSpPr/>
            <p:nvPr/>
          </p:nvSpPr>
          <p:spPr>
            <a:xfrm>
              <a:off x="1144174" y="5052397"/>
              <a:ext cx="24506" cy="49012"/>
            </a:xfrm>
            <a:custGeom>
              <a:avLst/>
              <a:gdLst>
                <a:gd name="connsiteX0" fmla="*/ 35534 w 24506"/>
                <a:gd name="connsiteY0" fmla="*/ 28442 h 49012"/>
                <a:gd name="connsiteX1" fmla="*/ 45582 w 24506"/>
                <a:gd name="connsiteY1" fmla="*/ 55154 h 49012"/>
                <a:gd name="connsiteX2" fmla="*/ 0 w 24506"/>
                <a:gd name="connsiteY2" fmla="*/ 15 h 49012"/>
                <a:gd name="connsiteX3" fmla="*/ 35534 w 24506"/>
                <a:gd name="connsiteY3" fmla="*/ 28442 h 49012"/>
              </a:gdLst>
              <a:ahLst/>
              <a:cxnLst>
                <a:cxn ang="0">
                  <a:pos x="connsiteX0" y="connsiteY0"/>
                </a:cxn>
                <a:cxn ang="0">
                  <a:pos x="connsiteX1" y="connsiteY1"/>
                </a:cxn>
                <a:cxn ang="0">
                  <a:pos x="connsiteX2" y="connsiteY2"/>
                </a:cxn>
                <a:cxn ang="0">
                  <a:pos x="connsiteX3" y="connsiteY3"/>
                </a:cxn>
              </a:cxnLst>
              <a:rect l="l" t="t" r="r" b="b"/>
              <a:pathLst>
                <a:path w="24506" h="49012">
                  <a:moveTo>
                    <a:pt x="35534" y="28442"/>
                  </a:moveTo>
                  <a:cubicBezTo>
                    <a:pt x="42445" y="35574"/>
                    <a:pt x="46072" y="45254"/>
                    <a:pt x="45582" y="55154"/>
                  </a:cubicBezTo>
                  <a:cubicBezTo>
                    <a:pt x="27202" y="39225"/>
                    <a:pt x="2941" y="28442"/>
                    <a:pt x="0" y="15"/>
                  </a:cubicBezTo>
                  <a:cubicBezTo>
                    <a:pt x="21320" y="-720"/>
                    <a:pt x="19115" y="25747"/>
                    <a:pt x="35534" y="28442"/>
                  </a:cubicBezTo>
                  <a:close/>
                </a:path>
              </a:pathLst>
            </a:custGeom>
            <a:solidFill>
              <a:srgbClr val="A38D69"/>
            </a:solidFill>
            <a:ln w="24493"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EC455AF9-6B37-4B94-A333-50018E73AD7A}"/>
                </a:ext>
              </a:extLst>
            </p:cNvPr>
            <p:cNvSpPr/>
            <p:nvPr/>
          </p:nvSpPr>
          <p:spPr>
            <a:xfrm>
              <a:off x="1726629" y="2073957"/>
              <a:ext cx="73519" cy="196050"/>
            </a:xfrm>
            <a:custGeom>
              <a:avLst/>
              <a:gdLst>
                <a:gd name="connsiteX0" fmla="*/ 73577 w 73518"/>
                <a:gd name="connsiteY0" fmla="*/ 18593 h 196049"/>
                <a:gd name="connsiteX1" fmla="*/ 73577 w 73518"/>
                <a:gd name="connsiteY1" fmla="*/ 144310 h 196049"/>
                <a:gd name="connsiteX2" fmla="*/ 16967 w 73518"/>
                <a:gd name="connsiteY2" fmla="*/ 202635 h 196049"/>
                <a:gd name="connsiteX3" fmla="*/ 58 w 73518"/>
                <a:gd name="connsiteY3" fmla="*/ 160239 h 196049"/>
                <a:gd name="connsiteX4" fmla="*/ 58 w 73518"/>
                <a:gd name="connsiteY4" fmla="*/ 52902 h 196049"/>
                <a:gd name="connsiteX5" fmla="*/ 22849 w 73518"/>
                <a:gd name="connsiteY5" fmla="*/ 3889 h 196049"/>
                <a:gd name="connsiteX6" fmla="*/ 73577 w 73518"/>
                <a:gd name="connsiteY6" fmla="*/ 18593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8" h="196049">
                  <a:moveTo>
                    <a:pt x="73577" y="18593"/>
                  </a:moveTo>
                  <a:cubicBezTo>
                    <a:pt x="71298" y="60474"/>
                    <a:pt x="71298" y="102429"/>
                    <a:pt x="73577" y="144310"/>
                  </a:cubicBezTo>
                  <a:cubicBezTo>
                    <a:pt x="77988" y="190137"/>
                    <a:pt x="61569" y="208026"/>
                    <a:pt x="16967" y="202635"/>
                  </a:cubicBezTo>
                  <a:cubicBezTo>
                    <a:pt x="-1903" y="193812"/>
                    <a:pt x="58" y="176658"/>
                    <a:pt x="58" y="160239"/>
                  </a:cubicBezTo>
                  <a:cubicBezTo>
                    <a:pt x="58" y="124460"/>
                    <a:pt x="58" y="88681"/>
                    <a:pt x="58" y="52902"/>
                  </a:cubicBezTo>
                  <a:cubicBezTo>
                    <a:pt x="58" y="32316"/>
                    <a:pt x="58" y="12466"/>
                    <a:pt x="22849" y="3889"/>
                  </a:cubicBezTo>
                  <a:cubicBezTo>
                    <a:pt x="41032" y="-4811"/>
                    <a:pt x="62843" y="1512"/>
                    <a:pt x="73577" y="18593"/>
                  </a:cubicBezTo>
                  <a:close/>
                </a:path>
              </a:pathLst>
            </a:custGeom>
            <a:solidFill>
              <a:srgbClr val="F5EDD2"/>
            </a:solidFill>
            <a:ln w="24493"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743BF79C-E155-4B24-8A64-E80B5C658466}"/>
                </a:ext>
              </a:extLst>
            </p:cNvPr>
            <p:cNvSpPr/>
            <p:nvPr/>
          </p:nvSpPr>
          <p:spPr>
            <a:xfrm>
              <a:off x="1628705" y="2011793"/>
              <a:ext cx="73519" cy="196050"/>
            </a:xfrm>
            <a:custGeom>
              <a:avLst/>
              <a:gdLst>
                <a:gd name="connsiteX0" fmla="*/ 14171 w 73518"/>
                <a:gd name="connsiteY0" fmla="*/ 27088 h 196049"/>
                <a:gd name="connsiteX1" fmla="*/ 67350 w 73518"/>
                <a:gd name="connsiteY1" fmla="*/ 2582 h 196049"/>
                <a:gd name="connsiteX2" fmla="*/ 88670 w 73518"/>
                <a:gd name="connsiteY2" fmla="*/ 45223 h 196049"/>
                <a:gd name="connsiteX3" fmla="*/ 70290 w 73518"/>
                <a:gd name="connsiteY3" fmla="*/ 202308 h 196049"/>
                <a:gd name="connsiteX4" fmla="*/ 8290 w 73518"/>
                <a:gd name="connsiteY4" fmla="*/ 177802 h 196049"/>
                <a:gd name="connsiteX5" fmla="*/ 14171 w 73518"/>
                <a:gd name="connsiteY5" fmla="*/ 27088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196049">
                  <a:moveTo>
                    <a:pt x="14171" y="27088"/>
                  </a:moveTo>
                  <a:cubicBezTo>
                    <a:pt x="20788" y="-4770"/>
                    <a:pt x="45049" y="-1584"/>
                    <a:pt x="67350" y="2582"/>
                  </a:cubicBezTo>
                  <a:cubicBezTo>
                    <a:pt x="89650" y="6748"/>
                    <a:pt x="91856" y="27088"/>
                    <a:pt x="88670" y="45223"/>
                  </a:cubicBezTo>
                  <a:cubicBezTo>
                    <a:pt x="82788" y="97666"/>
                    <a:pt x="104599" y="153295"/>
                    <a:pt x="70290" y="202308"/>
                  </a:cubicBezTo>
                  <a:cubicBezTo>
                    <a:pt x="39167" y="220197"/>
                    <a:pt x="13436" y="209170"/>
                    <a:pt x="8290" y="177802"/>
                  </a:cubicBezTo>
                  <a:cubicBezTo>
                    <a:pt x="447" y="127319"/>
                    <a:pt x="-7885" y="76101"/>
                    <a:pt x="14171" y="27088"/>
                  </a:cubicBezTo>
                  <a:close/>
                </a:path>
              </a:pathLst>
            </a:custGeom>
            <a:solidFill>
              <a:srgbClr val="F5EDD2"/>
            </a:solidFill>
            <a:ln w="24493"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4EFC58AA-730C-4F06-B99C-D892911A2D01}"/>
                </a:ext>
              </a:extLst>
            </p:cNvPr>
            <p:cNvSpPr/>
            <p:nvPr/>
          </p:nvSpPr>
          <p:spPr>
            <a:xfrm>
              <a:off x="1724457" y="2290824"/>
              <a:ext cx="73519" cy="171544"/>
            </a:xfrm>
            <a:custGeom>
              <a:avLst/>
              <a:gdLst>
                <a:gd name="connsiteX0" fmla="*/ 18895 w 73518"/>
                <a:gd name="connsiteY0" fmla="*/ 961 h 171543"/>
                <a:gd name="connsiteX1" fmla="*/ 75259 w 73518"/>
                <a:gd name="connsiteY1" fmla="*/ 59286 h 171543"/>
                <a:gd name="connsiteX2" fmla="*/ 75259 w 73518"/>
                <a:gd name="connsiteY2" fmla="*/ 157311 h 171543"/>
                <a:gd name="connsiteX3" fmla="*/ 26247 w 73518"/>
                <a:gd name="connsiteY3" fmla="*/ 181817 h 171543"/>
                <a:gd name="connsiteX4" fmla="*/ 1741 w 73518"/>
                <a:gd name="connsiteY4" fmla="*/ 141872 h 171543"/>
                <a:gd name="connsiteX5" fmla="*/ 18895 w 73518"/>
                <a:gd name="connsiteY5" fmla="*/ 961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171543">
                  <a:moveTo>
                    <a:pt x="18895" y="961"/>
                  </a:moveTo>
                  <a:cubicBezTo>
                    <a:pt x="63741" y="-4675"/>
                    <a:pt x="79915" y="14440"/>
                    <a:pt x="75259" y="59286"/>
                  </a:cubicBezTo>
                  <a:cubicBezTo>
                    <a:pt x="73372" y="91928"/>
                    <a:pt x="73372" y="124669"/>
                    <a:pt x="75259" y="157311"/>
                  </a:cubicBezTo>
                  <a:cubicBezTo>
                    <a:pt x="70603" y="187209"/>
                    <a:pt x="47812" y="184758"/>
                    <a:pt x="26247" y="181817"/>
                  </a:cubicBezTo>
                  <a:cubicBezTo>
                    <a:pt x="4681" y="178877"/>
                    <a:pt x="-1445" y="160742"/>
                    <a:pt x="1741" y="141872"/>
                  </a:cubicBezTo>
                  <a:cubicBezTo>
                    <a:pt x="8357" y="95800"/>
                    <a:pt x="-14924" y="45072"/>
                    <a:pt x="18895" y="961"/>
                  </a:cubicBezTo>
                  <a:close/>
                </a:path>
              </a:pathLst>
            </a:custGeom>
            <a:solidFill>
              <a:srgbClr val="F5EDD1"/>
            </a:solidFill>
            <a:ln w="24493"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6A2C86A6-745E-4414-A7CE-705FEEC7DE77}"/>
                </a:ext>
              </a:extLst>
            </p:cNvPr>
            <p:cNvSpPr/>
            <p:nvPr/>
          </p:nvSpPr>
          <p:spPr>
            <a:xfrm>
              <a:off x="1627943" y="2215361"/>
              <a:ext cx="73519" cy="171544"/>
            </a:xfrm>
            <a:custGeom>
              <a:avLst/>
              <a:gdLst>
                <a:gd name="connsiteX0" fmla="*/ 70562 w 73518"/>
                <a:gd name="connsiteY0" fmla="*/ 5846 h 171543"/>
                <a:gd name="connsiteX1" fmla="*/ 88942 w 73518"/>
                <a:gd name="connsiteY1" fmla="*/ 38930 h 171543"/>
                <a:gd name="connsiteX2" fmla="*/ 72032 w 73518"/>
                <a:gd name="connsiteY2" fmla="*/ 179105 h 171543"/>
                <a:gd name="connsiteX3" fmla="*/ 21550 w 73518"/>
                <a:gd name="connsiteY3" fmla="*/ 183272 h 171543"/>
                <a:gd name="connsiteX4" fmla="*/ 12482 w 73518"/>
                <a:gd name="connsiteY4" fmla="*/ 19570 h 171543"/>
                <a:gd name="connsiteX5" fmla="*/ 70562 w 73518"/>
                <a:gd name="connsiteY5" fmla="*/ 5846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18" h="171543">
                  <a:moveTo>
                    <a:pt x="70562" y="5846"/>
                  </a:moveTo>
                  <a:cubicBezTo>
                    <a:pt x="79629" y="15159"/>
                    <a:pt x="91637" y="23246"/>
                    <a:pt x="88942" y="38930"/>
                  </a:cubicBezTo>
                  <a:cubicBezTo>
                    <a:pt x="80855" y="85246"/>
                    <a:pt x="107566" y="136955"/>
                    <a:pt x="72032" y="179105"/>
                  </a:cubicBezTo>
                  <a:cubicBezTo>
                    <a:pt x="57280" y="189765"/>
                    <a:pt x="37846" y="191358"/>
                    <a:pt x="21550" y="183272"/>
                  </a:cubicBezTo>
                  <a:cubicBezTo>
                    <a:pt x="-11534" y="130583"/>
                    <a:pt x="229" y="73728"/>
                    <a:pt x="12482" y="19570"/>
                  </a:cubicBezTo>
                  <a:cubicBezTo>
                    <a:pt x="17384" y="-2731"/>
                    <a:pt x="47526" y="-3956"/>
                    <a:pt x="70562" y="5846"/>
                  </a:cubicBezTo>
                  <a:close/>
                </a:path>
              </a:pathLst>
            </a:custGeom>
            <a:solidFill>
              <a:srgbClr val="F5EDD1"/>
            </a:solidFill>
            <a:ln w="24493"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22D59320-0565-45DD-98D0-22D63FED35D0}"/>
                </a:ext>
              </a:extLst>
            </p:cNvPr>
            <p:cNvSpPr/>
            <p:nvPr/>
          </p:nvSpPr>
          <p:spPr>
            <a:xfrm>
              <a:off x="1571468" y="2070348"/>
              <a:ext cx="49012" cy="196050"/>
            </a:xfrm>
            <a:custGeom>
              <a:avLst/>
              <a:gdLst>
                <a:gd name="connsiteX0" fmla="*/ 17985 w 49012"/>
                <a:gd name="connsiteY0" fmla="*/ 207714 h 196049"/>
                <a:gd name="connsiteX1" fmla="*/ 2056 w 49012"/>
                <a:gd name="connsiteY1" fmla="*/ 177326 h 196049"/>
                <a:gd name="connsiteX2" fmla="*/ 19945 w 49012"/>
                <a:gd name="connsiteY2" fmla="*/ 7253 h 196049"/>
                <a:gd name="connsiteX3" fmla="*/ 66507 w 49012"/>
                <a:gd name="connsiteY3" fmla="*/ 31759 h 196049"/>
                <a:gd name="connsiteX4" fmla="*/ 68468 w 49012"/>
                <a:gd name="connsiteY4" fmla="*/ 178796 h 196049"/>
                <a:gd name="connsiteX5" fmla="*/ 17985 w 49012"/>
                <a:gd name="connsiteY5" fmla="*/ 207714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96049">
                  <a:moveTo>
                    <a:pt x="17985" y="207714"/>
                  </a:moveTo>
                  <a:cubicBezTo>
                    <a:pt x="7349" y="201415"/>
                    <a:pt x="1173" y="189652"/>
                    <a:pt x="2056" y="177326"/>
                  </a:cubicBezTo>
                  <a:cubicBezTo>
                    <a:pt x="9163" y="120716"/>
                    <a:pt x="-16079" y="60676"/>
                    <a:pt x="19945" y="7253"/>
                  </a:cubicBezTo>
                  <a:cubicBezTo>
                    <a:pt x="49108" y="-10637"/>
                    <a:pt x="65772" y="7253"/>
                    <a:pt x="66507" y="31759"/>
                  </a:cubicBezTo>
                  <a:cubicBezTo>
                    <a:pt x="71335" y="80624"/>
                    <a:pt x="71996" y="129808"/>
                    <a:pt x="68468" y="178796"/>
                  </a:cubicBezTo>
                  <a:cubicBezTo>
                    <a:pt x="63811" y="211635"/>
                    <a:pt x="46902" y="220212"/>
                    <a:pt x="17985" y="207714"/>
                  </a:cubicBezTo>
                  <a:close/>
                </a:path>
              </a:pathLst>
            </a:custGeom>
            <a:solidFill>
              <a:srgbClr val="F3E9CE"/>
            </a:solidFill>
            <a:ln w="24493"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C497E9D2-3839-480E-A37F-E1431C07AF38}"/>
                </a:ext>
              </a:extLst>
            </p:cNvPr>
            <p:cNvSpPr/>
            <p:nvPr/>
          </p:nvSpPr>
          <p:spPr>
            <a:xfrm>
              <a:off x="1644591" y="1839645"/>
              <a:ext cx="49012" cy="147037"/>
            </a:xfrm>
            <a:custGeom>
              <a:avLst/>
              <a:gdLst>
                <a:gd name="connsiteX0" fmla="*/ 735 w 49012"/>
                <a:gd name="connsiteY0" fmla="*/ 73519 h 147037"/>
                <a:gd name="connsiteX1" fmla="*/ 735 w 49012"/>
                <a:gd name="connsiteY1" fmla="*/ 24506 h 147037"/>
                <a:gd name="connsiteX2" fmla="*/ 36514 w 49012"/>
                <a:gd name="connsiteY2" fmla="*/ 0 h 147037"/>
                <a:gd name="connsiteX3" fmla="*/ 72538 w 49012"/>
                <a:gd name="connsiteY3" fmla="*/ 24506 h 147037"/>
                <a:gd name="connsiteX4" fmla="*/ 72538 w 49012"/>
                <a:gd name="connsiteY4" fmla="*/ 128167 h 147037"/>
                <a:gd name="connsiteX5" fmla="*/ 34064 w 49012"/>
                <a:gd name="connsiteY5" fmla="*/ 154880 h 147037"/>
                <a:gd name="connsiteX6" fmla="*/ 0 w 49012"/>
                <a:gd name="connsiteY6" fmla="*/ 128413 h 147037"/>
                <a:gd name="connsiteX7" fmla="*/ 735 w 49012"/>
                <a:gd name="connsiteY7" fmla="*/ 73519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47037">
                  <a:moveTo>
                    <a:pt x="735" y="73519"/>
                  </a:moveTo>
                  <a:cubicBezTo>
                    <a:pt x="735" y="57100"/>
                    <a:pt x="735" y="40436"/>
                    <a:pt x="735" y="24506"/>
                  </a:cubicBezTo>
                  <a:cubicBezTo>
                    <a:pt x="735" y="1470"/>
                    <a:pt x="18870" y="0"/>
                    <a:pt x="36514" y="0"/>
                  </a:cubicBezTo>
                  <a:cubicBezTo>
                    <a:pt x="54159" y="0"/>
                    <a:pt x="71558" y="0"/>
                    <a:pt x="72538" y="24506"/>
                  </a:cubicBezTo>
                  <a:cubicBezTo>
                    <a:pt x="73837" y="58986"/>
                    <a:pt x="73837" y="93540"/>
                    <a:pt x="72538" y="128167"/>
                  </a:cubicBezTo>
                  <a:cubicBezTo>
                    <a:pt x="72538" y="152674"/>
                    <a:pt x="53669" y="154880"/>
                    <a:pt x="34064" y="154880"/>
                  </a:cubicBezTo>
                  <a:cubicBezTo>
                    <a:pt x="14459" y="154880"/>
                    <a:pt x="735" y="150223"/>
                    <a:pt x="0" y="128413"/>
                  </a:cubicBezTo>
                  <a:cubicBezTo>
                    <a:pt x="735" y="109543"/>
                    <a:pt x="735" y="91653"/>
                    <a:pt x="735" y="73519"/>
                  </a:cubicBezTo>
                  <a:close/>
                </a:path>
              </a:pathLst>
            </a:custGeom>
            <a:solidFill>
              <a:srgbClr val="F5EDD2"/>
            </a:solidFill>
            <a:ln w="24493"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FEBDA15F-7BD1-440F-A8C2-E4EDDD67FA80}"/>
                </a:ext>
              </a:extLst>
            </p:cNvPr>
            <p:cNvSpPr/>
            <p:nvPr/>
          </p:nvSpPr>
          <p:spPr>
            <a:xfrm>
              <a:off x="1723746" y="1909233"/>
              <a:ext cx="73519" cy="147037"/>
            </a:xfrm>
            <a:custGeom>
              <a:avLst/>
              <a:gdLst>
                <a:gd name="connsiteX0" fmla="*/ 76705 w 73518"/>
                <a:gd name="connsiteY0" fmla="*/ 19860 h 147037"/>
                <a:gd name="connsiteX1" fmla="*/ 75234 w 73518"/>
                <a:gd name="connsiteY1" fmla="*/ 139450 h 147037"/>
                <a:gd name="connsiteX2" fmla="*/ 26222 w 73518"/>
                <a:gd name="connsiteY2" fmla="*/ 157095 h 147037"/>
                <a:gd name="connsiteX3" fmla="*/ 1716 w 73518"/>
                <a:gd name="connsiteY3" fmla="*/ 123766 h 147037"/>
                <a:gd name="connsiteX4" fmla="*/ 0 w 73518"/>
                <a:gd name="connsiteY4" fmla="*/ 50248 h 147037"/>
                <a:gd name="connsiteX5" fmla="*/ 22546 w 73518"/>
                <a:gd name="connsiteY5" fmla="*/ 5401 h 147037"/>
                <a:gd name="connsiteX6" fmla="*/ 76533 w 73518"/>
                <a:gd name="connsiteY6" fmla="*/ 19542 h 147037"/>
                <a:gd name="connsiteX7" fmla="*/ 76705 w 73518"/>
                <a:gd name="connsiteY7" fmla="*/ 19860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18" h="147037">
                  <a:moveTo>
                    <a:pt x="76705" y="19860"/>
                  </a:moveTo>
                  <a:lnTo>
                    <a:pt x="75234" y="139450"/>
                  </a:lnTo>
                  <a:cubicBezTo>
                    <a:pt x="68373" y="169593"/>
                    <a:pt x="44356" y="157340"/>
                    <a:pt x="26222" y="157095"/>
                  </a:cubicBezTo>
                  <a:cubicBezTo>
                    <a:pt x="8087" y="156850"/>
                    <a:pt x="4166" y="137980"/>
                    <a:pt x="1716" y="123766"/>
                  </a:cubicBezTo>
                  <a:cubicBezTo>
                    <a:pt x="-490" y="99260"/>
                    <a:pt x="1716" y="74754"/>
                    <a:pt x="0" y="50248"/>
                  </a:cubicBezTo>
                  <a:cubicBezTo>
                    <a:pt x="0" y="30643"/>
                    <a:pt x="2696" y="12753"/>
                    <a:pt x="22546" y="5401"/>
                  </a:cubicBezTo>
                  <a:cubicBezTo>
                    <a:pt x="41367" y="-5602"/>
                    <a:pt x="65530" y="745"/>
                    <a:pt x="76533" y="19542"/>
                  </a:cubicBezTo>
                  <a:cubicBezTo>
                    <a:pt x="76582" y="19640"/>
                    <a:pt x="76656" y="19762"/>
                    <a:pt x="76705" y="19860"/>
                  </a:cubicBezTo>
                  <a:close/>
                </a:path>
              </a:pathLst>
            </a:custGeom>
            <a:solidFill>
              <a:srgbClr val="F4EBD0"/>
            </a:solidFill>
            <a:ln w="24493"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0D46AD13-9D73-40AB-ABA2-A61DB583BF7C}"/>
                </a:ext>
              </a:extLst>
            </p:cNvPr>
            <p:cNvSpPr/>
            <p:nvPr/>
          </p:nvSpPr>
          <p:spPr>
            <a:xfrm>
              <a:off x="1570750" y="2286018"/>
              <a:ext cx="49012" cy="171544"/>
            </a:xfrm>
            <a:custGeom>
              <a:avLst/>
              <a:gdLst>
                <a:gd name="connsiteX0" fmla="*/ 58403 w 49012"/>
                <a:gd name="connsiteY0" fmla="*/ 162117 h 171543"/>
                <a:gd name="connsiteX1" fmla="*/ 27525 w 49012"/>
                <a:gd name="connsiteY1" fmla="*/ 186623 h 171543"/>
                <a:gd name="connsiteX2" fmla="*/ 5959 w 49012"/>
                <a:gd name="connsiteY2" fmla="*/ 162117 h 171543"/>
                <a:gd name="connsiteX3" fmla="*/ 18703 w 49012"/>
                <a:gd name="connsiteY3" fmla="*/ 5032 h 171543"/>
                <a:gd name="connsiteX4" fmla="*/ 64284 w 49012"/>
                <a:gd name="connsiteY4" fmla="*/ 22676 h 171543"/>
                <a:gd name="connsiteX5" fmla="*/ 58403 w 49012"/>
                <a:gd name="connsiteY5" fmla="*/ 162117 h 17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71543">
                  <a:moveTo>
                    <a:pt x="58403" y="162117"/>
                  </a:moveTo>
                  <a:cubicBezTo>
                    <a:pt x="54237" y="178046"/>
                    <a:pt x="46640" y="190299"/>
                    <a:pt x="27525" y="186623"/>
                  </a:cubicBezTo>
                  <a:cubicBezTo>
                    <a:pt x="15517" y="184466"/>
                    <a:pt x="6572" y="174321"/>
                    <a:pt x="5959" y="162117"/>
                  </a:cubicBezTo>
                  <a:cubicBezTo>
                    <a:pt x="3509" y="109429"/>
                    <a:pt x="-11685" y="55270"/>
                    <a:pt x="18703" y="5032"/>
                  </a:cubicBezTo>
                  <a:cubicBezTo>
                    <a:pt x="39778" y="-3791"/>
                    <a:pt x="62569" y="-2810"/>
                    <a:pt x="64284" y="22676"/>
                  </a:cubicBezTo>
                  <a:cubicBezTo>
                    <a:pt x="67715" y="68503"/>
                    <a:pt x="85360" y="116780"/>
                    <a:pt x="58403" y="162117"/>
                  </a:cubicBezTo>
                  <a:close/>
                </a:path>
              </a:pathLst>
            </a:custGeom>
            <a:solidFill>
              <a:srgbClr val="F3EACE"/>
            </a:solidFill>
            <a:ln w="24493"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BC5A1621-7850-4251-A773-6E023C9EA8AF}"/>
                </a:ext>
              </a:extLst>
            </p:cNvPr>
            <p:cNvSpPr/>
            <p:nvPr/>
          </p:nvSpPr>
          <p:spPr>
            <a:xfrm>
              <a:off x="1573000" y="1912854"/>
              <a:ext cx="49012" cy="147037"/>
            </a:xfrm>
            <a:custGeom>
              <a:avLst/>
              <a:gdLst>
                <a:gd name="connsiteX0" fmla="*/ 16697 w 49012"/>
                <a:gd name="connsiteY0" fmla="*/ 154455 h 147037"/>
                <a:gd name="connsiteX1" fmla="*/ 2973 w 49012"/>
                <a:gd name="connsiteY1" fmla="*/ 27757 h 147037"/>
                <a:gd name="connsiteX2" fmla="*/ 34587 w 49012"/>
                <a:gd name="connsiteY2" fmla="*/ 65 h 147037"/>
                <a:gd name="connsiteX3" fmla="*/ 62278 w 49012"/>
                <a:gd name="connsiteY3" fmla="*/ 31678 h 147037"/>
                <a:gd name="connsiteX4" fmla="*/ 62278 w 49012"/>
                <a:gd name="connsiteY4" fmla="*/ 126027 h 147037"/>
                <a:gd name="connsiteX5" fmla="*/ 16697 w 49012"/>
                <a:gd name="connsiteY5" fmla="*/ 154455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47037">
                  <a:moveTo>
                    <a:pt x="16697" y="154455"/>
                  </a:moveTo>
                  <a:cubicBezTo>
                    <a:pt x="-9770" y="114754"/>
                    <a:pt x="3218" y="70398"/>
                    <a:pt x="2973" y="27757"/>
                  </a:cubicBezTo>
                  <a:cubicBezTo>
                    <a:pt x="4052" y="11387"/>
                    <a:pt x="18217" y="-1013"/>
                    <a:pt x="34587" y="65"/>
                  </a:cubicBezTo>
                  <a:cubicBezTo>
                    <a:pt x="50957" y="1143"/>
                    <a:pt x="63357" y="15308"/>
                    <a:pt x="62278" y="31678"/>
                  </a:cubicBezTo>
                  <a:cubicBezTo>
                    <a:pt x="62278" y="63046"/>
                    <a:pt x="62278" y="94659"/>
                    <a:pt x="62278" y="126027"/>
                  </a:cubicBezTo>
                  <a:cubicBezTo>
                    <a:pt x="64239" y="163032"/>
                    <a:pt x="42184" y="161561"/>
                    <a:pt x="16697" y="154455"/>
                  </a:cubicBezTo>
                  <a:close/>
                </a:path>
              </a:pathLst>
            </a:custGeom>
            <a:solidFill>
              <a:srgbClr val="F2E9CD"/>
            </a:solidFill>
            <a:ln w="24493"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9674F64E-A7DA-4990-948A-A5475EA459FF}"/>
                </a:ext>
              </a:extLst>
            </p:cNvPr>
            <p:cNvSpPr/>
            <p:nvPr/>
          </p:nvSpPr>
          <p:spPr>
            <a:xfrm>
              <a:off x="1572390" y="2484347"/>
              <a:ext cx="49012" cy="122531"/>
            </a:xfrm>
            <a:custGeom>
              <a:avLst/>
              <a:gdLst>
                <a:gd name="connsiteX0" fmla="*/ 54067 w 49012"/>
                <a:gd name="connsiteY0" fmla="*/ 8634 h 122531"/>
                <a:gd name="connsiteX1" fmla="*/ 56027 w 49012"/>
                <a:gd name="connsiteY1" fmla="*/ 109845 h 122531"/>
                <a:gd name="connsiteX2" fmla="*/ 27355 w 49012"/>
                <a:gd name="connsiteY2" fmla="*/ 136557 h 122531"/>
                <a:gd name="connsiteX3" fmla="*/ 1378 w 49012"/>
                <a:gd name="connsiteY3" fmla="*/ 105924 h 122531"/>
                <a:gd name="connsiteX4" fmla="*/ 1378 w 49012"/>
                <a:gd name="connsiteY4" fmla="*/ 38777 h 122531"/>
                <a:gd name="connsiteX5" fmla="*/ 54067 w 49012"/>
                <a:gd name="connsiteY5" fmla="*/ 8634 h 12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2" h="122531">
                  <a:moveTo>
                    <a:pt x="54067" y="8634"/>
                  </a:moveTo>
                  <a:cubicBezTo>
                    <a:pt x="54067" y="42282"/>
                    <a:pt x="54729" y="76026"/>
                    <a:pt x="56027" y="109845"/>
                  </a:cubicBezTo>
                  <a:cubicBezTo>
                    <a:pt x="52596" y="125284"/>
                    <a:pt x="47450" y="137783"/>
                    <a:pt x="27355" y="136557"/>
                  </a:cubicBezTo>
                  <a:cubicBezTo>
                    <a:pt x="7260" y="135332"/>
                    <a:pt x="2849" y="119648"/>
                    <a:pt x="1378" y="105924"/>
                  </a:cubicBezTo>
                  <a:cubicBezTo>
                    <a:pt x="-459" y="83575"/>
                    <a:pt x="-459" y="61127"/>
                    <a:pt x="1378" y="38777"/>
                  </a:cubicBezTo>
                  <a:cubicBezTo>
                    <a:pt x="1869" y="-2393"/>
                    <a:pt x="12161" y="-7784"/>
                    <a:pt x="54067" y="8634"/>
                  </a:cubicBezTo>
                  <a:close/>
                </a:path>
              </a:pathLst>
            </a:custGeom>
            <a:solidFill>
              <a:srgbClr val="F4ECD1"/>
            </a:solidFill>
            <a:ln w="24493"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3EC7A0B6-53F7-40DC-AD15-478DB3C86F55}"/>
                </a:ext>
              </a:extLst>
            </p:cNvPr>
            <p:cNvSpPr/>
            <p:nvPr/>
          </p:nvSpPr>
          <p:spPr>
            <a:xfrm>
              <a:off x="1589697" y="2039126"/>
              <a:ext cx="98025" cy="392100"/>
            </a:xfrm>
            <a:custGeom>
              <a:avLst/>
              <a:gdLst>
                <a:gd name="connsiteX0" fmla="*/ 0 w 98024"/>
                <a:gd name="connsiteY0" fmla="*/ 28182 h 392099"/>
                <a:gd name="connsiteX1" fmla="*/ 46317 w 98024"/>
                <a:gd name="connsiteY1" fmla="*/ 0 h 392099"/>
                <a:gd name="connsiteX2" fmla="*/ 53178 w 98024"/>
                <a:gd name="connsiteY2" fmla="*/ 0 h 392099"/>
                <a:gd name="connsiteX3" fmla="*/ 53178 w 98024"/>
                <a:gd name="connsiteY3" fmla="*/ 116160 h 392099"/>
                <a:gd name="connsiteX4" fmla="*/ 108563 w 98024"/>
                <a:gd name="connsiteY4" fmla="*/ 174239 h 392099"/>
                <a:gd name="connsiteX5" fmla="*/ 108563 w 98024"/>
                <a:gd name="connsiteY5" fmla="*/ 182326 h 392099"/>
                <a:gd name="connsiteX6" fmla="*/ 54404 w 98024"/>
                <a:gd name="connsiteY6" fmla="*/ 235750 h 392099"/>
                <a:gd name="connsiteX7" fmla="*/ 63961 w 98024"/>
                <a:gd name="connsiteY7" fmla="*/ 353870 h 392099"/>
                <a:gd name="connsiteX8" fmla="*/ 63961 w 98024"/>
                <a:gd name="connsiteY8" fmla="*/ 381807 h 392099"/>
                <a:gd name="connsiteX9" fmla="*/ 53669 w 98024"/>
                <a:gd name="connsiteY9" fmla="*/ 408029 h 392099"/>
                <a:gd name="connsiteX10" fmla="*/ 43866 w 98024"/>
                <a:gd name="connsiteY10" fmla="*/ 408029 h 392099"/>
                <a:gd name="connsiteX11" fmla="*/ 39700 w 98024"/>
                <a:gd name="connsiteY11" fmla="*/ 408029 h 392099"/>
                <a:gd name="connsiteX12" fmla="*/ 44846 w 98024"/>
                <a:gd name="connsiteY12" fmla="*/ 292114 h 392099"/>
                <a:gd name="connsiteX13" fmla="*/ 13527 w 98024"/>
                <a:gd name="connsiteY13" fmla="*/ 249743 h 392099"/>
                <a:gd name="connsiteX14" fmla="*/ 0 w 98024"/>
                <a:gd name="connsiteY14" fmla="*/ 250209 h 392099"/>
                <a:gd name="connsiteX15" fmla="*/ 0 w 98024"/>
                <a:gd name="connsiteY15" fmla="*/ 237710 h 392099"/>
                <a:gd name="connsiteX16" fmla="*/ 45337 w 98024"/>
                <a:gd name="connsiteY16" fmla="*/ 188698 h 392099"/>
                <a:gd name="connsiteX17" fmla="*/ 45337 w 98024"/>
                <a:gd name="connsiteY17" fmla="*/ 80380 h 392099"/>
                <a:gd name="connsiteX18" fmla="*/ 1716 w 98024"/>
                <a:gd name="connsiteY18" fmla="*/ 37740 h 39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024" h="392099">
                  <a:moveTo>
                    <a:pt x="0" y="28182"/>
                  </a:moveTo>
                  <a:cubicBezTo>
                    <a:pt x="20561" y="33108"/>
                    <a:pt x="41244" y="20536"/>
                    <a:pt x="46317" y="0"/>
                  </a:cubicBezTo>
                  <a:lnTo>
                    <a:pt x="53178" y="0"/>
                  </a:lnTo>
                  <a:cubicBezTo>
                    <a:pt x="53178" y="38720"/>
                    <a:pt x="55874" y="77685"/>
                    <a:pt x="53178" y="116160"/>
                  </a:cubicBezTo>
                  <a:cubicBezTo>
                    <a:pt x="50483" y="154634"/>
                    <a:pt x="64942" y="178896"/>
                    <a:pt x="108563" y="174239"/>
                  </a:cubicBezTo>
                  <a:cubicBezTo>
                    <a:pt x="108563" y="177009"/>
                    <a:pt x="108563" y="179704"/>
                    <a:pt x="108563" y="182326"/>
                  </a:cubicBezTo>
                  <a:cubicBezTo>
                    <a:pt x="69353" y="178405"/>
                    <a:pt x="48277" y="193354"/>
                    <a:pt x="54404" y="235750"/>
                  </a:cubicBezTo>
                  <a:cubicBezTo>
                    <a:pt x="60530" y="278146"/>
                    <a:pt x="43131" y="315886"/>
                    <a:pt x="63961" y="353870"/>
                  </a:cubicBezTo>
                  <a:cubicBezTo>
                    <a:pt x="71019" y="361835"/>
                    <a:pt x="71019" y="373843"/>
                    <a:pt x="63961" y="381807"/>
                  </a:cubicBezTo>
                  <a:cubicBezTo>
                    <a:pt x="54159" y="388179"/>
                    <a:pt x="54894" y="398472"/>
                    <a:pt x="53669" y="408029"/>
                  </a:cubicBezTo>
                  <a:lnTo>
                    <a:pt x="43866" y="408029"/>
                  </a:lnTo>
                  <a:lnTo>
                    <a:pt x="39700" y="408029"/>
                  </a:lnTo>
                  <a:cubicBezTo>
                    <a:pt x="45778" y="369701"/>
                    <a:pt x="47518" y="330834"/>
                    <a:pt x="44846" y="292114"/>
                  </a:cubicBezTo>
                  <a:cubicBezTo>
                    <a:pt x="47910" y="271774"/>
                    <a:pt x="33892" y="252806"/>
                    <a:pt x="13527" y="249743"/>
                  </a:cubicBezTo>
                  <a:cubicBezTo>
                    <a:pt x="9043" y="249081"/>
                    <a:pt x="4436" y="249228"/>
                    <a:pt x="0" y="250209"/>
                  </a:cubicBezTo>
                  <a:lnTo>
                    <a:pt x="0" y="237710"/>
                  </a:lnTo>
                  <a:cubicBezTo>
                    <a:pt x="35044" y="239426"/>
                    <a:pt x="49012" y="223497"/>
                    <a:pt x="45337" y="188698"/>
                  </a:cubicBezTo>
                  <a:cubicBezTo>
                    <a:pt x="41661" y="153899"/>
                    <a:pt x="45337" y="116405"/>
                    <a:pt x="45337" y="80380"/>
                  </a:cubicBezTo>
                  <a:cubicBezTo>
                    <a:pt x="45337" y="51218"/>
                    <a:pt x="33328" y="34309"/>
                    <a:pt x="1716" y="37740"/>
                  </a:cubicBezTo>
                  <a:close/>
                </a:path>
              </a:pathLst>
            </a:custGeom>
            <a:solidFill>
              <a:srgbClr val="AD9775"/>
            </a:solidFill>
            <a:ln w="24493"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F99DB1A6-E04E-410D-8117-1A8EC7D245D1}"/>
                </a:ext>
              </a:extLst>
            </p:cNvPr>
            <p:cNvSpPr/>
            <p:nvPr/>
          </p:nvSpPr>
          <p:spPr>
            <a:xfrm>
              <a:off x="1653659" y="2392751"/>
              <a:ext cx="24506" cy="24506"/>
            </a:xfrm>
            <a:custGeom>
              <a:avLst/>
              <a:gdLst>
                <a:gd name="connsiteX0" fmla="*/ 0 w 24506"/>
                <a:gd name="connsiteY0" fmla="*/ 27937 h 24506"/>
                <a:gd name="connsiteX1" fmla="*/ 0 w 24506"/>
                <a:gd name="connsiteY1" fmla="*/ 0 h 24506"/>
                <a:gd name="connsiteX2" fmla="*/ 46317 w 24506"/>
                <a:gd name="connsiteY2" fmla="*/ 1961 h 24506"/>
                <a:gd name="connsiteX3" fmla="*/ 46317 w 24506"/>
                <a:gd name="connsiteY3" fmla="*/ 26467 h 24506"/>
              </a:gdLst>
              <a:ahLst/>
              <a:cxnLst>
                <a:cxn ang="0">
                  <a:pos x="connsiteX0" y="connsiteY0"/>
                </a:cxn>
                <a:cxn ang="0">
                  <a:pos x="connsiteX1" y="connsiteY1"/>
                </a:cxn>
                <a:cxn ang="0">
                  <a:pos x="connsiteX2" y="connsiteY2"/>
                </a:cxn>
                <a:cxn ang="0">
                  <a:pos x="connsiteX3" y="connsiteY3"/>
                </a:cxn>
              </a:cxnLst>
              <a:rect l="l" t="t" r="r" b="b"/>
              <a:pathLst>
                <a:path w="24506" h="24506">
                  <a:moveTo>
                    <a:pt x="0" y="27937"/>
                  </a:moveTo>
                  <a:cubicBezTo>
                    <a:pt x="0" y="18625"/>
                    <a:pt x="0" y="9312"/>
                    <a:pt x="0" y="0"/>
                  </a:cubicBezTo>
                  <a:lnTo>
                    <a:pt x="46317" y="1961"/>
                  </a:lnTo>
                  <a:cubicBezTo>
                    <a:pt x="46317" y="9974"/>
                    <a:pt x="46317" y="18135"/>
                    <a:pt x="46317" y="26467"/>
                  </a:cubicBezTo>
                  <a:close/>
                </a:path>
              </a:pathLst>
            </a:custGeom>
            <a:solidFill>
              <a:srgbClr val="CBB696"/>
            </a:solidFill>
            <a:ln w="24493"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AE6CD9F0-67C7-4D68-A6A9-262B88367A79}"/>
                </a:ext>
              </a:extLst>
            </p:cNvPr>
            <p:cNvSpPr/>
            <p:nvPr/>
          </p:nvSpPr>
          <p:spPr>
            <a:xfrm>
              <a:off x="1807232" y="2531456"/>
              <a:ext cx="73519" cy="49012"/>
            </a:xfrm>
            <a:custGeom>
              <a:avLst/>
              <a:gdLst>
                <a:gd name="connsiteX0" fmla="*/ 7922 w 73518"/>
                <a:gd name="connsiteY0" fmla="*/ 0 h 49012"/>
                <a:gd name="connsiteX1" fmla="*/ 56788 w 73518"/>
                <a:gd name="connsiteY1" fmla="*/ 11763 h 49012"/>
                <a:gd name="connsiteX2" fmla="*/ 63797 w 73518"/>
                <a:gd name="connsiteY2" fmla="*/ 6127 h 49012"/>
                <a:gd name="connsiteX3" fmla="*/ 66811 w 73518"/>
                <a:gd name="connsiteY3" fmla="*/ 49331 h 49012"/>
                <a:gd name="connsiteX4" fmla="*/ 66002 w 73518"/>
                <a:gd name="connsiteY4" fmla="*/ 50238 h 49012"/>
                <a:gd name="connsiteX5" fmla="*/ 10618 w 73518"/>
                <a:gd name="connsiteY5" fmla="*/ 44356 h 49012"/>
                <a:gd name="connsiteX6" fmla="*/ 7849 w 73518"/>
                <a:gd name="connsiteY6" fmla="*/ 74 h 49012"/>
                <a:gd name="connsiteX7" fmla="*/ 7922 w 73518"/>
                <a:gd name="connsiteY7" fmla="*/ 0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18" h="49012">
                  <a:moveTo>
                    <a:pt x="7922" y="0"/>
                  </a:moveTo>
                  <a:cubicBezTo>
                    <a:pt x="18166" y="16738"/>
                    <a:pt x="40050" y="22007"/>
                    <a:pt x="56788" y="11763"/>
                  </a:cubicBezTo>
                  <a:cubicBezTo>
                    <a:pt x="59336" y="10195"/>
                    <a:pt x="61713" y="8283"/>
                    <a:pt x="63797" y="6127"/>
                  </a:cubicBezTo>
                  <a:cubicBezTo>
                    <a:pt x="76564" y="17228"/>
                    <a:pt x="77912" y="36588"/>
                    <a:pt x="66811" y="49331"/>
                  </a:cubicBezTo>
                  <a:cubicBezTo>
                    <a:pt x="66541" y="49650"/>
                    <a:pt x="66272" y="49944"/>
                    <a:pt x="66002" y="50238"/>
                  </a:cubicBezTo>
                  <a:cubicBezTo>
                    <a:pt x="49828" y="27937"/>
                    <a:pt x="30713" y="30143"/>
                    <a:pt x="10618" y="44356"/>
                  </a:cubicBezTo>
                  <a:cubicBezTo>
                    <a:pt x="-2370" y="32888"/>
                    <a:pt x="-3620" y="13062"/>
                    <a:pt x="7849" y="74"/>
                  </a:cubicBezTo>
                  <a:cubicBezTo>
                    <a:pt x="7873" y="49"/>
                    <a:pt x="7898" y="25"/>
                    <a:pt x="7922" y="0"/>
                  </a:cubicBezTo>
                  <a:close/>
                </a:path>
              </a:pathLst>
            </a:custGeom>
            <a:solidFill>
              <a:srgbClr val="A08966"/>
            </a:solidFill>
            <a:ln w="24493"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12ADB291-ACA6-4911-9C8A-655555760E76}"/>
                </a:ext>
              </a:extLst>
            </p:cNvPr>
            <p:cNvSpPr/>
            <p:nvPr/>
          </p:nvSpPr>
          <p:spPr>
            <a:xfrm>
              <a:off x="1379026" y="3543182"/>
              <a:ext cx="49012" cy="1029262"/>
            </a:xfrm>
            <a:custGeom>
              <a:avLst/>
              <a:gdLst>
                <a:gd name="connsiteX0" fmla="*/ 62164 w 49012"/>
                <a:gd name="connsiteY0" fmla="*/ 517708 h 1029261"/>
                <a:gd name="connsiteX1" fmla="*/ 62164 w 49012"/>
                <a:gd name="connsiteY1" fmla="*/ 853934 h 1029261"/>
                <a:gd name="connsiteX2" fmla="*/ 29326 w 49012"/>
                <a:gd name="connsiteY2" fmla="*/ 1033809 h 1029261"/>
                <a:gd name="connsiteX3" fmla="*/ 654 w 49012"/>
                <a:gd name="connsiteY3" fmla="*/ 850993 h 1029261"/>
                <a:gd name="connsiteX4" fmla="*/ 654 w 49012"/>
                <a:gd name="connsiteY4" fmla="*/ 204029 h 1029261"/>
                <a:gd name="connsiteX5" fmla="*/ 30306 w 49012"/>
                <a:gd name="connsiteY5" fmla="*/ 137 h 1029261"/>
                <a:gd name="connsiteX6" fmla="*/ 63144 w 49012"/>
                <a:gd name="connsiteY6" fmla="*/ 207214 h 1029261"/>
                <a:gd name="connsiteX7" fmla="*/ 63144 w 49012"/>
                <a:gd name="connsiteY7" fmla="*/ 517953 h 102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12" h="1029261">
                  <a:moveTo>
                    <a:pt x="62164" y="517708"/>
                  </a:moveTo>
                  <a:cubicBezTo>
                    <a:pt x="62164" y="629947"/>
                    <a:pt x="63635" y="743410"/>
                    <a:pt x="62164" y="853934"/>
                  </a:cubicBezTo>
                  <a:cubicBezTo>
                    <a:pt x="59959" y="986512"/>
                    <a:pt x="46725" y="1039201"/>
                    <a:pt x="29326" y="1033809"/>
                  </a:cubicBezTo>
                  <a:cubicBezTo>
                    <a:pt x="11926" y="1028418"/>
                    <a:pt x="1389" y="971808"/>
                    <a:pt x="654" y="850993"/>
                  </a:cubicBezTo>
                  <a:cubicBezTo>
                    <a:pt x="-817" y="635828"/>
                    <a:pt x="654" y="419438"/>
                    <a:pt x="654" y="204029"/>
                  </a:cubicBezTo>
                  <a:cubicBezTo>
                    <a:pt x="654" y="69734"/>
                    <a:pt x="12416" y="3567"/>
                    <a:pt x="30306" y="137"/>
                  </a:cubicBezTo>
                  <a:cubicBezTo>
                    <a:pt x="48196" y="-3295"/>
                    <a:pt x="61919" y="57726"/>
                    <a:pt x="63144" y="207214"/>
                  </a:cubicBezTo>
                  <a:cubicBezTo>
                    <a:pt x="63144" y="310386"/>
                    <a:pt x="63144" y="414292"/>
                    <a:pt x="63144" y="517953"/>
                  </a:cubicBezTo>
                  <a:close/>
                </a:path>
              </a:pathLst>
            </a:custGeom>
            <a:solidFill>
              <a:srgbClr val="AC9571"/>
            </a:solidFill>
            <a:ln w="24493"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C25D3041-73E5-45F9-A7D0-9BC991E16526}"/>
                </a:ext>
              </a:extLst>
            </p:cNvPr>
            <p:cNvSpPr/>
            <p:nvPr/>
          </p:nvSpPr>
          <p:spPr>
            <a:xfrm>
              <a:off x="1368398" y="1628400"/>
              <a:ext cx="73519" cy="784199"/>
            </a:xfrm>
            <a:custGeom>
              <a:avLst/>
              <a:gdLst>
                <a:gd name="connsiteX0" fmla="*/ 64950 w 73518"/>
                <a:gd name="connsiteY0" fmla="*/ 51220 h 784199"/>
                <a:gd name="connsiteX1" fmla="*/ 74262 w 73518"/>
                <a:gd name="connsiteY1" fmla="*/ 718034 h 784199"/>
                <a:gd name="connsiteX2" fmla="*/ 9076 w 73518"/>
                <a:gd name="connsiteY2" fmla="*/ 720485 h 784199"/>
                <a:gd name="connsiteX3" fmla="*/ 8 w 73518"/>
                <a:gd name="connsiteY3" fmla="*/ 281823 h 784199"/>
                <a:gd name="connsiteX4" fmla="*/ 64950 w 73518"/>
                <a:gd name="connsiteY4" fmla="*/ 51220 h 78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18" h="784199">
                  <a:moveTo>
                    <a:pt x="64950" y="51220"/>
                  </a:moveTo>
                  <a:cubicBezTo>
                    <a:pt x="77693" y="145079"/>
                    <a:pt x="84310" y="623440"/>
                    <a:pt x="74262" y="718034"/>
                  </a:cubicBezTo>
                  <a:cubicBezTo>
                    <a:pt x="62989" y="823901"/>
                    <a:pt x="32847" y="825127"/>
                    <a:pt x="9076" y="720485"/>
                  </a:cubicBezTo>
                  <a:cubicBezTo>
                    <a:pt x="4910" y="575163"/>
                    <a:pt x="-237" y="430331"/>
                    <a:pt x="8" y="281823"/>
                  </a:cubicBezTo>
                  <a:cubicBezTo>
                    <a:pt x="744" y="6373"/>
                    <a:pt x="19368" y="-59793"/>
                    <a:pt x="64950" y="51220"/>
                  </a:cubicBezTo>
                  <a:close/>
                </a:path>
              </a:pathLst>
            </a:custGeom>
            <a:solidFill>
              <a:srgbClr val="AB9571"/>
            </a:solidFill>
            <a:ln w="24493"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86E23890-A5CB-49F6-879F-D1F6E9E986C5}"/>
                </a:ext>
              </a:extLst>
            </p:cNvPr>
            <p:cNvSpPr/>
            <p:nvPr/>
          </p:nvSpPr>
          <p:spPr>
            <a:xfrm>
              <a:off x="839317" y="2374616"/>
              <a:ext cx="24506" cy="147037"/>
            </a:xfrm>
            <a:custGeom>
              <a:avLst/>
              <a:gdLst>
                <a:gd name="connsiteX0" fmla="*/ 12253 w 0"/>
                <a:gd name="connsiteY0" fmla="*/ 145567 h 147037"/>
                <a:gd name="connsiteX1" fmla="*/ 14459 w 0"/>
                <a:gd name="connsiteY1" fmla="*/ 6127 h 147037"/>
                <a:gd name="connsiteX2" fmla="*/ 8332 w 0"/>
                <a:gd name="connsiteY2" fmla="*/ 0 h 147037"/>
                <a:gd name="connsiteX3" fmla="*/ 2205 w 0"/>
                <a:gd name="connsiteY3" fmla="*/ 6127 h 147037"/>
                <a:gd name="connsiteX4" fmla="*/ 0 w 0"/>
                <a:gd name="connsiteY4" fmla="*/ 145567 h 147037"/>
                <a:gd name="connsiteX5" fmla="*/ 6127 w 0"/>
                <a:gd name="connsiteY5" fmla="*/ 151694 h 147037"/>
                <a:gd name="connsiteX6" fmla="*/ 12253 w 0"/>
                <a:gd name="connsiteY6" fmla="*/ 145567 h 14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h="147037">
                  <a:moveTo>
                    <a:pt x="12253" y="145567"/>
                  </a:moveTo>
                  <a:lnTo>
                    <a:pt x="14459" y="6127"/>
                  </a:lnTo>
                  <a:cubicBezTo>
                    <a:pt x="14459" y="2745"/>
                    <a:pt x="11714" y="0"/>
                    <a:pt x="8332" y="0"/>
                  </a:cubicBezTo>
                  <a:cubicBezTo>
                    <a:pt x="4950" y="0"/>
                    <a:pt x="2205" y="2745"/>
                    <a:pt x="2205" y="6127"/>
                  </a:cubicBezTo>
                  <a:lnTo>
                    <a:pt x="0" y="145567"/>
                  </a:lnTo>
                  <a:cubicBezTo>
                    <a:pt x="0" y="148949"/>
                    <a:pt x="2745" y="151694"/>
                    <a:pt x="6127" y="151694"/>
                  </a:cubicBezTo>
                  <a:cubicBezTo>
                    <a:pt x="9508" y="151694"/>
                    <a:pt x="12253" y="148949"/>
                    <a:pt x="12253" y="145567"/>
                  </a:cubicBezTo>
                  <a:close/>
                </a:path>
              </a:pathLst>
            </a:custGeom>
            <a:solidFill>
              <a:srgbClr val="AB9471"/>
            </a:solidFill>
            <a:ln w="24493"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A2FF9324-23F4-43AD-808E-A7ED03EA1D47}"/>
                </a:ext>
              </a:extLst>
            </p:cNvPr>
            <p:cNvSpPr/>
            <p:nvPr/>
          </p:nvSpPr>
          <p:spPr>
            <a:xfrm>
              <a:off x="830005" y="2190820"/>
              <a:ext cx="24506" cy="73519"/>
            </a:xfrm>
            <a:custGeom>
              <a:avLst/>
              <a:gdLst>
                <a:gd name="connsiteX0" fmla="*/ 12253 w 0"/>
                <a:gd name="connsiteY0" fmla="*/ 79645 h 73518"/>
                <a:gd name="connsiteX1" fmla="*/ 14459 w 0"/>
                <a:gd name="connsiteY1" fmla="*/ 6127 h 73518"/>
                <a:gd name="connsiteX2" fmla="*/ 8332 w 0"/>
                <a:gd name="connsiteY2" fmla="*/ 0 h 73518"/>
                <a:gd name="connsiteX3" fmla="*/ 2205 w 0"/>
                <a:gd name="connsiteY3" fmla="*/ 6127 h 73518"/>
                <a:gd name="connsiteX4" fmla="*/ 0 w 0"/>
                <a:gd name="connsiteY4" fmla="*/ 79645 h 73518"/>
                <a:gd name="connsiteX5" fmla="*/ 6127 w 0"/>
                <a:gd name="connsiteY5" fmla="*/ 85772 h 73518"/>
                <a:gd name="connsiteX6" fmla="*/ 12253 w 0"/>
                <a:gd name="connsiteY6" fmla="*/ 79645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h="73518">
                  <a:moveTo>
                    <a:pt x="12253" y="79645"/>
                  </a:moveTo>
                  <a:lnTo>
                    <a:pt x="14459" y="6127"/>
                  </a:lnTo>
                  <a:cubicBezTo>
                    <a:pt x="14459" y="2745"/>
                    <a:pt x="11714" y="0"/>
                    <a:pt x="8332" y="0"/>
                  </a:cubicBezTo>
                  <a:cubicBezTo>
                    <a:pt x="4948" y="0"/>
                    <a:pt x="2205" y="2745"/>
                    <a:pt x="2205" y="6127"/>
                  </a:cubicBezTo>
                  <a:lnTo>
                    <a:pt x="0" y="79645"/>
                  </a:lnTo>
                  <a:cubicBezTo>
                    <a:pt x="0" y="83027"/>
                    <a:pt x="2742" y="85772"/>
                    <a:pt x="6127" y="85772"/>
                  </a:cubicBezTo>
                  <a:cubicBezTo>
                    <a:pt x="9508" y="85772"/>
                    <a:pt x="12253" y="83027"/>
                    <a:pt x="12253" y="79645"/>
                  </a:cubicBezTo>
                  <a:close/>
                </a:path>
              </a:pathLst>
            </a:custGeom>
            <a:solidFill>
              <a:srgbClr val="AB9471"/>
            </a:solidFill>
            <a:ln w="24493"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E315FF63-C73B-4CDE-B93F-3DAA4D7ECBFC}"/>
                </a:ext>
              </a:extLst>
            </p:cNvPr>
            <p:cNvSpPr/>
            <p:nvPr/>
          </p:nvSpPr>
          <p:spPr>
            <a:xfrm>
              <a:off x="824779" y="1932279"/>
              <a:ext cx="24506" cy="196050"/>
            </a:xfrm>
            <a:custGeom>
              <a:avLst/>
              <a:gdLst>
                <a:gd name="connsiteX0" fmla="*/ 17724 w 0"/>
                <a:gd name="connsiteY0" fmla="*/ 206833 h 196049"/>
                <a:gd name="connsiteX1" fmla="*/ 11842 w 0"/>
                <a:gd name="connsiteY1" fmla="*/ 3921 h 196049"/>
                <a:gd name="connsiteX2" fmla="*/ 3919 w 0"/>
                <a:gd name="connsiteY2" fmla="*/ 417 h 196049"/>
                <a:gd name="connsiteX3" fmla="*/ 79 w 0"/>
                <a:gd name="connsiteY3" fmla="*/ 7107 h 196049"/>
                <a:gd name="connsiteX4" fmla="*/ 5716 w 0"/>
                <a:gd name="connsiteY4" fmla="*/ 206833 h 196049"/>
                <a:gd name="connsiteX5" fmla="*/ 17969 w 0"/>
                <a:gd name="connsiteY5" fmla="*/ 206833 h 19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h="196049">
                  <a:moveTo>
                    <a:pt x="17724" y="206833"/>
                  </a:moveTo>
                  <a:cubicBezTo>
                    <a:pt x="27551" y="139367"/>
                    <a:pt x="25541" y="70701"/>
                    <a:pt x="11842" y="3921"/>
                  </a:cubicBezTo>
                  <a:cubicBezTo>
                    <a:pt x="10622" y="760"/>
                    <a:pt x="7076" y="-808"/>
                    <a:pt x="3919" y="417"/>
                  </a:cubicBezTo>
                  <a:cubicBezTo>
                    <a:pt x="1219" y="1446"/>
                    <a:pt x="-384" y="4240"/>
                    <a:pt x="79" y="7107"/>
                  </a:cubicBezTo>
                  <a:cubicBezTo>
                    <a:pt x="13509" y="72857"/>
                    <a:pt x="15420" y="140445"/>
                    <a:pt x="5716" y="206833"/>
                  </a:cubicBezTo>
                  <a:cubicBezTo>
                    <a:pt x="5716" y="214675"/>
                    <a:pt x="17234" y="214675"/>
                    <a:pt x="17969" y="206833"/>
                  </a:cubicBezTo>
                  <a:close/>
                </a:path>
              </a:pathLst>
            </a:custGeom>
            <a:solidFill>
              <a:srgbClr val="AB9471"/>
            </a:solidFill>
            <a:ln w="24493"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17C50B40-BD36-4A5F-BF33-F4FBDC9494C8}"/>
                </a:ext>
              </a:extLst>
            </p:cNvPr>
            <p:cNvSpPr/>
            <p:nvPr/>
          </p:nvSpPr>
          <p:spPr>
            <a:xfrm>
              <a:off x="815546" y="1806317"/>
              <a:ext cx="24506" cy="73519"/>
            </a:xfrm>
            <a:custGeom>
              <a:avLst/>
              <a:gdLst>
                <a:gd name="connsiteX0" fmla="*/ 12253 w 0"/>
                <a:gd name="connsiteY0" fmla="*/ 73519 h 73518"/>
                <a:gd name="connsiteX1" fmla="*/ 14949 w 0"/>
                <a:gd name="connsiteY1" fmla="*/ 6127 h 73518"/>
                <a:gd name="connsiteX2" fmla="*/ 8822 w 0"/>
                <a:gd name="connsiteY2" fmla="*/ 0 h 73518"/>
                <a:gd name="connsiteX3" fmla="*/ 2696 w 0"/>
                <a:gd name="connsiteY3" fmla="*/ 6127 h 73518"/>
                <a:gd name="connsiteX4" fmla="*/ 0 w 0"/>
                <a:gd name="connsiteY4" fmla="*/ 73519 h 73518"/>
                <a:gd name="connsiteX5" fmla="*/ 12253 w 0"/>
                <a:gd name="connsiteY5" fmla="*/ 73519 h 7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h="73518">
                  <a:moveTo>
                    <a:pt x="12253" y="73519"/>
                  </a:moveTo>
                  <a:cubicBezTo>
                    <a:pt x="14420" y="51120"/>
                    <a:pt x="15319" y="28623"/>
                    <a:pt x="14949" y="6127"/>
                  </a:cubicBezTo>
                  <a:cubicBezTo>
                    <a:pt x="14949" y="2745"/>
                    <a:pt x="12207" y="0"/>
                    <a:pt x="8822" y="0"/>
                  </a:cubicBezTo>
                  <a:cubicBezTo>
                    <a:pt x="5438" y="0"/>
                    <a:pt x="2696" y="2745"/>
                    <a:pt x="2696" y="6127"/>
                  </a:cubicBezTo>
                  <a:cubicBezTo>
                    <a:pt x="3066" y="28623"/>
                    <a:pt x="2166" y="51120"/>
                    <a:pt x="0" y="73519"/>
                  </a:cubicBezTo>
                  <a:cubicBezTo>
                    <a:pt x="0" y="81361"/>
                    <a:pt x="11518" y="81361"/>
                    <a:pt x="12253" y="73519"/>
                  </a:cubicBezTo>
                  <a:close/>
                </a:path>
              </a:pathLst>
            </a:custGeom>
            <a:solidFill>
              <a:srgbClr val="AB9471"/>
            </a:solidFill>
            <a:ln w="24493" cap="flat">
              <a:noFill/>
              <a:prstDash val="solid"/>
              <a:miter/>
            </a:ln>
          </p:spPr>
          <p:txBody>
            <a:bodyPr rtlCol="0" anchor="ctr"/>
            <a:lstStyle/>
            <a:p>
              <a:endParaRPr lang="en-US"/>
            </a:p>
          </p:txBody>
        </p:sp>
        <p:sp>
          <p:nvSpPr>
            <p:cNvPr id="549" name="Freeform: Shape 548">
              <a:extLst>
                <a:ext uri="{FF2B5EF4-FFF2-40B4-BE49-F238E27FC236}">
                  <a16:creationId xmlns:a16="http://schemas.microsoft.com/office/drawing/2014/main" id="{BAB4F204-D769-42FC-9AC2-47A3090E52FA}"/>
                </a:ext>
              </a:extLst>
            </p:cNvPr>
            <p:cNvSpPr/>
            <p:nvPr/>
          </p:nvSpPr>
          <p:spPr>
            <a:xfrm>
              <a:off x="822898" y="1821713"/>
              <a:ext cx="24506" cy="49012"/>
            </a:xfrm>
            <a:custGeom>
              <a:avLst/>
              <a:gdLst>
                <a:gd name="connsiteX0" fmla="*/ 12008 w 0"/>
                <a:gd name="connsiteY0" fmla="*/ 47340 h 49012"/>
                <a:gd name="connsiteX1" fmla="*/ 15439 w 0"/>
                <a:gd name="connsiteY1" fmla="*/ 7640 h 49012"/>
                <a:gd name="connsiteX2" fmla="*/ 3676 w 0"/>
                <a:gd name="connsiteY2" fmla="*/ 4454 h 49012"/>
                <a:gd name="connsiteX3" fmla="*/ 0 w 0"/>
                <a:gd name="connsiteY3" fmla="*/ 47340 h 49012"/>
                <a:gd name="connsiteX4" fmla="*/ 6127 w 0"/>
                <a:gd name="connsiteY4" fmla="*/ 53467 h 49012"/>
                <a:gd name="connsiteX5" fmla="*/ 12253 w 0"/>
                <a:gd name="connsiteY5" fmla="*/ 47340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h="49012">
                  <a:moveTo>
                    <a:pt x="12008" y="47340"/>
                  </a:moveTo>
                  <a:cubicBezTo>
                    <a:pt x="12179" y="34033"/>
                    <a:pt x="13326" y="20775"/>
                    <a:pt x="15439" y="7640"/>
                  </a:cubicBezTo>
                  <a:cubicBezTo>
                    <a:pt x="16664" y="43"/>
                    <a:pt x="4901" y="-3388"/>
                    <a:pt x="3676" y="4454"/>
                  </a:cubicBezTo>
                  <a:cubicBezTo>
                    <a:pt x="1404" y="18644"/>
                    <a:pt x="176" y="32980"/>
                    <a:pt x="0" y="47340"/>
                  </a:cubicBezTo>
                  <a:cubicBezTo>
                    <a:pt x="0" y="50722"/>
                    <a:pt x="2742" y="53467"/>
                    <a:pt x="6127" y="53467"/>
                  </a:cubicBezTo>
                  <a:cubicBezTo>
                    <a:pt x="9511" y="53467"/>
                    <a:pt x="12253" y="50722"/>
                    <a:pt x="12253" y="47340"/>
                  </a:cubicBezTo>
                  <a:close/>
                </a:path>
              </a:pathLst>
            </a:custGeom>
            <a:solidFill>
              <a:srgbClr val="AB9471"/>
            </a:solidFill>
            <a:ln w="24493"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1757BA2D-680D-40A8-92E3-9E8351392045}"/>
                </a:ext>
              </a:extLst>
            </p:cNvPr>
            <p:cNvSpPr/>
            <p:nvPr/>
          </p:nvSpPr>
          <p:spPr>
            <a:xfrm>
              <a:off x="810154" y="1595950"/>
              <a:ext cx="49012" cy="49012"/>
            </a:xfrm>
            <a:custGeom>
              <a:avLst/>
              <a:gdLst>
                <a:gd name="connsiteX0" fmla="*/ 12253 w 49012"/>
                <a:gd name="connsiteY0" fmla="*/ 58673 h 49012"/>
                <a:gd name="connsiteX1" fmla="*/ 47542 w 49012"/>
                <a:gd name="connsiteY1" fmla="*/ 11131 h 49012"/>
                <a:gd name="connsiteX2" fmla="*/ 41416 w 49012"/>
                <a:gd name="connsiteY2" fmla="*/ 593 h 49012"/>
                <a:gd name="connsiteX3" fmla="*/ 0 w 49012"/>
                <a:gd name="connsiteY3" fmla="*/ 58673 h 49012"/>
                <a:gd name="connsiteX4" fmla="*/ 12253 w 49012"/>
                <a:gd name="connsiteY4" fmla="*/ 58673 h 4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12" h="49012">
                  <a:moveTo>
                    <a:pt x="12253" y="58673"/>
                  </a:moveTo>
                  <a:cubicBezTo>
                    <a:pt x="14745" y="37696"/>
                    <a:pt x="28182" y="19585"/>
                    <a:pt x="47542" y="11131"/>
                  </a:cubicBezTo>
                  <a:cubicBezTo>
                    <a:pt x="54649" y="7945"/>
                    <a:pt x="47542" y="-2593"/>
                    <a:pt x="41416" y="593"/>
                  </a:cubicBezTo>
                  <a:cubicBezTo>
                    <a:pt x="18289" y="11253"/>
                    <a:pt x="2532" y="33333"/>
                    <a:pt x="0" y="58673"/>
                  </a:cubicBezTo>
                  <a:cubicBezTo>
                    <a:pt x="0" y="66515"/>
                    <a:pt x="11273" y="66515"/>
                    <a:pt x="12253" y="58673"/>
                  </a:cubicBezTo>
                  <a:close/>
                </a:path>
              </a:pathLst>
            </a:custGeom>
            <a:solidFill>
              <a:srgbClr val="AB9471"/>
            </a:solidFill>
            <a:ln w="24493"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B08A910C-9902-4EF5-9828-C32E7334DD44}"/>
                </a:ext>
              </a:extLst>
            </p:cNvPr>
            <p:cNvSpPr/>
            <p:nvPr/>
          </p:nvSpPr>
          <p:spPr>
            <a:xfrm>
              <a:off x="1997401" y="2229539"/>
              <a:ext cx="24506" cy="49012"/>
            </a:xfrm>
            <a:custGeom>
              <a:avLst/>
              <a:gdLst>
                <a:gd name="connsiteX0" fmla="*/ 11843 w 0"/>
                <a:gd name="connsiteY0" fmla="*/ 66902 h 49012"/>
                <a:gd name="connsiteX1" fmla="*/ 11843 w 0"/>
                <a:gd name="connsiteY1" fmla="*/ 3921 h 49012"/>
                <a:gd name="connsiteX2" fmla="*/ 3927 w 0"/>
                <a:gd name="connsiteY2" fmla="*/ 417 h 49012"/>
                <a:gd name="connsiteX3" fmla="*/ 79 w 0"/>
                <a:gd name="connsiteY3" fmla="*/ 7107 h 49012"/>
                <a:gd name="connsiteX4" fmla="*/ 79 w 0"/>
                <a:gd name="connsiteY4" fmla="*/ 63471 h 49012"/>
                <a:gd name="connsiteX5" fmla="*/ 5152 w 0"/>
                <a:gd name="connsiteY5" fmla="*/ 70505 h 49012"/>
                <a:gd name="connsiteX6" fmla="*/ 11843 w 0"/>
                <a:gd name="connsiteY6" fmla="*/ 66657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h="49012">
                  <a:moveTo>
                    <a:pt x="11843" y="66902"/>
                  </a:moveTo>
                  <a:cubicBezTo>
                    <a:pt x="17675" y="46317"/>
                    <a:pt x="17675" y="24506"/>
                    <a:pt x="11843" y="3921"/>
                  </a:cubicBezTo>
                  <a:cubicBezTo>
                    <a:pt x="10617" y="760"/>
                    <a:pt x="7089" y="-809"/>
                    <a:pt x="3927" y="417"/>
                  </a:cubicBezTo>
                  <a:cubicBezTo>
                    <a:pt x="1232" y="1446"/>
                    <a:pt x="-386" y="4240"/>
                    <a:pt x="79" y="7107"/>
                  </a:cubicBezTo>
                  <a:cubicBezTo>
                    <a:pt x="5324" y="25536"/>
                    <a:pt x="5324" y="45043"/>
                    <a:pt x="79" y="63471"/>
                  </a:cubicBezTo>
                  <a:cubicBezTo>
                    <a:pt x="-459" y="66804"/>
                    <a:pt x="1819" y="69965"/>
                    <a:pt x="5152" y="70505"/>
                  </a:cubicBezTo>
                  <a:cubicBezTo>
                    <a:pt x="8020" y="70970"/>
                    <a:pt x="10789" y="69353"/>
                    <a:pt x="11843" y="66657"/>
                  </a:cubicBezTo>
                  <a:close/>
                </a:path>
              </a:pathLst>
            </a:custGeom>
            <a:solidFill>
              <a:srgbClr val="AB9471"/>
            </a:solidFill>
            <a:ln w="24493"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2990C639-1469-4939-9BEA-B4309C69A4FD}"/>
                </a:ext>
              </a:extLst>
            </p:cNvPr>
            <p:cNvSpPr/>
            <p:nvPr/>
          </p:nvSpPr>
          <p:spPr>
            <a:xfrm>
              <a:off x="1993205" y="1715846"/>
              <a:ext cx="24506" cy="220556"/>
            </a:xfrm>
            <a:custGeom>
              <a:avLst/>
              <a:gdLst>
                <a:gd name="connsiteX0" fmla="*/ 16529 w 0"/>
                <a:gd name="connsiteY0" fmla="*/ 229912 h 220556"/>
                <a:gd name="connsiteX1" fmla="*/ 19225 w 0"/>
                <a:gd name="connsiteY1" fmla="*/ 133602 h 220556"/>
                <a:gd name="connsiteX2" fmla="*/ 15549 w 0"/>
                <a:gd name="connsiteY2" fmla="*/ 7640 h 220556"/>
                <a:gd name="connsiteX3" fmla="*/ 3786 w 0"/>
                <a:gd name="connsiteY3" fmla="*/ 4455 h 220556"/>
                <a:gd name="connsiteX4" fmla="*/ 3786 w 0"/>
                <a:gd name="connsiteY4" fmla="*/ 111547 h 220556"/>
                <a:gd name="connsiteX5" fmla="*/ 3786 w 0"/>
                <a:gd name="connsiteY5" fmla="*/ 229912 h 220556"/>
                <a:gd name="connsiteX6" fmla="*/ 16039 w 0"/>
                <a:gd name="connsiteY6" fmla="*/ 229912 h 22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h="220556">
                  <a:moveTo>
                    <a:pt x="16529" y="229912"/>
                  </a:moveTo>
                  <a:cubicBezTo>
                    <a:pt x="20181" y="197956"/>
                    <a:pt x="21088" y="165730"/>
                    <a:pt x="19225" y="133602"/>
                  </a:cubicBezTo>
                  <a:cubicBezTo>
                    <a:pt x="12609" y="91942"/>
                    <a:pt x="11383" y="49620"/>
                    <a:pt x="15549" y="7640"/>
                  </a:cubicBezTo>
                  <a:cubicBezTo>
                    <a:pt x="15549" y="43"/>
                    <a:pt x="4766" y="-3388"/>
                    <a:pt x="3786" y="4455"/>
                  </a:cubicBezTo>
                  <a:cubicBezTo>
                    <a:pt x="-1262" y="39964"/>
                    <a:pt x="-1262" y="76037"/>
                    <a:pt x="3786" y="111547"/>
                  </a:cubicBezTo>
                  <a:cubicBezTo>
                    <a:pt x="8001" y="150879"/>
                    <a:pt x="8001" y="190579"/>
                    <a:pt x="3786" y="229912"/>
                  </a:cubicBezTo>
                  <a:cubicBezTo>
                    <a:pt x="3786" y="237754"/>
                    <a:pt x="15549" y="237754"/>
                    <a:pt x="16039" y="229912"/>
                  </a:cubicBezTo>
                  <a:close/>
                </a:path>
              </a:pathLst>
            </a:custGeom>
            <a:solidFill>
              <a:srgbClr val="AB9471"/>
            </a:solidFill>
            <a:ln w="24493"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7D020CB0-672F-401C-B54C-67997D0BAC96}"/>
                </a:ext>
              </a:extLst>
            </p:cNvPr>
            <p:cNvSpPr/>
            <p:nvPr/>
          </p:nvSpPr>
          <p:spPr>
            <a:xfrm>
              <a:off x="1991275" y="1829353"/>
              <a:ext cx="24506" cy="98025"/>
            </a:xfrm>
            <a:custGeom>
              <a:avLst/>
              <a:gdLst>
                <a:gd name="connsiteX0" fmla="*/ 814 w 0"/>
                <a:gd name="connsiteY0" fmla="*/ 6127 h 98024"/>
                <a:gd name="connsiteX1" fmla="*/ 4000 w 0"/>
                <a:gd name="connsiteY1" fmla="*/ 95084 h 98024"/>
                <a:gd name="connsiteX2" fmla="*/ 15763 w 0"/>
                <a:gd name="connsiteY2" fmla="*/ 98270 h 98024"/>
                <a:gd name="connsiteX3" fmla="*/ 12822 w 0"/>
                <a:gd name="connsiteY3" fmla="*/ 5882 h 98024"/>
                <a:gd name="connsiteX4" fmla="*/ 569 w 0"/>
                <a:gd name="connsiteY4" fmla="*/ 5882 h 98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98024">
                  <a:moveTo>
                    <a:pt x="814" y="6127"/>
                  </a:moveTo>
                  <a:cubicBezTo>
                    <a:pt x="-3106" y="36024"/>
                    <a:pt x="8656" y="65432"/>
                    <a:pt x="4000" y="95084"/>
                  </a:cubicBezTo>
                  <a:cubicBezTo>
                    <a:pt x="4000" y="102681"/>
                    <a:pt x="14538" y="106112"/>
                    <a:pt x="15763" y="98270"/>
                  </a:cubicBezTo>
                  <a:cubicBezTo>
                    <a:pt x="20419" y="67147"/>
                    <a:pt x="8901" y="37004"/>
                    <a:pt x="12822" y="5882"/>
                  </a:cubicBezTo>
                  <a:cubicBezTo>
                    <a:pt x="12822" y="-1961"/>
                    <a:pt x="1549" y="-1961"/>
                    <a:pt x="569" y="5882"/>
                  </a:cubicBezTo>
                  <a:close/>
                </a:path>
              </a:pathLst>
            </a:custGeom>
            <a:solidFill>
              <a:srgbClr val="AB9471"/>
            </a:solidFill>
            <a:ln w="24493"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7EBA4D9B-4B42-49CA-9D80-97EAE002E0CF}"/>
                </a:ext>
              </a:extLst>
            </p:cNvPr>
            <p:cNvSpPr/>
            <p:nvPr/>
          </p:nvSpPr>
          <p:spPr>
            <a:xfrm>
              <a:off x="1986888" y="2075150"/>
              <a:ext cx="24506" cy="49012"/>
            </a:xfrm>
            <a:custGeom>
              <a:avLst/>
              <a:gdLst>
                <a:gd name="connsiteX0" fmla="*/ 14269 w 24506"/>
                <a:gd name="connsiteY0" fmla="*/ 10048 h 49012"/>
                <a:gd name="connsiteX1" fmla="*/ 5691 w 24506"/>
                <a:gd name="connsiteY1" fmla="*/ 37250 h 49012"/>
                <a:gd name="connsiteX2" fmla="*/ 1525 w 24506"/>
                <a:gd name="connsiteY2" fmla="*/ 61756 h 49012"/>
                <a:gd name="connsiteX3" fmla="*/ 13778 w 24506"/>
                <a:gd name="connsiteY3" fmla="*/ 61756 h 49012"/>
                <a:gd name="connsiteX4" fmla="*/ 13778 w 24506"/>
                <a:gd name="connsiteY4" fmla="*/ 5882 h 49012"/>
                <a:gd name="connsiteX5" fmla="*/ 1525 w 24506"/>
                <a:gd name="connsiteY5" fmla="*/ 5882 h 49012"/>
                <a:gd name="connsiteX6" fmla="*/ 1525 w 24506"/>
                <a:gd name="connsiteY6" fmla="*/ 61756 h 49012"/>
                <a:gd name="connsiteX7" fmla="*/ 7652 w 24506"/>
                <a:gd name="connsiteY7" fmla="*/ 67882 h 49012"/>
                <a:gd name="connsiteX8" fmla="*/ 13778 w 24506"/>
                <a:gd name="connsiteY8" fmla="*/ 61756 h 49012"/>
                <a:gd name="connsiteX9" fmla="*/ 26277 w 24506"/>
                <a:gd name="connsiteY9" fmla="*/ 8822 h 49012"/>
                <a:gd name="connsiteX10" fmla="*/ 14023 w 24506"/>
                <a:gd name="connsiteY10" fmla="*/ 8822 h 4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06" h="49012">
                  <a:moveTo>
                    <a:pt x="14269" y="10048"/>
                  </a:moveTo>
                  <a:cubicBezTo>
                    <a:pt x="12357" y="19384"/>
                    <a:pt x="9490" y="28501"/>
                    <a:pt x="5691" y="37250"/>
                  </a:cubicBezTo>
                  <a:cubicBezTo>
                    <a:pt x="3241" y="45189"/>
                    <a:pt x="1844" y="53448"/>
                    <a:pt x="1525" y="61756"/>
                  </a:cubicBezTo>
                  <a:lnTo>
                    <a:pt x="13778" y="61756"/>
                  </a:lnTo>
                  <a:cubicBezTo>
                    <a:pt x="11745" y="43180"/>
                    <a:pt x="11745" y="24457"/>
                    <a:pt x="13778" y="5882"/>
                  </a:cubicBezTo>
                  <a:cubicBezTo>
                    <a:pt x="13778" y="-1961"/>
                    <a:pt x="2261" y="-1961"/>
                    <a:pt x="1525" y="5882"/>
                  </a:cubicBezTo>
                  <a:cubicBezTo>
                    <a:pt x="-508" y="24457"/>
                    <a:pt x="-508" y="43180"/>
                    <a:pt x="1525" y="61756"/>
                  </a:cubicBezTo>
                  <a:cubicBezTo>
                    <a:pt x="1525" y="65138"/>
                    <a:pt x="4270" y="67882"/>
                    <a:pt x="7652" y="67882"/>
                  </a:cubicBezTo>
                  <a:cubicBezTo>
                    <a:pt x="11034" y="67882"/>
                    <a:pt x="13778" y="65138"/>
                    <a:pt x="13778" y="61756"/>
                  </a:cubicBezTo>
                  <a:cubicBezTo>
                    <a:pt x="13778" y="42886"/>
                    <a:pt x="24561" y="27447"/>
                    <a:pt x="26277" y="8822"/>
                  </a:cubicBezTo>
                  <a:cubicBezTo>
                    <a:pt x="26277" y="980"/>
                    <a:pt x="14759" y="980"/>
                    <a:pt x="14023" y="8822"/>
                  </a:cubicBezTo>
                  <a:close/>
                </a:path>
              </a:pathLst>
            </a:custGeom>
            <a:solidFill>
              <a:srgbClr val="AB9471"/>
            </a:solidFill>
            <a:ln w="24493"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D61D9238-464B-4319-8E61-D09C6BF6FB2E}"/>
                </a:ext>
              </a:extLst>
            </p:cNvPr>
            <p:cNvSpPr/>
            <p:nvPr/>
          </p:nvSpPr>
          <p:spPr>
            <a:xfrm>
              <a:off x="1989884" y="2074415"/>
              <a:ext cx="24506" cy="24506"/>
            </a:xfrm>
            <a:custGeom>
              <a:avLst/>
              <a:gdLst>
                <a:gd name="connsiteX0" fmla="*/ 0 w 0"/>
                <a:gd name="connsiteY0" fmla="*/ 6127 h 24506"/>
                <a:gd name="connsiteX1" fmla="*/ 0 w 0"/>
                <a:gd name="connsiteY1" fmla="*/ 18380 h 24506"/>
                <a:gd name="connsiteX2" fmla="*/ 6127 w 0"/>
                <a:gd name="connsiteY2" fmla="*/ 24506 h 24506"/>
                <a:gd name="connsiteX3" fmla="*/ 12253 w 0"/>
                <a:gd name="connsiteY3" fmla="*/ 18380 h 24506"/>
                <a:gd name="connsiteX4" fmla="*/ 12253 w 0"/>
                <a:gd name="connsiteY4" fmla="*/ 6127 h 24506"/>
                <a:gd name="connsiteX5" fmla="*/ 6127 w 0"/>
                <a:gd name="connsiteY5" fmla="*/ 0 h 24506"/>
                <a:gd name="connsiteX6" fmla="*/ 0 w 0"/>
                <a:gd name="connsiteY6" fmla="*/ 6127 h 2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h="24506">
                  <a:moveTo>
                    <a:pt x="0" y="6127"/>
                  </a:moveTo>
                  <a:lnTo>
                    <a:pt x="0" y="18380"/>
                  </a:lnTo>
                  <a:cubicBezTo>
                    <a:pt x="0" y="21762"/>
                    <a:pt x="2745" y="24506"/>
                    <a:pt x="6127" y="24506"/>
                  </a:cubicBezTo>
                  <a:cubicBezTo>
                    <a:pt x="9508" y="24506"/>
                    <a:pt x="12253" y="21762"/>
                    <a:pt x="12253" y="18380"/>
                  </a:cubicBezTo>
                  <a:lnTo>
                    <a:pt x="12253" y="6127"/>
                  </a:lnTo>
                  <a:cubicBezTo>
                    <a:pt x="12253" y="2745"/>
                    <a:pt x="9508" y="0"/>
                    <a:pt x="6127" y="0"/>
                  </a:cubicBezTo>
                  <a:cubicBezTo>
                    <a:pt x="2745" y="0"/>
                    <a:pt x="0" y="2745"/>
                    <a:pt x="0" y="6127"/>
                  </a:cubicBezTo>
                  <a:close/>
                </a:path>
              </a:pathLst>
            </a:custGeom>
            <a:solidFill>
              <a:srgbClr val="AB9471"/>
            </a:solidFill>
            <a:ln w="24493" cap="flat">
              <a:noFill/>
              <a:prstDash val="solid"/>
              <a:miter/>
            </a:ln>
          </p:spPr>
          <p:txBody>
            <a:bodyPr rtlCol="0" anchor="ctr"/>
            <a:lstStyle/>
            <a:p>
              <a:endParaRPr lang="en-US"/>
            </a:p>
          </p:txBody>
        </p:sp>
      </p:grpSp>
      <p:sp>
        <p:nvSpPr>
          <p:cNvPr id="556" name="TextBox 555">
            <a:extLst>
              <a:ext uri="{FF2B5EF4-FFF2-40B4-BE49-F238E27FC236}">
                <a16:creationId xmlns:a16="http://schemas.microsoft.com/office/drawing/2014/main" id="{82112931-023A-4A5A-9D97-BFD576D073A9}"/>
              </a:ext>
            </a:extLst>
          </p:cNvPr>
          <p:cNvSpPr txBox="1"/>
          <p:nvPr/>
        </p:nvSpPr>
        <p:spPr>
          <a:xfrm>
            <a:off x="8628184" y="2051538"/>
            <a:ext cx="2227385" cy="1754326"/>
          </a:xfrm>
          <a:prstGeom prst="rect">
            <a:avLst/>
          </a:prstGeom>
          <a:noFill/>
        </p:spPr>
        <p:txBody>
          <a:bodyPr wrap="square" rtlCol="0">
            <a:spAutoFit/>
          </a:bodyPr>
          <a:lstStyle/>
          <a:p>
            <a:r>
              <a:rPr lang="en-US" dirty="0"/>
              <a:t>Now you can manipulate the SVG components in </a:t>
            </a:r>
            <a:r>
              <a:rPr lang="en-US" dirty="0" err="1"/>
              <a:t>powerpoint</a:t>
            </a:r>
            <a:r>
              <a:rPr lang="en-US" dirty="0"/>
              <a:t>.  Potentially useful for animations</a:t>
            </a:r>
          </a:p>
        </p:txBody>
      </p:sp>
      <p:sp>
        <p:nvSpPr>
          <p:cNvPr id="557" name="TextBox 556">
            <a:extLst>
              <a:ext uri="{FF2B5EF4-FFF2-40B4-BE49-F238E27FC236}">
                <a16:creationId xmlns:a16="http://schemas.microsoft.com/office/drawing/2014/main" id="{BFD284AD-B1A8-42D8-B89F-836709AF18FE}"/>
              </a:ext>
            </a:extLst>
          </p:cNvPr>
          <p:cNvSpPr txBox="1"/>
          <p:nvPr/>
        </p:nvSpPr>
        <p:spPr>
          <a:xfrm>
            <a:off x="5521569" y="1125416"/>
            <a:ext cx="2481128" cy="369332"/>
          </a:xfrm>
          <a:prstGeom prst="rect">
            <a:avLst/>
          </a:prstGeom>
          <a:noFill/>
        </p:spPr>
        <p:txBody>
          <a:bodyPr wrap="none" rtlCol="0">
            <a:spAutoFit/>
          </a:bodyPr>
          <a:lstStyle/>
          <a:p>
            <a:r>
              <a:rPr lang="en-US" dirty="0"/>
              <a:t>Converted to ppt shapes</a:t>
            </a:r>
          </a:p>
        </p:txBody>
      </p:sp>
    </p:spTree>
    <p:extLst>
      <p:ext uri="{BB962C8B-B14F-4D97-AF65-F5344CB8AC3E}">
        <p14:creationId xmlns:p14="http://schemas.microsoft.com/office/powerpoint/2010/main" val="2576972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9D878-A272-4EDA-ADF1-3469FF708B5B}"/>
              </a:ext>
            </a:extLst>
          </p:cNvPr>
          <p:cNvSpPr>
            <a:spLocks noGrp="1"/>
          </p:cNvSpPr>
          <p:nvPr>
            <p:ph type="title"/>
          </p:nvPr>
        </p:nvSpPr>
        <p:spPr>
          <a:xfrm>
            <a:off x="828869" y="253159"/>
            <a:ext cx="10515600" cy="661242"/>
          </a:xfrm>
        </p:spPr>
        <p:txBody>
          <a:bodyPr>
            <a:normAutofit fontScale="90000"/>
          </a:bodyPr>
          <a:lstStyle/>
          <a:p>
            <a:r>
              <a:rPr lang="en-US" dirty="0"/>
              <a:t>Illustrator / ppt compatibility</a:t>
            </a:r>
          </a:p>
        </p:txBody>
      </p:sp>
      <p:sp>
        <p:nvSpPr>
          <p:cNvPr id="3" name="Content Placeholder 2">
            <a:extLst>
              <a:ext uri="{FF2B5EF4-FFF2-40B4-BE49-F238E27FC236}">
                <a16:creationId xmlns:a16="http://schemas.microsoft.com/office/drawing/2014/main" id="{804C2C7D-2BBC-468E-800E-BACF7822A655}"/>
              </a:ext>
            </a:extLst>
          </p:cNvPr>
          <p:cNvSpPr>
            <a:spLocks noGrp="1"/>
          </p:cNvSpPr>
          <p:nvPr>
            <p:ph idx="1"/>
          </p:nvPr>
        </p:nvSpPr>
        <p:spPr>
          <a:xfrm>
            <a:off x="390331" y="901894"/>
            <a:ext cx="10515600" cy="4351338"/>
          </a:xfrm>
        </p:spPr>
        <p:txBody>
          <a:bodyPr>
            <a:normAutofit/>
          </a:bodyPr>
          <a:lstStyle/>
          <a:p>
            <a:pPr marL="0" indent="0">
              <a:buNone/>
            </a:pPr>
            <a:r>
              <a:rPr lang="en-US" sz="2000" dirty="0"/>
              <a:t>Illustrator can make nice looking cartoons. I’m very bad at Illustrator, but bacteria are easy to draw.  At some point I traced a Ralstonia/xylem TEM photo from a 1990s paper.  </a:t>
            </a:r>
          </a:p>
        </p:txBody>
      </p:sp>
      <p:pic>
        <p:nvPicPr>
          <p:cNvPr id="5" name="Xylem">
            <a:extLst>
              <a:ext uri="{FF2B5EF4-FFF2-40B4-BE49-F238E27FC236}">
                <a16:creationId xmlns:a16="http://schemas.microsoft.com/office/drawing/2014/main" id="{37843B70-D9B9-459B-8C78-D6E94F77BA7E}"/>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 r="-10348" b="7294"/>
          <a:stretch/>
        </p:blipFill>
        <p:spPr>
          <a:xfrm>
            <a:off x="136762" y="1799302"/>
            <a:ext cx="6777355" cy="4621167"/>
          </a:xfrm>
          <a:prstGeom prst="rect">
            <a:avLst/>
          </a:prstGeom>
          <a:effectLst/>
        </p:spPr>
      </p:pic>
      <p:sp>
        <p:nvSpPr>
          <p:cNvPr id="6" name="TextBox 5">
            <a:extLst>
              <a:ext uri="{FF2B5EF4-FFF2-40B4-BE49-F238E27FC236}">
                <a16:creationId xmlns:a16="http://schemas.microsoft.com/office/drawing/2014/main" id="{E44E97DD-E2F5-4EBE-BE75-6E4FD56D7FBD}"/>
              </a:ext>
            </a:extLst>
          </p:cNvPr>
          <p:cNvSpPr txBox="1"/>
          <p:nvPr/>
        </p:nvSpPr>
        <p:spPr>
          <a:xfrm>
            <a:off x="6764594" y="1730477"/>
            <a:ext cx="4118978" cy="1477328"/>
          </a:xfrm>
          <a:prstGeom prst="rect">
            <a:avLst/>
          </a:prstGeom>
          <a:noFill/>
        </p:spPr>
        <p:txBody>
          <a:bodyPr wrap="square" rtlCol="0">
            <a:spAutoFit/>
          </a:bodyPr>
          <a:lstStyle/>
          <a:p>
            <a:r>
              <a:rPr lang="en-US" dirty="0"/>
              <a:t>I recycle this image to show xylem bacteria / plant interactions.  Remember, recycling images / information is a </a:t>
            </a:r>
            <a:r>
              <a:rPr lang="en-US" u="sng" dirty="0"/>
              <a:t>great tool</a:t>
            </a:r>
            <a:r>
              <a:rPr lang="en-US" dirty="0"/>
              <a:t> for teaching an audience new information. </a:t>
            </a:r>
          </a:p>
        </p:txBody>
      </p:sp>
    </p:spTree>
    <p:extLst>
      <p:ext uri="{BB962C8B-B14F-4D97-AF65-F5344CB8AC3E}">
        <p14:creationId xmlns:p14="http://schemas.microsoft.com/office/powerpoint/2010/main" val="253160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B56E-385C-4567-AB61-CBB7C79DECB9}"/>
              </a:ext>
            </a:extLst>
          </p:cNvPr>
          <p:cNvSpPr>
            <a:spLocks noGrp="1"/>
          </p:cNvSpPr>
          <p:nvPr>
            <p:ph type="title"/>
          </p:nvPr>
        </p:nvSpPr>
        <p:spPr/>
        <p:txBody>
          <a:bodyPr/>
          <a:lstStyle/>
          <a:p>
            <a:r>
              <a:rPr lang="en-US" dirty="0"/>
              <a:t>Great Resources for #plant #</a:t>
            </a:r>
            <a:r>
              <a:rPr lang="en-US" dirty="0" err="1"/>
              <a:t>scicomm</a:t>
            </a:r>
            <a:endParaRPr lang="en-US" dirty="0"/>
          </a:p>
        </p:txBody>
      </p:sp>
      <p:sp>
        <p:nvSpPr>
          <p:cNvPr id="3" name="Content Placeholder 2">
            <a:extLst>
              <a:ext uri="{FF2B5EF4-FFF2-40B4-BE49-F238E27FC236}">
                <a16:creationId xmlns:a16="http://schemas.microsoft.com/office/drawing/2014/main" id="{703B9BF2-DBD3-4B39-907C-B05B1A0F1888}"/>
              </a:ext>
            </a:extLst>
          </p:cNvPr>
          <p:cNvSpPr>
            <a:spLocks noGrp="1"/>
          </p:cNvSpPr>
          <p:nvPr>
            <p:ph idx="1"/>
          </p:nvPr>
        </p:nvSpPr>
        <p:spPr>
          <a:xfrm>
            <a:off x="169984" y="1473933"/>
            <a:ext cx="7426569" cy="4351338"/>
          </a:xfrm>
        </p:spPr>
        <p:txBody>
          <a:bodyPr/>
          <a:lstStyle/>
          <a:p>
            <a:r>
              <a:rPr lang="en-US" dirty="0">
                <a:hlinkClick r:id="rId2"/>
              </a:rPr>
              <a:t>https://figshare.com/authors/Plant_Illustrations/3773596</a:t>
            </a:r>
            <a:r>
              <a:rPr lang="en-US" dirty="0"/>
              <a:t> </a:t>
            </a:r>
          </a:p>
        </p:txBody>
      </p:sp>
      <p:pic>
        <p:nvPicPr>
          <p:cNvPr id="4" name="Picture 3">
            <a:extLst>
              <a:ext uri="{FF2B5EF4-FFF2-40B4-BE49-F238E27FC236}">
                <a16:creationId xmlns:a16="http://schemas.microsoft.com/office/drawing/2014/main" id="{0424594A-94BB-461C-B941-6A77CD6ACD0C}"/>
              </a:ext>
            </a:extLst>
          </p:cNvPr>
          <p:cNvPicPr>
            <a:picLocks noChangeAspect="1"/>
          </p:cNvPicPr>
          <p:nvPr/>
        </p:nvPicPr>
        <p:blipFill>
          <a:blip r:embed="rId3"/>
          <a:stretch>
            <a:fillRect/>
          </a:stretch>
        </p:blipFill>
        <p:spPr>
          <a:xfrm>
            <a:off x="176431" y="2491217"/>
            <a:ext cx="5814061" cy="4100581"/>
          </a:xfrm>
          <a:prstGeom prst="rect">
            <a:avLst/>
          </a:prstGeom>
        </p:spPr>
      </p:pic>
      <p:sp>
        <p:nvSpPr>
          <p:cNvPr id="5" name="TextBox 4">
            <a:extLst>
              <a:ext uri="{FF2B5EF4-FFF2-40B4-BE49-F238E27FC236}">
                <a16:creationId xmlns:a16="http://schemas.microsoft.com/office/drawing/2014/main" id="{EEDBF019-F340-4308-8375-C41388C0A9CD}"/>
              </a:ext>
            </a:extLst>
          </p:cNvPr>
          <p:cNvSpPr txBox="1"/>
          <p:nvPr/>
        </p:nvSpPr>
        <p:spPr>
          <a:xfrm>
            <a:off x="6635261" y="3516923"/>
            <a:ext cx="4818185" cy="646331"/>
          </a:xfrm>
          <a:prstGeom prst="rect">
            <a:avLst/>
          </a:prstGeom>
          <a:noFill/>
        </p:spPr>
        <p:txBody>
          <a:bodyPr wrap="square" rtlCol="0">
            <a:spAutoFit/>
          </a:bodyPr>
          <a:lstStyle/>
          <a:p>
            <a:r>
              <a:rPr lang="en-US" dirty="0"/>
              <a:t>Also, google image search for “bacteria / petri dish / virus / </a:t>
            </a:r>
            <a:r>
              <a:rPr lang="en-US" dirty="0" err="1"/>
              <a:t>etc</a:t>
            </a:r>
            <a:r>
              <a:rPr lang="en-US" dirty="0"/>
              <a:t>” + SVG to find vectors </a:t>
            </a:r>
          </a:p>
        </p:txBody>
      </p:sp>
    </p:spTree>
    <p:extLst>
      <p:ext uri="{BB962C8B-B14F-4D97-AF65-F5344CB8AC3E}">
        <p14:creationId xmlns:p14="http://schemas.microsoft.com/office/powerpoint/2010/main" val="237399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32B6-E682-42DB-9A8B-FF5464A1105D}"/>
              </a:ext>
            </a:extLst>
          </p:cNvPr>
          <p:cNvSpPr>
            <a:spLocks noGrp="1"/>
          </p:cNvSpPr>
          <p:nvPr>
            <p:ph type="title"/>
          </p:nvPr>
        </p:nvSpPr>
        <p:spPr>
          <a:xfrm>
            <a:off x="838200" y="0"/>
            <a:ext cx="10515600" cy="1325563"/>
          </a:xfrm>
        </p:spPr>
        <p:txBody>
          <a:bodyPr>
            <a:normAutofit fontScale="90000"/>
          </a:bodyPr>
          <a:lstStyle/>
          <a:p>
            <a:r>
              <a:rPr lang="en-US" dirty="0"/>
              <a:t>Design choices: Using color to highlight the information you want the audience to focus on</a:t>
            </a:r>
          </a:p>
        </p:txBody>
      </p:sp>
      <p:sp>
        <p:nvSpPr>
          <p:cNvPr id="6" name="TextBox 5">
            <a:extLst>
              <a:ext uri="{FF2B5EF4-FFF2-40B4-BE49-F238E27FC236}">
                <a16:creationId xmlns:a16="http://schemas.microsoft.com/office/drawing/2014/main" id="{430D31B5-BE90-4A7D-9D09-723710AF1244}"/>
              </a:ext>
            </a:extLst>
          </p:cNvPr>
          <p:cNvSpPr txBox="1"/>
          <p:nvPr/>
        </p:nvSpPr>
        <p:spPr>
          <a:xfrm>
            <a:off x="8628185" y="2344615"/>
            <a:ext cx="184731" cy="369332"/>
          </a:xfrm>
          <a:prstGeom prst="rect">
            <a:avLst/>
          </a:prstGeom>
          <a:noFill/>
        </p:spPr>
        <p:txBody>
          <a:bodyPr wrap="none" rtlCol="0">
            <a:spAutoFit/>
          </a:bodyPr>
          <a:lstStyle/>
          <a:p>
            <a:endParaRPr lang="en-US" dirty="0"/>
          </a:p>
        </p:txBody>
      </p:sp>
      <p:pic>
        <p:nvPicPr>
          <p:cNvPr id="11" name="Picture 10">
            <a:extLst>
              <a:ext uri="{FF2B5EF4-FFF2-40B4-BE49-F238E27FC236}">
                <a16:creationId xmlns:a16="http://schemas.microsoft.com/office/drawing/2014/main" id="{5E88F34E-6291-4065-B17C-21BBA828293F}"/>
              </a:ext>
            </a:extLst>
          </p:cNvPr>
          <p:cNvPicPr>
            <a:picLocks noChangeAspect="1"/>
          </p:cNvPicPr>
          <p:nvPr/>
        </p:nvPicPr>
        <p:blipFill>
          <a:blip r:embed="rId2"/>
          <a:stretch>
            <a:fillRect/>
          </a:stretch>
        </p:blipFill>
        <p:spPr>
          <a:xfrm>
            <a:off x="0" y="3169626"/>
            <a:ext cx="5697679" cy="3204944"/>
          </a:xfrm>
          <a:prstGeom prst="rect">
            <a:avLst/>
          </a:prstGeom>
        </p:spPr>
      </p:pic>
      <p:pic>
        <p:nvPicPr>
          <p:cNvPr id="17" name="Picture 16">
            <a:extLst>
              <a:ext uri="{FF2B5EF4-FFF2-40B4-BE49-F238E27FC236}">
                <a16:creationId xmlns:a16="http://schemas.microsoft.com/office/drawing/2014/main" id="{C5CB448F-2035-4DD0-921F-EDA285D8D441}"/>
              </a:ext>
            </a:extLst>
          </p:cNvPr>
          <p:cNvPicPr>
            <a:picLocks noChangeAspect="1"/>
          </p:cNvPicPr>
          <p:nvPr/>
        </p:nvPicPr>
        <p:blipFill>
          <a:blip r:embed="rId3"/>
          <a:stretch>
            <a:fillRect/>
          </a:stretch>
        </p:blipFill>
        <p:spPr>
          <a:xfrm>
            <a:off x="6389077" y="3098721"/>
            <a:ext cx="5709139" cy="3218500"/>
          </a:xfrm>
          <a:prstGeom prst="rect">
            <a:avLst/>
          </a:prstGeom>
        </p:spPr>
      </p:pic>
      <p:sp>
        <p:nvSpPr>
          <p:cNvPr id="18" name="TextBox 17">
            <a:extLst>
              <a:ext uri="{FF2B5EF4-FFF2-40B4-BE49-F238E27FC236}">
                <a16:creationId xmlns:a16="http://schemas.microsoft.com/office/drawing/2014/main" id="{D23DE552-72D7-4E63-8A28-2A3739769941}"/>
              </a:ext>
            </a:extLst>
          </p:cNvPr>
          <p:cNvSpPr txBox="1"/>
          <p:nvPr/>
        </p:nvSpPr>
        <p:spPr>
          <a:xfrm>
            <a:off x="2649416" y="6488668"/>
            <a:ext cx="7538923" cy="369332"/>
          </a:xfrm>
          <a:prstGeom prst="rect">
            <a:avLst/>
          </a:prstGeom>
          <a:noFill/>
        </p:spPr>
        <p:txBody>
          <a:bodyPr wrap="none" rtlCol="0">
            <a:spAutoFit/>
          </a:bodyPr>
          <a:lstStyle/>
          <a:p>
            <a:r>
              <a:rPr lang="en-US" dirty="0"/>
              <a:t>(Also, Jason Lowe-Power thinks these slides are too busy.  Oh well, it’s my style)</a:t>
            </a:r>
          </a:p>
        </p:txBody>
      </p:sp>
      <p:sp>
        <p:nvSpPr>
          <p:cNvPr id="19" name="TextBox 18">
            <a:extLst>
              <a:ext uri="{FF2B5EF4-FFF2-40B4-BE49-F238E27FC236}">
                <a16:creationId xmlns:a16="http://schemas.microsoft.com/office/drawing/2014/main" id="{6A54542C-B8AA-486A-ACBE-16B6B58C78F9}"/>
              </a:ext>
            </a:extLst>
          </p:cNvPr>
          <p:cNvSpPr txBox="1"/>
          <p:nvPr/>
        </p:nvSpPr>
        <p:spPr>
          <a:xfrm>
            <a:off x="609600" y="2321168"/>
            <a:ext cx="5029199" cy="646331"/>
          </a:xfrm>
          <a:prstGeom prst="rect">
            <a:avLst/>
          </a:prstGeom>
          <a:noFill/>
        </p:spPr>
        <p:txBody>
          <a:bodyPr wrap="square" rtlCol="0">
            <a:spAutoFit/>
          </a:bodyPr>
          <a:lstStyle/>
          <a:p>
            <a:r>
              <a:rPr lang="en-US" dirty="0"/>
              <a:t>Important ‘data’ (a mutant of interest) highlighted in color. Neutral colors used elsewhere</a:t>
            </a:r>
          </a:p>
        </p:txBody>
      </p:sp>
      <p:sp>
        <p:nvSpPr>
          <p:cNvPr id="20" name="TextBox 19">
            <a:extLst>
              <a:ext uri="{FF2B5EF4-FFF2-40B4-BE49-F238E27FC236}">
                <a16:creationId xmlns:a16="http://schemas.microsoft.com/office/drawing/2014/main" id="{DA88BA31-8188-4F00-B9D8-FD0C64A46FE0}"/>
              </a:ext>
            </a:extLst>
          </p:cNvPr>
          <p:cNvSpPr txBox="1"/>
          <p:nvPr/>
        </p:nvSpPr>
        <p:spPr>
          <a:xfrm>
            <a:off x="6424246" y="2309445"/>
            <a:ext cx="5029199" cy="646331"/>
          </a:xfrm>
          <a:prstGeom prst="rect">
            <a:avLst/>
          </a:prstGeom>
          <a:noFill/>
        </p:spPr>
        <p:txBody>
          <a:bodyPr wrap="square" rtlCol="0">
            <a:spAutoFit/>
          </a:bodyPr>
          <a:lstStyle/>
          <a:p>
            <a:r>
              <a:rPr lang="en-US" dirty="0"/>
              <a:t>Used colors to highlight pathogens (red colors = negative) and mutualists (green colors = positive)</a:t>
            </a:r>
          </a:p>
        </p:txBody>
      </p:sp>
    </p:spTree>
    <p:extLst>
      <p:ext uri="{BB962C8B-B14F-4D97-AF65-F5344CB8AC3E}">
        <p14:creationId xmlns:p14="http://schemas.microsoft.com/office/powerpoint/2010/main" val="3806185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32B6-E682-42DB-9A8B-FF5464A1105D}"/>
              </a:ext>
            </a:extLst>
          </p:cNvPr>
          <p:cNvSpPr>
            <a:spLocks noGrp="1"/>
          </p:cNvSpPr>
          <p:nvPr>
            <p:ph type="title"/>
          </p:nvPr>
        </p:nvSpPr>
        <p:spPr>
          <a:xfrm>
            <a:off x="838200" y="1"/>
            <a:ext cx="10515600" cy="609600"/>
          </a:xfrm>
        </p:spPr>
        <p:txBody>
          <a:bodyPr>
            <a:normAutofit fontScale="90000"/>
          </a:bodyPr>
          <a:lstStyle/>
          <a:p>
            <a:r>
              <a:rPr lang="en-US" dirty="0"/>
              <a:t>Change color scale of graphics in ppt</a:t>
            </a:r>
          </a:p>
        </p:txBody>
      </p:sp>
      <p:pic>
        <p:nvPicPr>
          <p:cNvPr id="23" name="Picture 22" descr="A close up of text on a black background&#10;&#10;Description generated with high confidence">
            <a:extLst>
              <a:ext uri="{FF2B5EF4-FFF2-40B4-BE49-F238E27FC236}">
                <a16:creationId xmlns:a16="http://schemas.microsoft.com/office/drawing/2014/main" id="{F044E4DC-9116-43B0-AB5C-BBE453DD57BB}"/>
              </a:ext>
            </a:extLst>
          </p:cNvPr>
          <p:cNvPicPr>
            <a:picLocks noChangeAspect="1"/>
          </p:cNvPicPr>
          <p:nvPr/>
        </p:nvPicPr>
        <p:blipFill rotWithShape="1">
          <a:blip r:embed="rId2" cstate="print">
            <a:duotone>
              <a:prstClr val="black"/>
              <a:srgbClr val="818183">
                <a:lumMod val="60000"/>
                <a:lumOff val="40000"/>
                <a:tint val="45000"/>
                <a:satMod val="400000"/>
              </a:srgbClr>
            </a:duotone>
            <a:extLst>
              <a:ext uri="{28A0092B-C50C-407E-A947-70E740481C1C}">
                <a14:useLocalDpi xmlns:a14="http://schemas.microsoft.com/office/drawing/2010/main" val="0"/>
              </a:ext>
            </a:extLst>
          </a:blip>
          <a:srcRect l="17164" t="73676" r="34370" b="-1457"/>
          <a:stretch/>
        </p:blipFill>
        <p:spPr>
          <a:xfrm flipH="1">
            <a:off x="9106234" y="2180368"/>
            <a:ext cx="756678" cy="710926"/>
          </a:xfrm>
          <a:prstGeom prst="rect">
            <a:avLst/>
          </a:prstGeom>
        </p:spPr>
      </p:pic>
      <p:pic>
        <p:nvPicPr>
          <p:cNvPr id="24" name="Picture 23" descr="A close up of text on a black background&#10;&#10;Description generated with high confidence">
            <a:extLst>
              <a:ext uri="{FF2B5EF4-FFF2-40B4-BE49-F238E27FC236}">
                <a16:creationId xmlns:a16="http://schemas.microsoft.com/office/drawing/2014/main" id="{71CF59AC-B41A-4C98-9629-FF6FE9EF105C}"/>
              </a:ext>
            </a:extLst>
          </p:cNvPr>
          <p:cNvPicPr>
            <a:picLocks noChangeAspect="1"/>
          </p:cNvPicPr>
          <p:nvPr/>
        </p:nvPicPr>
        <p:blipFill rotWithShape="1">
          <a:blip r:embed="rId3" cstate="print">
            <a:duotone>
              <a:prstClr val="black"/>
              <a:srgbClr val="A1C13C">
                <a:tint val="45000"/>
                <a:satMod val="400000"/>
              </a:srgbClr>
            </a:duoton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l="17164" t="73676" r="34370" b="-1457"/>
          <a:stretch/>
        </p:blipFill>
        <p:spPr>
          <a:xfrm flipH="1">
            <a:off x="8643489" y="1899916"/>
            <a:ext cx="756678" cy="710926"/>
          </a:xfrm>
          <a:prstGeom prst="rect">
            <a:avLst/>
          </a:prstGeom>
        </p:spPr>
      </p:pic>
      <p:pic>
        <p:nvPicPr>
          <p:cNvPr id="25" name="Picture 24" descr="A close up of text on a black background&#10;&#10;Description generated with high confidence">
            <a:extLst>
              <a:ext uri="{FF2B5EF4-FFF2-40B4-BE49-F238E27FC236}">
                <a16:creationId xmlns:a16="http://schemas.microsoft.com/office/drawing/2014/main" id="{49708732-798A-4A9A-8785-E02ACBBB6051}"/>
              </a:ext>
            </a:extLst>
          </p:cNvPr>
          <p:cNvPicPr>
            <a:picLocks noChangeAspect="1"/>
          </p:cNvPicPr>
          <p:nvPr/>
        </p:nvPicPr>
        <p:blipFill rotWithShape="1">
          <a:blip r:embed="rId2" cstate="print">
            <a:duotone>
              <a:prstClr val="black"/>
              <a:srgbClr val="818183">
                <a:lumMod val="60000"/>
                <a:lumOff val="40000"/>
                <a:tint val="45000"/>
                <a:satMod val="400000"/>
              </a:srgbClr>
            </a:duotone>
            <a:extLst>
              <a:ext uri="{28A0092B-C50C-407E-A947-70E740481C1C}">
                <a14:useLocalDpi xmlns:a14="http://schemas.microsoft.com/office/drawing/2010/main" val="0"/>
              </a:ext>
            </a:extLst>
          </a:blip>
          <a:srcRect l="17164" t="73676" r="34370" b="-1457"/>
          <a:stretch/>
        </p:blipFill>
        <p:spPr>
          <a:xfrm flipH="1">
            <a:off x="8026494" y="1843825"/>
            <a:ext cx="756678" cy="710926"/>
          </a:xfrm>
          <a:prstGeom prst="rect">
            <a:avLst/>
          </a:prstGeom>
        </p:spPr>
      </p:pic>
      <p:pic>
        <p:nvPicPr>
          <p:cNvPr id="26" name="Picture 25" descr="A close up of text on a black background&#10;&#10;Description generated with high confidence">
            <a:extLst>
              <a:ext uri="{FF2B5EF4-FFF2-40B4-BE49-F238E27FC236}">
                <a16:creationId xmlns:a16="http://schemas.microsoft.com/office/drawing/2014/main" id="{A7A3FA11-9396-4FB7-9CA6-2BB703ADD0C0}"/>
              </a:ext>
            </a:extLst>
          </p:cNvPr>
          <p:cNvPicPr>
            <a:picLocks noChangeAspect="1"/>
          </p:cNvPicPr>
          <p:nvPr/>
        </p:nvPicPr>
        <p:blipFill rotWithShape="1">
          <a:blip r:embed="rId2" cstate="print">
            <a:duotone>
              <a:prstClr val="black"/>
              <a:srgbClr val="818183">
                <a:lumMod val="60000"/>
                <a:lumOff val="40000"/>
                <a:tint val="45000"/>
                <a:satMod val="400000"/>
              </a:srgbClr>
            </a:duotone>
            <a:extLst>
              <a:ext uri="{28A0092B-C50C-407E-A947-70E740481C1C}">
                <a14:useLocalDpi xmlns:a14="http://schemas.microsoft.com/office/drawing/2010/main" val="0"/>
              </a:ext>
            </a:extLst>
          </a:blip>
          <a:srcRect l="17164" t="73676" r="34370" b="-1457"/>
          <a:stretch/>
        </p:blipFill>
        <p:spPr>
          <a:xfrm flipH="1">
            <a:off x="7675928" y="1437169"/>
            <a:ext cx="756678" cy="710926"/>
          </a:xfrm>
          <a:prstGeom prst="rect">
            <a:avLst/>
          </a:prstGeom>
        </p:spPr>
      </p:pic>
      <p:pic>
        <p:nvPicPr>
          <p:cNvPr id="27" name="Picture 26" descr="A close up of text on a black background&#10;&#10;Description generated with high confidence">
            <a:extLst>
              <a:ext uri="{FF2B5EF4-FFF2-40B4-BE49-F238E27FC236}">
                <a16:creationId xmlns:a16="http://schemas.microsoft.com/office/drawing/2014/main" id="{28EA5C6C-F27A-46CE-962D-BFF93493FD13}"/>
              </a:ext>
            </a:extLst>
          </p:cNvPr>
          <p:cNvPicPr>
            <a:picLocks noChangeAspect="1"/>
          </p:cNvPicPr>
          <p:nvPr/>
        </p:nvPicPr>
        <p:blipFill rotWithShape="1">
          <a:blip r:embed="rId2" cstate="print">
            <a:duotone>
              <a:prstClr val="black"/>
              <a:srgbClr val="818183">
                <a:lumMod val="60000"/>
                <a:lumOff val="40000"/>
                <a:tint val="45000"/>
                <a:satMod val="400000"/>
              </a:srgbClr>
            </a:duotone>
            <a:extLst>
              <a:ext uri="{28A0092B-C50C-407E-A947-70E740481C1C}">
                <a14:useLocalDpi xmlns:a14="http://schemas.microsoft.com/office/drawing/2010/main" val="0"/>
              </a:ext>
            </a:extLst>
          </a:blip>
          <a:srcRect l="17164" t="73676" r="34370" b="-1457"/>
          <a:stretch/>
        </p:blipFill>
        <p:spPr>
          <a:xfrm flipH="1">
            <a:off x="7227204" y="1142694"/>
            <a:ext cx="756678" cy="710926"/>
          </a:xfrm>
          <a:prstGeom prst="rect">
            <a:avLst/>
          </a:prstGeom>
        </p:spPr>
      </p:pic>
      <p:pic>
        <p:nvPicPr>
          <p:cNvPr id="28" name="Picture 27" descr="A close up of text on a black background&#10;&#10;Description generated with high confidence">
            <a:extLst>
              <a:ext uri="{FF2B5EF4-FFF2-40B4-BE49-F238E27FC236}">
                <a16:creationId xmlns:a16="http://schemas.microsoft.com/office/drawing/2014/main" id="{E173C102-CB9F-4638-9A12-628809EF3CB1}"/>
              </a:ext>
            </a:extLst>
          </p:cNvPr>
          <p:cNvPicPr>
            <a:picLocks noChangeAspect="1"/>
          </p:cNvPicPr>
          <p:nvPr/>
        </p:nvPicPr>
        <p:blipFill rotWithShape="1">
          <a:blip r:embed="rId3" cstate="print">
            <a:duotone>
              <a:prstClr val="black"/>
              <a:srgbClr val="A1C13C">
                <a:tint val="45000"/>
                <a:satMod val="400000"/>
              </a:srgbClr>
            </a:duoton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l="17164" t="73676" r="34370" b="-1457"/>
          <a:stretch/>
        </p:blipFill>
        <p:spPr>
          <a:xfrm flipH="1">
            <a:off x="9040797" y="1628812"/>
            <a:ext cx="756678" cy="710926"/>
          </a:xfrm>
          <a:prstGeom prst="rect">
            <a:avLst/>
          </a:prstGeom>
        </p:spPr>
      </p:pic>
      <p:pic>
        <p:nvPicPr>
          <p:cNvPr id="29" name="Picture 28" descr="A close up of text on a black background&#10;&#10;Description generated with high confidence">
            <a:extLst>
              <a:ext uri="{FF2B5EF4-FFF2-40B4-BE49-F238E27FC236}">
                <a16:creationId xmlns:a16="http://schemas.microsoft.com/office/drawing/2014/main" id="{9C260F27-54CB-4706-A10A-CA428D281012}"/>
              </a:ext>
            </a:extLst>
          </p:cNvPr>
          <p:cNvPicPr>
            <a:picLocks noChangeAspect="1"/>
          </p:cNvPicPr>
          <p:nvPr/>
        </p:nvPicPr>
        <p:blipFill rotWithShape="1">
          <a:blip r:embed="rId3" cstate="print">
            <a:duotone>
              <a:prstClr val="black"/>
              <a:srgbClr val="A1C13C">
                <a:tint val="45000"/>
                <a:satMod val="400000"/>
              </a:srgbClr>
            </a:duoton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l="17164" t="73676" r="34370" b="-1457"/>
          <a:stretch/>
        </p:blipFill>
        <p:spPr>
          <a:xfrm flipH="1">
            <a:off x="9031448" y="1091278"/>
            <a:ext cx="756678" cy="710926"/>
          </a:xfrm>
          <a:prstGeom prst="rect">
            <a:avLst/>
          </a:prstGeom>
        </p:spPr>
      </p:pic>
      <p:pic>
        <p:nvPicPr>
          <p:cNvPr id="30" name="Picture 29" descr="A close up of text on a black background&#10;&#10;Description generated with high confidence">
            <a:extLst>
              <a:ext uri="{FF2B5EF4-FFF2-40B4-BE49-F238E27FC236}">
                <a16:creationId xmlns:a16="http://schemas.microsoft.com/office/drawing/2014/main" id="{F934EBE9-5A0A-4B1C-93FC-116292B32906}"/>
              </a:ext>
            </a:extLst>
          </p:cNvPr>
          <p:cNvPicPr>
            <a:picLocks noChangeAspect="1"/>
          </p:cNvPicPr>
          <p:nvPr/>
        </p:nvPicPr>
        <p:blipFill rotWithShape="1">
          <a:blip r:embed="rId2" cstate="print">
            <a:duotone>
              <a:prstClr val="black"/>
              <a:srgbClr val="818183">
                <a:lumMod val="60000"/>
                <a:lumOff val="40000"/>
                <a:tint val="45000"/>
                <a:satMod val="400000"/>
              </a:srgbClr>
            </a:duotone>
            <a:extLst>
              <a:ext uri="{28A0092B-C50C-407E-A947-70E740481C1C}">
                <a14:useLocalDpi xmlns:a14="http://schemas.microsoft.com/office/drawing/2010/main" val="0"/>
              </a:ext>
            </a:extLst>
          </a:blip>
          <a:srcRect l="17164" t="73676" r="34370" b="-1457"/>
          <a:stretch/>
        </p:blipFill>
        <p:spPr>
          <a:xfrm flipH="1">
            <a:off x="8545330" y="890287"/>
            <a:ext cx="756678" cy="710926"/>
          </a:xfrm>
          <a:prstGeom prst="rect">
            <a:avLst/>
          </a:prstGeom>
        </p:spPr>
      </p:pic>
      <p:pic>
        <p:nvPicPr>
          <p:cNvPr id="31" name="Picture 30" descr="A close up of text on a black background&#10;&#10;Description generated with high confidence">
            <a:extLst>
              <a:ext uri="{FF2B5EF4-FFF2-40B4-BE49-F238E27FC236}">
                <a16:creationId xmlns:a16="http://schemas.microsoft.com/office/drawing/2014/main" id="{BDFF9C3E-4A02-4EB3-B3E5-61D77183FC99}"/>
              </a:ext>
            </a:extLst>
          </p:cNvPr>
          <p:cNvPicPr>
            <a:picLocks noChangeAspect="1"/>
          </p:cNvPicPr>
          <p:nvPr/>
        </p:nvPicPr>
        <p:blipFill rotWithShape="1">
          <a:blip r:embed="rId5" cstate="print">
            <a:duotone>
              <a:prstClr val="black"/>
              <a:srgbClr val="A1C13C">
                <a:tint val="45000"/>
                <a:satMod val="400000"/>
              </a:srgbClr>
            </a:duotone>
            <a:extLst>
              <a:ext uri="{BEBA8EAE-BF5A-486C-A8C5-ECC9F3942E4B}">
                <a14:imgProps xmlns:a14="http://schemas.microsoft.com/office/drawing/2010/main">
                  <a14:imgLayer r:embed="rId6">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rcRect l="-1" t="23896" r="-795" b="49562"/>
          <a:stretch/>
        </p:blipFill>
        <p:spPr>
          <a:xfrm rot="2556515" flipH="1">
            <a:off x="7843405" y="1268075"/>
            <a:ext cx="1573682" cy="679251"/>
          </a:xfrm>
          <a:prstGeom prst="rect">
            <a:avLst/>
          </a:prstGeom>
        </p:spPr>
      </p:pic>
      <p:pic>
        <p:nvPicPr>
          <p:cNvPr id="40" name="Picture 39" descr="A close up of text on a black background&#10;&#10;Description generated with high confidence">
            <a:extLst>
              <a:ext uri="{FF2B5EF4-FFF2-40B4-BE49-F238E27FC236}">
                <a16:creationId xmlns:a16="http://schemas.microsoft.com/office/drawing/2014/main" id="{E2C076F4-7663-44F9-AF54-7C8728C75A27}"/>
              </a:ext>
            </a:extLst>
          </p:cNvPr>
          <p:cNvPicPr>
            <a:picLocks noChangeAspect="1"/>
          </p:cNvPicPr>
          <p:nvPr/>
        </p:nvPicPr>
        <p:blipFill rotWithShape="1">
          <a:blip r:embed="rId2" cstate="print">
            <a:duotone>
              <a:prstClr val="black"/>
              <a:srgbClr val="818183">
                <a:lumMod val="60000"/>
                <a:lumOff val="40000"/>
                <a:tint val="45000"/>
                <a:satMod val="400000"/>
              </a:srgbClr>
            </a:duotone>
            <a:extLst>
              <a:ext uri="{28A0092B-C50C-407E-A947-70E740481C1C}">
                <a14:useLocalDpi xmlns:a14="http://schemas.microsoft.com/office/drawing/2010/main" val="0"/>
              </a:ext>
            </a:extLst>
          </a:blip>
          <a:srcRect l="17164" t="73676" r="34370" b="-1457"/>
          <a:stretch/>
        </p:blipFill>
        <p:spPr>
          <a:xfrm flipH="1">
            <a:off x="2828841" y="2052316"/>
            <a:ext cx="756678" cy="710926"/>
          </a:xfrm>
          <a:prstGeom prst="rect">
            <a:avLst/>
          </a:prstGeom>
        </p:spPr>
      </p:pic>
      <p:pic>
        <p:nvPicPr>
          <p:cNvPr id="41" name="Picture 40" descr="A close up of text on a black background&#10;&#10;Description generated with high confidence">
            <a:extLst>
              <a:ext uri="{FF2B5EF4-FFF2-40B4-BE49-F238E27FC236}">
                <a16:creationId xmlns:a16="http://schemas.microsoft.com/office/drawing/2014/main" id="{5B434181-06A8-4FC8-BF7D-A6B57C745F78}"/>
              </a:ext>
            </a:extLst>
          </p:cNvPr>
          <p:cNvPicPr>
            <a:picLocks noChangeAspect="1"/>
          </p:cNvPicPr>
          <p:nvPr/>
        </p:nvPicPr>
        <p:blipFill rotWithShape="1">
          <a:blip r:embed="rId2" cstate="print">
            <a:duotone>
              <a:prstClr val="black"/>
              <a:srgbClr val="818183">
                <a:lumMod val="60000"/>
                <a:lumOff val="40000"/>
                <a:tint val="45000"/>
                <a:satMod val="400000"/>
              </a:srgbClr>
            </a:duotone>
            <a:extLst>
              <a:ext uri="{28A0092B-C50C-407E-A947-70E740481C1C}">
                <a14:useLocalDpi xmlns:a14="http://schemas.microsoft.com/office/drawing/2010/main" val="0"/>
              </a:ext>
            </a:extLst>
          </a:blip>
          <a:srcRect l="17164" t="73676" r="34370" b="-1457"/>
          <a:stretch/>
        </p:blipFill>
        <p:spPr>
          <a:xfrm flipH="1">
            <a:off x="2211846" y="1996225"/>
            <a:ext cx="756678" cy="710926"/>
          </a:xfrm>
          <a:prstGeom prst="rect">
            <a:avLst/>
          </a:prstGeom>
        </p:spPr>
      </p:pic>
      <p:pic>
        <p:nvPicPr>
          <p:cNvPr id="42" name="Picture 41" descr="A close up of text on a black background&#10;&#10;Description generated with high confidence">
            <a:extLst>
              <a:ext uri="{FF2B5EF4-FFF2-40B4-BE49-F238E27FC236}">
                <a16:creationId xmlns:a16="http://schemas.microsoft.com/office/drawing/2014/main" id="{AF7AD649-B7A7-462F-A1D7-93050E6370B9}"/>
              </a:ext>
            </a:extLst>
          </p:cNvPr>
          <p:cNvPicPr>
            <a:picLocks noChangeAspect="1"/>
          </p:cNvPicPr>
          <p:nvPr/>
        </p:nvPicPr>
        <p:blipFill rotWithShape="1">
          <a:blip r:embed="rId2" cstate="print">
            <a:duotone>
              <a:prstClr val="black"/>
              <a:srgbClr val="818183">
                <a:lumMod val="60000"/>
                <a:lumOff val="40000"/>
                <a:tint val="45000"/>
                <a:satMod val="400000"/>
              </a:srgbClr>
            </a:duotone>
            <a:extLst>
              <a:ext uri="{28A0092B-C50C-407E-A947-70E740481C1C}">
                <a14:useLocalDpi xmlns:a14="http://schemas.microsoft.com/office/drawing/2010/main" val="0"/>
              </a:ext>
            </a:extLst>
          </a:blip>
          <a:srcRect l="17164" t="73676" r="34370" b="-1457"/>
          <a:stretch/>
        </p:blipFill>
        <p:spPr>
          <a:xfrm flipH="1">
            <a:off x="1861280" y="1589569"/>
            <a:ext cx="756678" cy="710926"/>
          </a:xfrm>
          <a:prstGeom prst="rect">
            <a:avLst/>
          </a:prstGeom>
        </p:spPr>
      </p:pic>
      <p:pic>
        <p:nvPicPr>
          <p:cNvPr id="43" name="Picture 42" descr="A close up of text on a black background&#10;&#10;Description generated with high confidence">
            <a:extLst>
              <a:ext uri="{FF2B5EF4-FFF2-40B4-BE49-F238E27FC236}">
                <a16:creationId xmlns:a16="http://schemas.microsoft.com/office/drawing/2014/main" id="{1A982CD3-F74E-45F9-B17D-C64CBAAFB3A7}"/>
              </a:ext>
            </a:extLst>
          </p:cNvPr>
          <p:cNvPicPr>
            <a:picLocks noChangeAspect="1"/>
          </p:cNvPicPr>
          <p:nvPr/>
        </p:nvPicPr>
        <p:blipFill rotWithShape="1">
          <a:blip r:embed="rId2" cstate="print">
            <a:duotone>
              <a:prstClr val="black"/>
              <a:srgbClr val="818183">
                <a:lumMod val="60000"/>
                <a:lumOff val="40000"/>
                <a:tint val="45000"/>
                <a:satMod val="400000"/>
              </a:srgbClr>
            </a:duotone>
            <a:extLst>
              <a:ext uri="{28A0092B-C50C-407E-A947-70E740481C1C}">
                <a14:useLocalDpi xmlns:a14="http://schemas.microsoft.com/office/drawing/2010/main" val="0"/>
              </a:ext>
            </a:extLst>
          </a:blip>
          <a:srcRect l="17164" t="73676" r="34370" b="-1457"/>
          <a:stretch/>
        </p:blipFill>
        <p:spPr>
          <a:xfrm flipH="1">
            <a:off x="1412556" y="1295094"/>
            <a:ext cx="756678" cy="710926"/>
          </a:xfrm>
          <a:prstGeom prst="rect">
            <a:avLst/>
          </a:prstGeom>
        </p:spPr>
      </p:pic>
      <p:pic>
        <p:nvPicPr>
          <p:cNvPr id="44" name="Picture 43" descr="A close up of text on a black background&#10;&#10;Description generated with high confidence">
            <a:extLst>
              <a:ext uri="{FF2B5EF4-FFF2-40B4-BE49-F238E27FC236}">
                <a16:creationId xmlns:a16="http://schemas.microsoft.com/office/drawing/2014/main" id="{D6694969-328C-44D1-9369-3A6AD5728D58}"/>
              </a:ext>
            </a:extLst>
          </p:cNvPr>
          <p:cNvPicPr>
            <a:picLocks noChangeAspect="1"/>
          </p:cNvPicPr>
          <p:nvPr/>
        </p:nvPicPr>
        <p:blipFill rotWithShape="1">
          <a:blip r:embed="rId2" cstate="print">
            <a:duotone>
              <a:prstClr val="black"/>
              <a:srgbClr val="818183">
                <a:lumMod val="60000"/>
                <a:lumOff val="40000"/>
                <a:tint val="45000"/>
                <a:satMod val="400000"/>
              </a:srgbClr>
            </a:duotone>
            <a:extLst>
              <a:ext uri="{28A0092B-C50C-407E-A947-70E740481C1C}">
                <a14:useLocalDpi xmlns:a14="http://schemas.microsoft.com/office/drawing/2010/main" val="0"/>
              </a:ext>
            </a:extLst>
          </a:blip>
          <a:srcRect l="17164" t="73676" r="34370" b="-1457"/>
          <a:stretch/>
        </p:blipFill>
        <p:spPr>
          <a:xfrm flipH="1">
            <a:off x="3226149" y="1781212"/>
            <a:ext cx="756678" cy="710926"/>
          </a:xfrm>
          <a:prstGeom prst="rect">
            <a:avLst/>
          </a:prstGeom>
        </p:spPr>
      </p:pic>
      <p:pic>
        <p:nvPicPr>
          <p:cNvPr id="45" name="Picture 44" descr="A close up of text on a black background&#10;&#10;Description generated with high confidence">
            <a:extLst>
              <a:ext uri="{FF2B5EF4-FFF2-40B4-BE49-F238E27FC236}">
                <a16:creationId xmlns:a16="http://schemas.microsoft.com/office/drawing/2014/main" id="{3473EC71-8B2B-421B-95F5-DF50CB163F77}"/>
              </a:ext>
            </a:extLst>
          </p:cNvPr>
          <p:cNvPicPr>
            <a:picLocks noChangeAspect="1"/>
          </p:cNvPicPr>
          <p:nvPr/>
        </p:nvPicPr>
        <p:blipFill rotWithShape="1">
          <a:blip r:embed="rId2" cstate="print">
            <a:duotone>
              <a:prstClr val="black"/>
              <a:srgbClr val="818183">
                <a:lumMod val="60000"/>
                <a:lumOff val="40000"/>
                <a:tint val="45000"/>
                <a:satMod val="400000"/>
              </a:srgbClr>
            </a:duotone>
            <a:extLst>
              <a:ext uri="{28A0092B-C50C-407E-A947-70E740481C1C}">
                <a14:useLocalDpi xmlns:a14="http://schemas.microsoft.com/office/drawing/2010/main" val="0"/>
              </a:ext>
            </a:extLst>
          </a:blip>
          <a:srcRect l="17164" t="73676" r="34370" b="-1457"/>
          <a:stretch/>
        </p:blipFill>
        <p:spPr>
          <a:xfrm flipH="1">
            <a:off x="3216800" y="1243678"/>
            <a:ext cx="756678" cy="710926"/>
          </a:xfrm>
          <a:prstGeom prst="rect">
            <a:avLst/>
          </a:prstGeom>
        </p:spPr>
      </p:pic>
      <p:pic>
        <p:nvPicPr>
          <p:cNvPr id="46" name="Picture 45" descr="A close up of text on a black background&#10;&#10;Description generated with high confidence">
            <a:extLst>
              <a:ext uri="{FF2B5EF4-FFF2-40B4-BE49-F238E27FC236}">
                <a16:creationId xmlns:a16="http://schemas.microsoft.com/office/drawing/2014/main" id="{C9E0090E-EC60-4059-9E75-66E127F51C52}"/>
              </a:ext>
            </a:extLst>
          </p:cNvPr>
          <p:cNvPicPr>
            <a:picLocks noChangeAspect="1"/>
          </p:cNvPicPr>
          <p:nvPr/>
        </p:nvPicPr>
        <p:blipFill rotWithShape="1">
          <a:blip r:embed="rId2" cstate="print">
            <a:duotone>
              <a:prstClr val="black"/>
              <a:srgbClr val="818183">
                <a:lumMod val="60000"/>
                <a:lumOff val="40000"/>
                <a:tint val="45000"/>
                <a:satMod val="400000"/>
              </a:srgbClr>
            </a:duotone>
            <a:extLst>
              <a:ext uri="{28A0092B-C50C-407E-A947-70E740481C1C}">
                <a14:useLocalDpi xmlns:a14="http://schemas.microsoft.com/office/drawing/2010/main" val="0"/>
              </a:ext>
            </a:extLst>
          </a:blip>
          <a:srcRect l="17164" t="73676" r="34370" b="-1457"/>
          <a:stretch/>
        </p:blipFill>
        <p:spPr>
          <a:xfrm flipH="1">
            <a:off x="2730682" y="1042687"/>
            <a:ext cx="756678" cy="710926"/>
          </a:xfrm>
          <a:prstGeom prst="rect">
            <a:avLst/>
          </a:prstGeom>
        </p:spPr>
      </p:pic>
      <p:pic>
        <p:nvPicPr>
          <p:cNvPr id="47" name="Picture 46" descr="A close up of text on a black background&#10;&#10;Description generated with high confidence">
            <a:extLst>
              <a:ext uri="{FF2B5EF4-FFF2-40B4-BE49-F238E27FC236}">
                <a16:creationId xmlns:a16="http://schemas.microsoft.com/office/drawing/2014/main" id="{A68B7EF6-2A71-4BBB-857E-05679A276C51}"/>
              </a:ext>
            </a:extLst>
          </p:cNvPr>
          <p:cNvPicPr>
            <a:picLocks noChangeAspect="1"/>
          </p:cNvPicPr>
          <p:nvPr/>
        </p:nvPicPr>
        <p:blipFill rotWithShape="1">
          <a:blip r:embed="rId7" cstate="print">
            <a:duotone>
              <a:prstClr val="black"/>
              <a:srgbClr val="818183">
                <a:lumMod val="60000"/>
                <a:lumOff val="40000"/>
                <a:tint val="45000"/>
                <a:satMod val="400000"/>
              </a:srgbClr>
            </a:duotone>
            <a:extLst>
              <a:ext uri="{28A0092B-C50C-407E-A947-70E740481C1C}">
                <a14:useLocalDpi xmlns:a14="http://schemas.microsoft.com/office/drawing/2010/main" val="0"/>
              </a:ext>
            </a:extLst>
          </a:blip>
          <a:srcRect l="-1" t="23896" r="-795" b="49562"/>
          <a:stretch/>
        </p:blipFill>
        <p:spPr>
          <a:xfrm rot="2556515" flipH="1">
            <a:off x="2028757" y="1420475"/>
            <a:ext cx="1573682" cy="679251"/>
          </a:xfrm>
          <a:prstGeom prst="rect">
            <a:avLst/>
          </a:prstGeom>
        </p:spPr>
      </p:pic>
      <p:pic>
        <p:nvPicPr>
          <p:cNvPr id="3" name="Picture 2">
            <a:extLst>
              <a:ext uri="{FF2B5EF4-FFF2-40B4-BE49-F238E27FC236}">
                <a16:creationId xmlns:a16="http://schemas.microsoft.com/office/drawing/2014/main" id="{6254FD47-2FE3-4275-885C-DFC9F55C9E8C}"/>
              </a:ext>
            </a:extLst>
          </p:cNvPr>
          <p:cNvPicPr>
            <a:picLocks noChangeAspect="1"/>
          </p:cNvPicPr>
          <p:nvPr/>
        </p:nvPicPr>
        <p:blipFill>
          <a:blip r:embed="rId8"/>
          <a:stretch>
            <a:fillRect/>
          </a:stretch>
        </p:blipFill>
        <p:spPr>
          <a:xfrm>
            <a:off x="3678364" y="3966469"/>
            <a:ext cx="1013548" cy="777307"/>
          </a:xfrm>
          <a:prstGeom prst="rect">
            <a:avLst/>
          </a:prstGeom>
        </p:spPr>
      </p:pic>
      <p:pic>
        <p:nvPicPr>
          <p:cNvPr id="4" name="Picture 3">
            <a:extLst>
              <a:ext uri="{FF2B5EF4-FFF2-40B4-BE49-F238E27FC236}">
                <a16:creationId xmlns:a16="http://schemas.microsoft.com/office/drawing/2014/main" id="{A157D741-077D-409C-BF03-F92F10DDA8FA}"/>
              </a:ext>
            </a:extLst>
          </p:cNvPr>
          <p:cNvPicPr>
            <a:picLocks noChangeAspect="1"/>
          </p:cNvPicPr>
          <p:nvPr/>
        </p:nvPicPr>
        <p:blipFill>
          <a:blip r:embed="rId9"/>
          <a:stretch>
            <a:fillRect/>
          </a:stretch>
        </p:blipFill>
        <p:spPr>
          <a:xfrm>
            <a:off x="5005754" y="2354733"/>
            <a:ext cx="3612392" cy="4503267"/>
          </a:xfrm>
          <a:prstGeom prst="rect">
            <a:avLst/>
          </a:prstGeom>
        </p:spPr>
      </p:pic>
      <p:sp>
        <p:nvSpPr>
          <p:cNvPr id="5" name="TextBox 4">
            <a:extLst>
              <a:ext uri="{FF2B5EF4-FFF2-40B4-BE49-F238E27FC236}">
                <a16:creationId xmlns:a16="http://schemas.microsoft.com/office/drawing/2014/main" id="{FB729A75-99CF-4A32-A1E0-BCE3E1FEACDA}"/>
              </a:ext>
            </a:extLst>
          </p:cNvPr>
          <p:cNvSpPr txBox="1"/>
          <p:nvPr/>
        </p:nvSpPr>
        <p:spPr>
          <a:xfrm>
            <a:off x="679938" y="4220307"/>
            <a:ext cx="2414954" cy="646331"/>
          </a:xfrm>
          <a:prstGeom prst="rect">
            <a:avLst/>
          </a:prstGeom>
          <a:noFill/>
        </p:spPr>
        <p:txBody>
          <a:bodyPr wrap="square" rtlCol="0">
            <a:spAutoFit/>
          </a:bodyPr>
          <a:lstStyle/>
          <a:p>
            <a:r>
              <a:rPr lang="en-US" dirty="0"/>
              <a:t>I think this works with .</a:t>
            </a:r>
            <a:r>
              <a:rPr lang="en-US" dirty="0" err="1"/>
              <a:t>pngs</a:t>
            </a:r>
            <a:r>
              <a:rPr lang="en-US" dirty="0"/>
              <a:t>, but not vectors...</a:t>
            </a:r>
          </a:p>
        </p:txBody>
      </p:sp>
    </p:spTree>
    <p:extLst>
      <p:ext uri="{BB962C8B-B14F-4D97-AF65-F5344CB8AC3E}">
        <p14:creationId xmlns:p14="http://schemas.microsoft.com/office/powerpoint/2010/main" val="246758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199E-7B40-44FA-A5F1-4355DDEA5FE7}"/>
              </a:ext>
            </a:extLst>
          </p:cNvPr>
          <p:cNvSpPr>
            <a:spLocks noGrp="1"/>
          </p:cNvSpPr>
          <p:nvPr>
            <p:ph type="title"/>
          </p:nvPr>
        </p:nvSpPr>
        <p:spPr/>
        <p:txBody>
          <a:bodyPr/>
          <a:lstStyle/>
          <a:p>
            <a:r>
              <a:rPr lang="en-US" dirty="0"/>
              <a:t>Use a white background	</a:t>
            </a:r>
          </a:p>
        </p:txBody>
      </p:sp>
      <p:sp>
        <p:nvSpPr>
          <p:cNvPr id="3" name="Content Placeholder 2">
            <a:extLst>
              <a:ext uri="{FF2B5EF4-FFF2-40B4-BE49-F238E27FC236}">
                <a16:creationId xmlns:a16="http://schemas.microsoft.com/office/drawing/2014/main" id="{B318D31D-9B5A-47B6-9AE9-AF9D28C04443}"/>
              </a:ext>
            </a:extLst>
          </p:cNvPr>
          <p:cNvSpPr>
            <a:spLocks noGrp="1"/>
          </p:cNvSpPr>
          <p:nvPr>
            <p:ph idx="1"/>
          </p:nvPr>
        </p:nvSpPr>
        <p:spPr/>
        <p:txBody>
          <a:bodyPr>
            <a:normAutofit fontScale="85000" lnSpcReduction="10000"/>
          </a:bodyPr>
          <a:lstStyle/>
          <a:p>
            <a:r>
              <a:rPr lang="en-US" dirty="0"/>
              <a:t>Why make your life hard?  White is clean. White is the background of graphs. White has high contrast with black, so it should work even on the old projectors. White isn’t distracting.  Use color judiciously to convey your data </a:t>
            </a:r>
          </a:p>
          <a:p>
            <a:endParaRPr lang="en-US" dirty="0"/>
          </a:p>
          <a:p>
            <a:r>
              <a:rPr lang="en-US" dirty="0"/>
              <a:t>Maybe use a black background. </a:t>
            </a:r>
          </a:p>
          <a:p>
            <a:endParaRPr lang="en-US" dirty="0"/>
          </a:p>
          <a:p>
            <a:r>
              <a:rPr lang="en-US" b="1" u="sng" dirty="0"/>
              <a:t>DO NOT flip back and forth between white and black heavy slides</a:t>
            </a:r>
            <a:r>
              <a:rPr lang="en-US" dirty="0"/>
              <a:t>. You’re going to make people wince. If you have fluorescence microscopy-heavy research, you probably want a dark theme. Jessie </a:t>
            </a:r>
            <a:r>
              <a:rPr lang="en-US" dirty="0" err="1"/>
              <a:t>Uehling</a:t>
            </a:r>
            <a:r>
              <a:rPr lang="en-US" dirty="0"/>
              <a:t> PhD gave a great black themed talk.  When presenting graphs from papers, she inverted the colors in photoshop.  It made the talk look retro 1990s, but it was a good trade-off of time saving (not re-making graphs) while still communicating well</a:t>
            </a:r>
          </a:p>
        </p:txBody>
      </p:sp>
      <p:sp>
        <p:nvSpPr>
          <p:cNvPr id="5" name="TextBox 4">
            <a:extLst>
              <a:ext uri="{FF2B5EF4-FFF2-40B4-BE49-F238E27FC236}">
                <a16:creationId xmlns:a16="http://schemas.microsoft.com/office/drawing/2014/main" id="{652CE588-DF33-4FF0-ABF6-7B0351C7546A}"/>
              </a:ext>
            </a:extLst>
          </p:cNvPr>
          <p:cNvSpPr txBox="1"/>
          <p:nvPr/>
        </p:nvSpPr>
        <p:spPr>
          <a:xfrm>
            <a:off x="0" y="6488668"/>
            <a:ext cx="6400727" cy="369332"/>
          </a:xfrm>
          <a:prstGeom prst="rect">
            <a:avLst/>
          </a:prstGeom>
          <a:noFill/>
        </p:spPr>
        <p:txBody>
          <a:bodyPr wrap="none" rtlCol="0">
            <a:spAutoFit/>
          </a:bodyPr>
          <a:lstStyle/>
          <a:p>
            <a:r>
              <a:rPr lang="en-US" dirty="0"/>
              <a:t>(note, text heavy slides like this are bad for a normal presentation)</a:t>
            </a:r>
          </a:p>
        </p:txBody>
      </p:sp>
    </p:spTree>
    <p:extLst>
      <p:ext uri="{BB962C8B-B14F-4D97-AF65-F5344CB8AC3E}">
        <p14:creationId xmlns:p14="http://schemas.microsoft.com/office/powerpoint/2010/main" val="1492051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3DE9EA-DEB6-4FF1-8053-7A1BF33453A7}"/>
              </a:ext>
            </a:extLst>
          </p:cNvPr>
          <p:cNvPicPr>
            <a:picLocks noChangeAspect="1"/>
          </p:cNvPicPr>
          <p:nvPr/>
        </p:nvPicPr>
        <p:blipFill>
          <a:blip r:embed="rId2"/>
          <a:stretch>
            <a:fillRect/>
          </a:stretch>
        </p:blipFill>
        <p:spPr>
          <a:xfrm>
            <a:off x="3446585" y="2102826"/>
            <a:ext cx="5697679" cy="3204944"/>
          </a:xfrm>
          <a:prstGeom prst="rect">
            <a:avLst/>
          </a:prstGeom>
        </p:spPr>
      </p:pic>
      <p:sp>
        <p:nvSpPr>
          <p:cNvPr id="6" name="TextBox 5">
            <a:extLst>
              <a:ext uri="{FF2B5EF4-FFF2-40B4-BE49-F238E27FC236}">
                <a16:creationId xmlns:a16="http://schemas.microsoft.com/office/drawing/2014/main" id="{2BEB07BB-91B9-4939-8DE5-D9EB9E4A73D9}"/>
              </a:ext>
            </a:extLst>
          </p:cNvPr>
          <p:cNvSpPr txBox="1"/>
          <p:nvPr/>
        </p:nvSpPr>
        <p:spPr>
          <a:xfrm>
            <a:off x="8288215" y="1524000"/>
            <a:ext cx="3409780" cy="369332"/>
          </a:xfrm>
          <a:prstGeom prst="rect">
            <a:avLst/>
          </a:prstGeom>
          <a:noFill/>
        </p:spPr>
        <p:txBody>
          <a:bodyPr wrap="none" rtlCol="0">
            <a:spAutoFit/>
          </a:bodyPr>
          <a:lstStyle/>
          <a:p>
            <a:r>
              <a:rPr lang="en-US" dirty="0"/>
              <a:t>Use cartoons to highlight methods</a:t>
            </a:r>
          </a:p>
        </p:txBody>
      </p:sp>
      <p:sp>
        <p:nvSpPr>
          <p:cNvPr id="7" name="TextBox 6">
            <a:extLst>
              <a:ext uri="{FF2B5EF4-FFF2-40B4-BE49-F238E27FC236}">
                <a16:creationId xmlns:a16="http://schemas.microsoft.com/office/drawing/2014/main" id="{D5BB475B-A9AA-42F8-AA41-7B2F5ED96F32}"/>
              </a:ext>
            </a:extLst>
          </p:cNvPr>
          <p:cNvSpPr txBox="1"/>
          <p:nvPr/>
        </p:nvSpPr>
        <p:spPr>
          <a:xfrm>
            <a:off x="4853354" y="386861"/>
            <a:ext cx="3383940" cy="1200329"/>
          </a:xfrm>
          <a:prstGeom prst="rect">
            <a:avLst/>
          </a:prstGeom>
          <a:noFill/>
        </p:spPr>
        <p:txBody>
          <a:bodyPr wrap="none" rtlCol="0">
            <a:spAutoFit/>
          </a:bodyPr>
          <a:lstStyle/>
          <a:p>
            <a:r>
              <a:rPr lang="en-US" dirty="0"/>
              <a:t>Label graphs so audience can </a:t>
            </a:r>
          </a:p>
          <a:p>
            <a:r>
              <a:rPr lang="en-US" dirty="0"/>
              <a:t>understand them in &lt; 5 or 10 sec. </a:t>
            </a:r>
          </a:p>
          <a:p>
            <a:r>
              <a:rPr lang="en-US" dirty="0"/>
              <a:t>If possible, rotate Y-axes so </a:t>
            </a:r>
          </a:p>
          <a:p>
            <a:r>
              <a:rPr lang="en-US" dirty="0"/>
              <a:t>audience doesn’t have to head tilt</a:t>
            </a:r>
          </a:p>
        </p:txBody>
      </p:sp>
      <p:sp>
        <p:nvSpPr>
          <p:cNvPr id="8" name="TextBox 7">
            <a:extLst>
              <a:ext uri="{FF2B5EF4-FFF2-40B4-BE49-F238E27FC236}">
                <a16:creationId xmlns:a16="http://schemas.microsoft.com/office/drawing/2014/main" id="{F8CF8D5E-0F00-4ABA-AEC5-A9D3EEFF1491}"/>
              </a:ext>
            </a:extLst>
          </p:cNvPr>
          <p:cNvSpPr txBox="1"/>
          <p:nvPr/>
        </p:nvSpPr>
        <p:spPr>
          <a:xfrm>
            <a:off x="1465385" y="5380672"/>
            <a:ext cx="9741876" cy="1477328"/>
          </a:xfrm>
          <a:prstGeom prst="rect">
            <a:avLst/>
          </a:prstGeom>
          <a:noFill/>
        </p:spPr>
        <p:txBody>
          <a:bodyPr wrap="square" rtlCol="0">
            <a:spAutoFit/>
          </a:bodyPr>
          <a:lstStyle/>
          <a:p>
            <a:r>
              <a:rPr lang="en-US" dirty="0"/>
              <a:t>Making complex mutants?  Try to first describe the genetic strategy with diagrams (metabolic pathway, </a:t>
            </a:r>
          </a:p>
          <a:p>
            <a:r>
              <a:rPr lang="en-US" dirty="0"/>
              <a:t>cartoons that show translational fusion). Include those diagrams on the slide to let audience refer back </a:t>
            </a:r>
          </a:p>
          <a:p>
            <a:r>
              <a:rPr lang="en-US" dirty="0"/>
              <a:t>to them as you show them your experimental data.  Robyn Roberts, PhD did a fantastic job with this to walk through complex protein biochemistry, immunoprecipitations.  Figure out what methods cartoons will communicate your data to an intelligent audience that doesn’t know your system like you do. </a:t>
            </a:r>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A0627068-0D36-4FD0-806B-430332CE6C5B}"/>
                  </a:ext>
                </a:extLst>
              </p14:cNvPr>
              <p14:cNvContentPartPr/>
              <p14:nvPr/>
            </p14:nvContentPartPr>
            <p14:xfrm>
              <a:off x="8937923" y="2066640"/>
              <a:ext cx="1406880" cy="1265760"/>
            </p14:xfrm>
          </p:contentPart>
        </mc:Choice>
        <mc:Fallback>
          <p:pic>
            <p:nvPicPr>
              <p:cNvPr id="11" name="Ink 10">
                <a:extLst>
                  <a:ext uri="{FF2B5EF4-FFF2-40B4-BE49-F238E27FC236}">
                    <a16:creationId xmlns:a16="http://schemas.microsoft.com/office/drawing/2014/main" id="{A0627068-0D36-4FD0-806B-430332CE6C5B}"/>
                  </a:ext>
                </a:extLst>
              </p:cNvPr>
              <p:cNvPicPr/>
              <p:nvPr/>
            </p:nvPicPr>
            <p:blipFill>
              <a:blip r:embed="rId4"/>
              <a:stretch>
                <a:fillRect/>
              </a:stretch>
            </p:blipFill>
            <p:spPr>
              <a:xfrm>
                <a:off x="8919928" y="2048640"/>
                <a:ext cx="1442511" cy="1301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1D667D43-1114-42D6-82D9-79F975EA2EE8}"/>
                  </a:ext>
                </a:extLst>
              </p14:cNvPr>
              <p14:cNvContentPartPr/>
              <p14:nvPr/>
            </p14:nvContentPartPr>
            <p14:xfrm>
              <a:off x="4913123" y="1666680"/>
              <a:ext cx="959400" cy="1395360"/>
            </p14:xfrm>
          </p:contentPart>
        </mc:Choice>
        <mc:Fallback>
          <p:pic>
            <p:nvPicPr>
              <p:cNvPr id="14" name="Ink 13">
                <a:extLst>
                  <a:ext uri="{FF2B5EF4-FFF2-40B4-BE49-F238E27FC236}">
                    <a16:creationId xmlns:a16="http://schemas.microsoft.com/office/drawing/2014/main" id="{1D667D43-1114-42D6-82D9-79F975EA2EE8}"/>
                  </a:ext>
                </a:extLst>
              </p:cNvPr>
              <p:cNvPicPr/>
              <p:nvPr/>
            </p:nvPicPr>
            <p:blipFill>
              <a:blip r:embed="rId6"/>
              <a:stretch>
                <a:fillRect/>
              </a:stretch>
            </p:blipFill>
            <p:spPr>
              <a:xfrm>
                <a:off x="4895130" y="1649035"/>
                <a:ext cx="995027" cy="1431009"/>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Ink 16">
                <a:extLst>
                  <a:ext uri="{FF2B5EF4-FFF2-40B4-BE49-F238E27FC236}">
                    <a16:creationId xmlns:a16="http://schemas.microsoft.com/office/drawing/2014/main" id="{0D83CB1B-EF5B-4938-8D97-580D781DA124}"/>
                  </a:ext>
                </a:extLst>
              </p14:cNvPr>
              <p14:cNvContentPartPr/>
              <p14:nvPr/>
            </p14:nvContentPartPr>
            <p14:xfrm>
              <a:off x="7509083" y="4303320"/>
              <a:ext cx="2150640" cy="948960"/>
            </p14:xfrm>
          </p:contentPart>
        </mc:Choice>
        <mc:Fallback>
          <p:pic>
            <p:nvPicPr>
              <p:cNvPr id="17" name="Ink 16">
                <a:extLst>
                  <a:ext uri="{FF2B5EF4-FFF2-40B4-BE49-F238E27FC236}">
                    <a16:creationId xmlns:a16="http://schemas.microsoft.com/office/drawing/2014/main" id="{0D83CB1B-EF5B-4938-8D97-580D781DA124}"/>
                  </a:ext>
                </a:extLst>
              </p:cNvPr>
              <p:cNvPicPr/>
              <p:nvPr/>
            </p:nvPicPr>
            <p:blipFill>
              <a:blip r:embed="rId8"/>
              <a:stretch>
                <a:fillRect/>
              </a:stretch>
            </p:blipFill>
            <p:spPr>
              <a:xfrm>
                <a:off x="7491086" y="4285680"/>
                <a:ext cx="2186274" cy="984600"/>
              </a:xfrm>
              <a:prstGeom prst="rect">
                <a:avLst/>
              </a:prstGeom>
            </p:spPr>
          </p:pic>
        </mc:Fallback>
      </mc:AlternateContent>
      <p:sp>
        <p:nvSpPr>
          <p:cNvPr id="18" name="TextBox 17">
            <a:extLst>
              <a:ext uri="{FF2B5EF4-FFF2-40B4-BE49-F238E27FC236}">
                <a16:creationId xmlns:a16="http://schemas.microsoft.com/office/drawing/2014/main" id="{0817A2D3-EFC5-43F5-910E-83EFCB14F932}"/>
              </a:ext>
            </a:extLst>
          </p:cNvPr>
          <p:cNvSpPr txBox="1"/>
          <p:nvPr/>
        </p:nvSpPr>
        <p:spPr>
          <a:xfrm>
            <a:off x="679938" y="597877"/>
            <a:ext cx="963725" cy="584775"/>
          </a:xfrm>
          <a:prstGeom prst="rect">
            <a:avLst/>
          </a:prstGeom>
          <a:noFill/>
        </p:spPr>
        <p:txBody>
          <a:bodyPr wrap="none" rtlCol="0">
            <a:spAutoFit/>
          </a:bodyPr>
          <a:lstStyle/>
          <a:p>
            <a:r>
              <a:rPr lang="en-US" sz="3200" dirty="0" err="1"/>
              <a:t>Misc</a:t>
            </a:r>
            <a:endParaRPr lang="en-US" sz="3200" dirty="0"/>
          </a:p>
        </p:txBody>
      </p:sp>
    </p:spTree>
    <p:extLst>
      <p:ext uri="{BB962C8B-B14F-4D97-AF65-F5344CB8AC3E}">
        <p14:creationId xmlns:p14="http://schemas.microsoft.com/office/powerpoint/2010/main" val="988568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3DE9EA-DEB6-4FF1-8053-7A1BF33453A7}"/>
              </a:ext>
            </a:extLst>
          </p:cNvPr>
          <p:cNvPicPr>
            <a:picLocks noChangeAspect="1"/>
          </p:cNvPicPr>
          <p:nvPr/>
        </p:nvPicPr>
        <p:blipFill>
          <a:blip r:embed="rId2"/>
          <a:stretch>
            <a:fillRect/>
          </a:stretch>
        </p:blipFill>
        <p:spPr>
          <a:xfrm>
            <a:off x="492370" y="1458057"/>
            <a:ext cx="5697679" cy="3204944"/>
          </a:xfrm>
          <a:prstGeom prst="rect">
            <a:avLst/>
          </a:prstGeom>
        </p:spPr>
      </p:pic>
      <p:sp>
        <p:nvSpPr>
          <p:cNvPr id="18" name="TextBox 17">
            <a:extLst>
              <a:ext uri="{FF2B5EF4-FFF2-40B4-BE49-F238E27FC236}">
                <a16:creationId xmlns:a16="http://schemas.microsoft.com/office/drawing/2014/main" id="{0817A2D3-EFC5-43F5-910E-83EFCB14F932}"/>
              </a:ext>
            </a:extLst>
          </p:cNvPr>
          <p:cNvSpPr txBox="1"/>
          <p:nvPr/>
        </p:nvSpPr>
        <p:spPr>
          <a:xfrm>
            <a:off x="679938" y="597877"/>
            <a:ext cx="963725" cy="584775"/>
          </a:xfrm>
          <a:prstGeom prst="rect">
            <a:avLst/>
          </a:prstGeom>
          <a:noFill/>
        </p:spPr>
        <p:txBody>
          <a:bodyPr wrap="none" rtlCol="0">
            <a:spAutoFit/>
          </a:bodyPr>
          <a:lstStyle/>
          <a:p>
            <a:r>
              <a:rPr lang="en-US" sz="3200" dirty="0" err="1"/>
              <a:t>Misc</a:t>
            </a:r>
            <a:endParaRPr lang="en-US" sz="3200" dirty="0"/>
          </a:p>
        </p:txBody>
      </p:sp>
      <p:sp>
        <p:nvSpPr>
          <p:cNvPr id="2" name="Oval 1">
            <a:extLst>
              <a:ext uri="{FF2B5EF4-FFF2-40B4-BE49-F238E27FC236}">
                <a16:creationId xmlns:a16="http://schemas.microsoft.com/office/drawing/2014/main" id="{C38381B3-7B1C-4CCF-905E-E66425754FFC}"/>
              </a:ext>
            </a:extLst>
          </p:cNvPr>
          <p:cNvSpPr/>
          <p:nvPr/>
        </p:nvSpPr>
        <p:spPr>
          <a:xfrm>
            <a:off x="2403231" y="3950677"/>
            <a:ext cx="914400" cy="1242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5C6EAB5-4396-4506-B6E1-D7A5B4FDBB65}"/>
              </a:ext>
            </a:extLst>
          </p:cNvPr>
          <p:cNvSpPr/>
          <p:nvPr/>
        </p:nvSpPr>
        <p:spPr>
          <a:xfrm>
            <a:off x="3833446" y="3974123"/>
            <a:ext cx="914400" cy="879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E6F3DC74-DBEE-4EFA-BFE8-18D19883941B}"/>
              </a:ext>
            </a:extLst>
          </p:cNvPr>
          <p:cNvSpPr/>
          <p:nvPr/>
        </p:nvSpPr>
        <p:spPr>
          <a:xfrm>
            <a:off x="2321170" y="5040923"/>
            <a:ext cx="1090246"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750579C7-AE86-4F78-9DFE-0606543F480E}"/>
              </a:ext>
            </a:extLst>
          </p:cNvPr>
          <p:cNvSpPr/>
          <p:nvPr/>
        </p:nvSpPr>
        <p:spPr>
          <a:xfrm>
            <a:off x="3763109" y="4700954"/>
            <a:ext cx="1090246" cy="1817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BA87242-04E2-42DD-9212-F84FF8C4AAD1}"/>
              </a:ext>
            </a:extLst>
          </p:cNvPr>
          <p:cNvSpPr txBox="1"/>
          <p:nvPr/>
        </p:nvSpPr>
        <p:spPr>
          <a:xfrm>
            <a:off x="6693877" y="2661139"/>
            <a:ext cx="5111261" cy="2585323"/>
          </a:xfrm>
          <a:prstGeom prst="rect">
            <a:avLst/>
          </a:prstGeom>
          <a:noFill/>
        </p:spPr>
        <p:txBody>
          <a:bodyPr wrap="square" rtlCol="0">
            <a:spAutoFit/>
          </a:bodyPr>
          <a:lstStyle/>
          <a:p>
            <a:r>
              <a:rPr lang="en-US" b="1" u="sng" dirty="0"/>
              <a:t>Don’t put new / important information in the bottom quarter of slides</a:t>
            </a:r>
          </a:p>
          <a:p>
            <a:endParaRPr lang="en-US" dirty="0"/>
          </a:p>
          <a:p>
            <a:r>
              <a:rPr lang="en-US" dirty="0"/>
              <a:t>Assume heads will block the bottom of the slides. Seminar rooms were often build in 1950. </a:t>
            </a:r>
          </a:p>
          <a:p>
            <a:endParaRPr lang="en-US" dirty="0"/>
          </a:p>
          <a:p>
            <a:r>
              <a:rPr lang="en-US" dirty="0"/>
              <a:t>This is an okay place to put “recycled” information if you can’t fit it somewhere better.  It’s a good place to cite your sources. </a:t>
            </a:r>
          </a:p>
        </p:txBody>
      </p:sp>
    </p:spTree>
    <p:extLst>
      <p:ext uri="{BB962C8B-B14F-4D97-AF65-F5344CB8AC3E}">
        <p14:creationId xmlns:p14="http://schemas.microsoft.com/office/powerpoint/2010/main" val="3147458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63F2BD-2DAA-40F0-8D9E-88A22D51AB84}"/>
              </a:ext>
            </a:extLst>
          </p:cNvPr>
          <p:cNvPicPr>
            <a:picLocks noChangeAspect="1"/>
          </p:cNvPicPr>
          <p:nvPr/>
        </p:nvPicPr>
        <p:blipFill>
          <a:blip r:embed="rId2"/>
          <a:stretch>
            <a:fillRect/>
          </a:stretch>
        </p:blipFill>
        <p:spPr>
          <a:xfrm>
            <a:off x="0" y="1311194"/>
            <a:ext cx="8311662" cy="4646298"/>
          </a:xfrm>
          <a:prstGeom prst="rect">
            <a:avLst/>
          </a:prstGeom>
        </p:spPr>
      </p:pic>
      <p:sp>
        <p:nvSpPr>
          <p:cNvPr id="5" name="TextBox 4">
            <a:extLst>
              <a:ext uri="{FF2B5EF4-FFF2-40B4-BE49-F238E27FC236}">
                <a16:creationId xmlns:a16="http://schemas.microsoft.com/office/drawing/2014/main" id="{F110EB1C-F01B-4646-A010-7537ECD99409}"/>
              </a:ext>
            </a:extLst>
          </p:cNvPr>
          <p:cNvSpPr txBox="1"/>
          <p:nvPr/>
        </p:nvSpPr>
        <p:spPr>
          <a:xfrm>
            <a:off x="293077" y="468923"/>
            <a:ext cx="7010574" cy="369332"/>
          </a:xfrm>
          <a:prstGeom prst="rect">
            <a:avLst/>
          </a:prstGeom>
          <a:noFill/>
        </p:spPr>
        <p:txBody>
          <a:bodyPr wrap="none" rtlCol="0">
            <a:spAutoFit/>
          </a:bodyPr>
          <a:lstStyle/>
          <a:p>
            <a:r>
              <a:rPr lang="en-US" dirty="0"/>
              <a:t>Recap your results &amp; use tiny versions of the data as a visual reminder. </a:t>
            </a:r>
          </a:p>
        </p:txBody>
      </p:sp>
      <p:sp>
        <p:nvSpPr>
          <p:cNvPr id="6" name="TextBox 5">
            <a:extLst>
              <a:ext uri="{FF2B5EF4-FFF2-40B4-BE49-F238E27FC236}">
                <a16:creationId xmlns:a16="http://schemas.microsoft.com/office/drawing/2014/main" id="{23E09F50-BEE8-4BE6-90D9-A2239707A43C}"/>
              </a:ext>
            </a:extLst>
          </p:cNvPr>
          <p:cNvSpPr txBox="1"/>
          <p:nvPr/>
        </p:nvSpPr>
        <p:spPr>
          <a:xfrm>
            <a:off x="93785" y="6213231"/>
            <a:ext cx="3556102" cy="369332"/>
          </a:xfrm>
          <a:prstGeom prst="rect">
            <a:avLst/>
          </a:prstGeom>
          <a:noFill/>
        </p:spPr>
        <p:txBody>
          <a:bodyPr wrap="none" rtlCol="0">
            <a:spAutoFit/>
          </a:bodyPr>
          <a:lstStyle/>
          <a:p>
            <a:r>
              <a:rPr lang="en-US" dirty="0"/>
              <a:t>I learned this from Rick </a:t>
            </a:r>
            <a:r>
              <a:rPr lang="en-US" dirty="0" err="1"/>
              <a:t>Lankau</a:t>
            </a:r>
            <a:r>
              <a:rPr lang="en-US" dirty="0"/>
              <a:t>, PhD</a:t>
            </a:r>
          </a:p>
        </p:txBody>
      </p:sp>
      <p:sp>
        <p:nvSpPr>
          <p:cNvPr id="7" name="TextBox 6">
            <a:extLst>
              <a:ext uri="{FF2B5EF4-FFF2-40B4-BE49-F238E27FC236}">
                <a16:creationId xmlns:a16="http://schemas.microsoft.com/office/drawing/2014/main" id="{6AFE9808-A35D-46C5-88F3-A5572D7F669A}"/>
              </a:ext>
            </a:extLst>
          </p:cNvPr>
          <p:cNvSpPr txBox="1"/>
          <p:nvPr/>
        </p:nvSpPr>
        <p:spPr>
          <a:xfrm>
            <a:off x="8464062" y="1312984"/>
            <a:ext cx="3727938" cy="1754326"/>
          </a:xfrm>
          <a:prstGeom prst="rect">
            <a:avLst/>
          </a:prstGeom>
          <a:noFill/>
        </p:spPr>
        <p:txBody>
          <a:bodyPr wrap="square" rtlCol="0">
            <a:spAutoFit/>
          </a:bodyPr>
          <a:lstStyle/>
          <a:p>
            <a:r>
              <a:rPr lang="en-US" dirty="0"/>
              <a:t>Specific outlines/talk road maps and summaries are essential for a &gt; 30 min talk.  Revisit them. </a:t>
            </a:r>
          </a:p>
          <a:p>
            <a:endParaRPr lang="en-US" dirty="0"/>
          </a:p>
          <a:p>
            <a:r>
              <a:rPr lang="en-US" dirty="0"/>
              <a:t>15 min talk should at least have a summary. </a:t>
            </a:r>
          </a:p>
        </p:txBody>
      </p:sp>
    </p:spTree>
    <p:extLst>
      <p:ext uri="{BB962C8B-B14F-4D97-AF65-F5344CB8AC3E}">
        <p14:creationId xmlns:p14="http://schemas.microsoft.com/office/powerpoint/2010/main" val="417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53C1-711E-4A02-921C-21CAA6AED991}"/>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9D2B48CC-250F-423A-AA50-7AF4BD201044}"/>
              </a:ext>
            </a:extLst>
          </p:cNvPr>
          <p:cNvSpPr>
            <a:spLocks noGrp="1"/>
          </p:cNvSpPr>
          <p:nvPr>
            <p:ph idx="1"/>
          </p:nvPr>
        </p:nvSpPr>
        <p:spPr>
          <a:xfrm>
            <a:off x="8077200" y="1825625"/>
            <a:ext cx="3962400" cy="4351338"/>
          </a:xfrm>
        </p:spPr>
        <p:txBody>
          <a:bodyPr>
            <a:normAutofit lnSpcReduction="10000"/>
          </a:bodyPr>
          <a:lstStyle/>
          <a:p>
            <a:pPr marL="0" indent="0">
              <a:buNone/>
            </a:pPr>
            <a:r>
              <a:rPr lang="en-US" dirty="0"/>
              <a:t>General advice: help your audience understand your conclusions without getting stuck in the weeds/details. Communicate your science with a goal of teaching. Don’t dumb it down, but do distill the most important points.  Save the nitty gritty details for the paper.</a:t>
            </a:r>
          </a:p>
        </p:txBody>
      </p:sp>
      <p:pic>
        <p:nvPicPr>
          <p:cNvPr id="4" name="Picture 3">
            <a:extLst>
              <a:ext uri="{FF2B5EF4-FFF2-40B4-BE49-F238E27FC236}">
                <a16:creationId xmlns:a16="http://schemas.microsoft.com/office/drawing/2014/main" id="{719C4700-2507-4D35-93AD-281D623D4336}"/>
              </a:ext>
            </a:extLst>
          </p:cNvPr>
          <p:cNvPicPr>
            <a:picLocks noChangeAspect="1"/>
          </p:cNvPicPr>
          <p:nvPr/>
        </p:nvPicPr>
        <p:blipFill>
          <a:blip r:embed="rId2"/>
          <a:stretch>
            <a:fillRect/>
          </a:stretch>
        </p:blipFill>
        <p:spPr>
          <a:xfrm>
            <a:off x="304801" y="1789772"/>
            <a:ext cx="7594878" cy="4299993"/>
          </a:xfrm>
          <a:prstGeom prst="rect">
            <a:avLst/>
          </a:prstGeom>
        </p:spPr>
      </p:pic>
    </p:spTree>
    <p:extLst>
      <p:ext uri="{BB962C8B-B14F-4D97-AF65-F5344CB8AC3E}">
        <p14:creationId xmlns:p14="http://schemas.microsoft.com/office/powerpoint/2010/main" val="1283310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1380-00EE-449E-A26A-31B283E1A0F1}"/>
              </a:ext>
            </a:extLst>
          </p:cNvPr>
          <p:cNvSpPr>
            <a:spLocks noGrp="1"/>
          </p:cNvSpPr>
          <p:nvPr>
            <p:ph type="title"/>
          </p:nvPr>
        </p:nvSpPr>
        <p:spPr/>
        <p:txBody>
          <a:bodyPr/>
          <a:lstStyle/>
          <a:p>
            <a:r>
              <a:rPr lang="en-US" dirty="0" err="1"/>
              <a:t>Misc</a:t>
            </a:r>
            <a:r>
              <a:rPr lang="en-US" dirty="0"/>
              <a:t>	</a:t>
            </a:r>
          </a:p>
        </p:txBody>
      </p:sp>
      <p:sp>
        <p:nvSpPr>
          <p:cNvPr id="3" name="Content Placeholder 2">
            <a:extLst>
              <a:ext uri="{FF2B5EF4-FFF2-40B4-BE49-F238E27FC236}">
                <a16:creationId xmlns:a16="http://schemas.microsoft.com/office/drawing/2014/main" id="{3178E8C4-F884-4BF9-855A-EBE4A2971F81}"/>
              </a:ext>
            </a:extLst>
          </p:cNvPr>
          <p:cNvSpPr>
            <a:spLocks noGrp="1"/>
          </p:cNvSpPr>
          <p:nvPr>
            <p:ph idx="1"/>
          </p:nvPr>
        </p:nvSpPr>
        <p:spPr/>
        <p:txBody>
          <a:bodyPr/>
          <a:lstStyle/>
          <a:p>
            <a:r>
              <a:rPr lang="en-US" dirty="0"/>
              <a:t>When attending seminars/classes, pay attention both to the science and to the mechanisms of communicating science.  What is effective and not effective?</a:t>
            </a:r>
          </a:p>
        </p:txBody>
      </p:sp>
    </p:spTree>
    <p:extLst>
      <p:ext uri="{BB962C8B-B14F-4D97-AF65-F5344CB8AC3E}">
        <p14:creationId xmlns:p14="http://schemas.microsoft.com/office/powerpoint/2010/main" val="125819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2E27-F422-4CE3-AD04-5231A63176D3}"/>
              </a:ext>
            </a:extLst>
          </p:cNvPr>
          <p:cNvSpPr>
            <a:spLocks noGrp="1"/>
          </p:cNvSpPr>
          <p:nvPr>
            <p:ph type="title"/>
          </p:nvPr>
        </p:nvSpPr>
        <p:spPr/>
        <p:txBody>
          <a:bodyPr/>
          <a:lstStyle/>
          <a:p>
            <a:r>
              <a:rPr lang="en-US" dirty="0"/>
              <a:t>Most important presentation tip	</a:t>
            </a:r>
          </a:p>
        </p:txBody>
      </p:sp>
      <p:sp>
        <p:nvSpPr>
          <p:cNvPr id="3" name="Content Placeholder 2">
            <a:extLst>
              <a:ext uri="{FF2B5EF4-FFF2-40B4-BE49-F238E27FC236}">
                <a16:creationId xmlns:a16="http://schemas.microsoft.com/office/drawing/2014/main" id="{DAB99DB5-64F8-4567-96A4-3AE48FC9FFDF}"/>
              </a:ext>
            </a:extLst>
          </p:cNvPr>
          <p:cNvSpPr>
            <a:spLocks noGrp="1"/>
          </p:cNvSpPr>
          <p:nvPr>
            <p:ph idx="1"/>
          </p:nvPr>
        </p:nvSpPr>
        <p:spPr/>
        <p:txBody>
          <a:bodyPr/>
          <a:lstStyle/>
          <a:p>
            <a:r>
              <a:rPr lang="en-US" dirty="0"/>
              <a:t>reusing images / information / consistent formatting/ consistent color codes* for datasets is a </a:t>
            </a:r>
            <a:r>
              <a:rPr lang="en-US" u="sng" dirty="0"/>
              <a:t>great tool</a:t>
            </a:r>
            <a:r>
              <a:rPr lang="en-US" dirty="0"/>
              <a:t> for teaching an audience new information. Try to use verbal and visual repetition to build up to complexity from material your audience will know</a:t>
            </a:r>
          </a:p>
          <a:p>
            <a:endParaRPr lang="en-US" dirty="0"/>
          </a:p>
          <a:p>
            <a:endParaRPr lang="en-US" dirty="0"/>
          </a:p>
          <a:p>
            <a:pPr marL="0" indent="0">
              <a:buNone/>
            </a:pPr>
            <a:r>
              <a:rPr lang="en-US" dirty="0"/>
              <a:t>*If possible, consider color-blind friendly color palettes</a:t>
            </a:r>
          </a:p>
        </p:txBody>
      </p:sp>
    </p:spTree>
    <p:extLst>
      <p:ext uri="{BB962C8B-B14F-4D97-AF65-F5344CB8AC3E}">
        <p14:creationId xmlns:p14="http://schemas.microsoft.com/office/powerpoint/2010/main" val="107883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54EF-C5BF-4A7C-8EF3-3CDF6A0B08A7}"/>
              </a:ext>
            </a:extLst>
          </p:cNvPr>
          <p:cNvSpPr>
            <a:spLocks noGrp="1"/>
          </p:cNvSpPr>
          <p:nvPr>
            <p:ph type="title"/>
          </p:nvPr>
        </p:nvSpPr>
        <p:spPr>
          <a:xfrm>
            <a:off x="304800" y="177557"/>
            <a:ext cx="11353800" cy="514106"/>
          </a:xfrm>
        </p:spPr>
        <p:txBody>
          <a:bodyPr>
            <a:normAutofit fontScale="90000"/>
          </a:bodyPr>
          <a:lstStyle/>
          <a:p>
            <a:r>
              <a:rPr lang="en-US" sz="3200" dirty="0"/>
              <a:t>Use simple animations (appear) to build up to complex/busy slides</a:t>
            </a:r>
          </a:p>
        </p:txBody>
      </p:sp>
      <p:pic>
        <p:nvPicPr>
          <p:cNvPr id="4" name="Picture 3">
            <a:extLst>
              <a:ext uri="{FF2B5EF4-FFF2-40B4-BE49-F238E27FC236}">
                <a16:creationId xmlns:a16="http://schemas.microsoft.com/office/drawing/2014/main" id="{3F235717-57E8-4D27-9D5A-966C19414224}"/>
              </a:ext>
            </a:extLst>
          </p:cNvPr>
          <p:cNvPicPr>
            <a:picLocks noChangeAspect="1"/>
          </p:cNvPicPr>
          <p:nvPr/>
        </p:nvPicPr>
        <p:blipFill>
          <a:blip r:embed="rId2"/>
          <a:stretch>
            <a:fillRect/>
          </a:stretch>
        </p:blipFill>
        <p:spPr>
          <a:xfrm>
            <a:off x="5838092" y="4389424"/>
            <a:ext cx="4082628" cy="2289708"/>
          </a:xfrm>
          <a:prstGeom prst="rect">
            <a:avLst/>
          </a:prstGeom>
        </p:spPr>
      </p:pic>
      <p:pic>
        <p:nvPicPr>
          <p:cNvPr id="5" name="Picture 4">
            <a:extLst>
              <a:ext uri="{FF2B5EF4-FFF2-40B4-BE49-F238E27FC236}">
                <a16:creationId xmlns:a16="http://schemas.microsoft.com/office/drawing/2014/main" id="{E276EC0B-CEF3-47A2-BE53-B8B3872CEA78}"/>
              </a:ext>
            </a:extLst>
          </p:cNvPr>
          <p:cNvPicPr>
            <a:picLocks noChangeAspect="1"/>
          </p:cNvPicPr>
          <p:nvPr/>
        </p:nvPicPr>
        <p:blipFill>
          <a:blip r:embed="rId3"/>
          <a:stretch>
            <a:fillRect/>
          </a:stretch>
        </p:blipFill>
        <p:spPr>
          <a:xfrm>
            <a:off x="1160585" y="4288230"/>
            <a:ext cx="4325816" cy="2356025"/>
          </a:xfrm>
          <a:prstGeom prst="rect">
            <a:avLst/>
          </a:prstGeom>
        </p:spPr>
      </p:pic>
      <p:pic>
        <p:nvPicPr>
          <p:cNvPr id="6" name="Picture 5">
            <a:extLst>
              <a:ext uri="{FF2B5EF4-FFF2-40B4-BE49-F238E27FC236}">
                <a16:creationId xmlns:a16="http://schemas.microsoft.com/office/drawing/2014/main" id="{C8E3920F-5D3B-475E-AC47-D062A8CBCA41}"/>
              </a:ext>
            </a:extLst>
          </p:cNvPr>
          <p:cNvPicPr>
            <a:picLocks noChangeAspect="1"/>
          </p:cNvPicPr>
          <p:nvPr/>
        </p:nvPicPr>
        <p:blipFill>
          <a:blip r:embed="rId4"/>
          <a:stretch>
            <a:fillRect/>
          </a:stretch>
        </p:blipFill>
        <p:spPr>
          <a:xfrm>
            <a:off x="5896707" y="1981200"/>
            <a:ext cx="4115474" cy="2322735"/>
          </a:xfrm>
          <a:prstGeom prst="rect">
            <a:avLst/>
          </a:prstGeom>
        </p:spPr>
      </p:pic>
      <p:pic>
        <p:nvPicPr>
          <p:cNvPr id="7" name="Picture 6">
            <a:extLst>
              <a:ext uri="{FF2B5EF4-FFF2-40B4-BE49-F238E27FC236}">
                <a16:creationId xmlns:a16="http://schemas.microsoft.com/office/drawing/2014/main" id="{A32962E2-8CFC-4493-938A-22D08095ECE0}"/>
              </a:ext>
            </a:extLst>
          </p:cNvPr>
          <p:cNvPicPr>
            <a:picLocks noChangeAspect="1"/>
          </p:cNvPicPr>
          <p:nvPr/>
        </p:nvPicPr>
        <p:blipFill>
          <a:blip r:embed="rId5"/>
          <a:stretch>
            <a:fillRect/>
          </a:stretch>
        </p:blipFill>
        <p:spPr>
          <a:xfrm>
            <a:off x="1207475" y="2027853"/>
            <a:ext cx="3988852" cy="2204178"/>
          </a:xfrm>
          <a:prstGeom prst="rect">
            <a:avLst/>
          </a:prstGeom>
        </p:spPr>
      </p:pic>
      <p:pic>
        <p:nvPicPr>
          <p:cNvPr id="8" name="Picture 7">
            <a:extLst>
              <a:ext uri="{FF2B5EF4-FFF2-40B4-BE49-F238E27FC236}">
                <a16:creationId xmlns:a16="http://schemas.microsoft.com/office/drawing/2014/main" id="{3179EA24-4390-4FF4-A0FD-01989600E159}"/>
              </a:ext>
            </a:extLst>
          </p:cNvPr>
          <p:cNvPicPr>
            <a:picLocks noChangeAspect="1"/>
          </p:cNvPicPr>
          <p:nvPr/>
        </p:nvPicPr>
        <p:blipFill>
          <a:blip r:embed="rId6"/>
          <a:stretch>
            <a:fillRect/>
          </a:stretch>
        </p:blipFill>
        <p:spPr>
          <a:xfrm>
            <a:off x="3495921" y="741959"/>
            <a:ext cx="3807556" cy="1057294"/>
          </a:xfrm>
          <a:prstGeom prst="rect">
            <a:avLst/>
          </a:prstGeom>
        </p:spPr>
      </p:pic>
    </p:spTree>
    <p:extLst>
      <p:ext uri="{BB962C8B-B14F-4D97-AF65-F5344CB8AC3E}">
        <p14:creationId xmlns:p14="http://schemas.microsoft.com/office/powerpoint/2010/main" val="169472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3E31-AC9C-4494-97B1-00E4B5267DE0}"/>
              </a:ext>
            </a:extLst>
          </p:cNvPr>
          <p:cNvSpPr>
            <a:spLocks noGrp="1"/>
          </p:cNvSpPr>
          <p:nvPr>
            <p:ph type="title"/>
          </p:nvPr>
        </p:nvSpPr>
        <p:spPr/>
        <p:txBody>
          <a:bodyPr/>
          <a:lstStyle/>
          <a:p>
            <a:r>
              <a:rPr lang="en-US" dirty="0"/>
              <a:t>Surprisingly useful thing in ppt</a:t>
            </a:r>
          </a:p>
        </p:txBody>
      </p:sp>
      <p:pic>
        <p:nvPicPr>
          <p:cNvPr id="4" name="Picture 3">
            <a:extLst>
              <a:ext uri="{FF2B5EF4-FFF2-40B4-BE49-F238E27FC236}">
                <a16:creationId xmlns:a16="http://schemas.microsoft.com/office/drawing/2014/main" id="{B437C6FC-AFA7-4361-BECE-E081B2E2CFC7}"/>
              </a:ext>
            </a:extLst>
          </p:cNvPr>
          <p:cNvPicPr>
            <a:picLocks noChangeAspect="1"/>
          </p:cNvPicPr>
          <p:nvPr/>
        </p:nvPicPr>
        <p:blipFill>
          <a:blip r:embed="rId2"/>
          <a:stretch>
            <a:fillRect/>
          </a:stretch>
        </p:blipFill>
        <p:spPr>
          <a:xfrm>
            <a:off x="3091520" y="1545049"/>
            <a:ext cx="3406435" cy="1188823"/>
          </a:xfrm>
          <a:prstGeom prst="rect">
            <a:avLst/>
          </a:prstGeom>
        </p:spPr>
      </p:pic>
      <p:cxnSp>
        <p:nvCxnSpPr>
          <p:cNvPr id="6" name="Straight Arrow Connector 5">
            <a:extLst>
              <a:ext uri="{FF2B5EF4-FFF2-40B4-BE49-F238E27FC236}">
                <a16:creationId xmlns:a16="http://schemas.microsoft.com/office/drawing/2014/main" id="{DF2F2FDA-D7D8-4EC3-A397-102ACE5DE183}"/>
              </a:ext>
            </a:extLst>
          </p:cNvPr>
          <p:cNvCxnSpPr/>
          <p:nvPr/>
        </p:nvCxnSpPr>
        <p:spPr>
          <a:xfrm flipH="1">
            <a:off x="5685692" y="1406770"/>
            <a:ext cx="1875693" cy="5275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32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0A3F-B939-494E-A0B7-076179FDCC19}"/>
              </a:ext>
            </a:extLst>
          </p:cNvPr>
          <p:cNvSpPr>
            <a:spLocks noGrp="1"/>
          </p:cNvSpPr>
          <p:nvPr>
            <p:ph type="title"/>
          </p:nvPr>
        </p:nvSpPr>
        <p:spPr>
          <a:xfrm>
            <a:off x="838200" y="365126"/>
            <a:ext cx="10515600" cy="490660"/>
          </a:xfrm>
        </p:spPr>
        <p:txBody>
          <a:bodyPr>
            <a:normAutofit fontScale="90000"/>
          </a:bodyPr>
          <a:lstStyle/>
          <a:p>
            <a:r>
              <a:rPr lang="en-US" sz="3200" dirty="0"/>
              <a:t>Slide Master: uniformly change some defaults in your ppt</a:t>
            </a:r>
          </a:p>
        </p:txBody>
      </p:sp>
      <p:pic>
        <p:nvPicPr>
          <p:cNvPr id="4" name="Picture 3">
            <a:extLst>
              <a:ext uri="{FF2B5EF4-FFF2-40B4-BE49-F238E27FC236}">
                <a16:creationId xmlns:a16="http://schemas.microsoft.com/office/drawing/2014/main" id="{17ADAED0-0079-472C-A97B-AFA281DECE36}"/>
              </a:ext>
            </a:extLst>
          </p:cNvPr>
          <p:cNvPicPr>
            <a:picLocks noChangeAspect="1"/>
          </p:cNvPicPr>
          <p:nvPr/>
        </p:nvPicPr>
        <p:blipFill>
          <a:blip r:embed="rId2"/>
          <a:stretch>
            <a:fillRect/>
          </a:stretch>
        </p:blipFill>
        <p:spPr>
          <a:xfrm>
            <a:off x="152400" y="1148801"/>
            <a:ext cx="4061812" cy="1371719"/>
          </a:xfrm>
          <a:prstGeom prst="rect">
            <a:avLst/>
          </a:prstGeom>
        </p:spPr>
      </p:pic>
      <p:pic>
        <p:nvPicPr>
          <p:cNvPr id="5" name="Picture 4">
            <a:extLst>
              <a:ext uri="{FF2B5EF4-FFF2-40B4-BE49-F238E27FC236}">
                <a16:creationId xmlns:a16="http://schemas.microsoft.com/office/drawing/2014/main" id="{2BC31413-0A7B-49B6-BB11-A16659AA4C60}"/>
              </a:ext>
            </a:extLst>
          </p:cNvPr>
          <p:cNvPicPr>
            <a:picLocks noChangeAspect="1"/>
          </p:cNvPicPr>
          <p:nvPr/>
        </p:nvPicPr>
        <p:blipFill>
          <a:blip r:embed="rId3"/>
          <a:stretch>
            <a:fillRect/>
          </a:stretch>
        </p:blipFill>
        <p:spPr>
          <a:xfrm>
            <a:off x="4655664" y="1207476"/>
            <a:ext cx="7379420" cy="4686010"/>
          </a:xfrm>
          <a:prstGeom prst="rect">
            <a:avLst/>
          </a:prstGeom>
        </p:spPr>
      </p:pic>
      <p:sp>
        <p:nvSpPr>
          <p:cNvPr id="7" name="Rectangle 6">
            <a:extLst>
              <a:ext uri="{FF2B5EF4-FFF2-40B4-BE49-F238E27FC236}">
                <a16:creationId xmlns:a16="http://schemas.microsoft.com/office/drawing/2014/main" id="{6C405DBC-9330-416D-8C4E-0B87F8ECC0E2}"/>
              </a:ext>
            </a:extLst>
          </p:cNvPr>
          <p:cNvSpPr/>
          <p:nvPr/>
        </p:nvSpPr>
        <p:spPr>
          <a:xfrm>
            <a:off x="6729046" y="2778368"/>
            <a:ext cx="5357446" cy="2895601"/>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8ACC1179-EE5C-46DD-A240-871A386AD314}"/>
              </a:ext>
            </a:extLst>
          </p:cNvPr>
          <p:cNvSpPr txBox="1"/>
          <p:nvPr/>
        </p:nvSpPr>
        <p:spPr>
          <a:xfrm>
            <a:off x="199293" y="2731477"/>
            <a:ext cx="4302369" cy="3416320"/>
          </a:xfrm>
          <a:prstGeom prst="rect">
            <a:avLst/>
          </a:prstGeom>
          <a:noFill/>
        </p:spPr>
        <p:txBody>
          <a:bodyPr wrap="square" rtlCol="0">
            <a:spAutoFit/>
          </a:bodyPr>
          <a:lstStyle/>
          <a:p>
            <a:r>
              <a:rPr lang="en-US" dirty="0"/>
              <a:t>This is how you can add background shapes to every slide. I personally like a simple embellishment like a thin black box.  This box helps me place all my content away from the edges of slides.  Since projectors are sometimes crooked, you want to keep your titles away from the top edge of slides.</a:t>
            </a:r>
          </a:p>
          <a:p>
            <a:endParaRPr lang="en-US" dirty="0"/>
          </a:p>
          <a:p>
            <a:r>
              <a:rPr lang="en-US" dirty="0"/>
              <a:t>I recommend investing in a slide style &amp; using that for all your slides if possible (potentially improving it with different iterations of your talk)</a:t>
            </a:r>
          </a:p>
        </p:txBody>
      </p:sp>
    </p:spTree>
    <p:extLst>
      <p:ext uri="{BB962C8B-B14F-4D97-AF65-F5344CB8AC3E}">
        <p14:creationId xmlns:p14="http://schemas.microsoft.com/office/powerpoint/2010/main" val="335289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3297E3-D143-432F-A8CC-4D18DB4E3C15}"/>
              </a:ext>
            </a:extLst>
          </p:cNvPr>
          <p:cNvPicPr>
            <a:picLocks noChangeAspect="1"/>
          </p:cNvPicPr>
          <p:nvPr/>
        </p:nvPicPr>
        <p:blipFill rotWithShape="1">
          <a:blip r:embed="rId2"/>
          <a:srcRect t="2229" r="19905"/>
          <a:stretch/>
        </p:blipFill>
        <p:spPr>
          <a:xfrm>
            <a:off x="0" y="1371600"/>
            <a:ext cx="8830677" cy="4565699"/>
          </a:xfrm>
          <a:prstGeom prst="rect">
            <a:avLst/>
          </a:prstGeom>
        </p:spPr>
      </p:pic>
      <p:sp>
        <p:nvSpPr>
          <p:cNvPr id="5" name="TextBox 4">
            <a:extLst>
              <a:ext uri="{FF2B5EF4-FFF2-40B4-BE49-F238E27FC236}">
                <a16:creationId xmlns:a16="http://schemas.microsoft.com/office/drawing/2014/main" id="{6BB5C59F-C186-4D48-B3FD-C454747C4CB3}"/>
              </a:ext>
            </a:extLst>
          </p:cNvPr>
          <p:cNvSpPr txBox="1"/>
          <p:nvPr/>
        </p:nvSpPr>
        <p:spPr>
          <a:xfrm>
            <a:off x="504092" y="480646"/>
            <a:ext cx="8960979" cy="523220"/>
          </a:xfrm>
          <a:prstGeom prst="rect">
            <a:avLst/>
          </a:prstGeom>
          <a:noFill/>
        </p:spPr>
        <p:txBody>
          <a:bodyPr wrap="none" rtlCol="0">
            <a:spAutoFit/>
          </a:bodyPr>
          <a:lstStyle/>
          <a:p>
            <a:r>
              <a:rPr lang="en-US" sz="2800" b="1" dirty="0"/>
              <a:t>Highlighting information </a:t>
            </a:r>
            <a:r>
              <a:rPr lang="en-US" sz="2800" dirty="0"/>
              <a:t>with semi-transparent white boxes</a:t>
            </a:r>
          </a:p>
        </p:txBody>
      </p:sp>
    </p:spTree>
    <p:extLst>
      <p:ext uri="{BB962C8B-B14F-4D97-AF65-F5344CB8AC3E}">
        <p14:creationId xmlns:p14="http://schemas.microsoft.com/office/powerpoint/2010/main" val="184953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F7E1-D37A-4E08-B14E-25BE4C329966}"/>
              </a:ext>
            </a:extLst>
          </p:cNvPr>
          <p:cNvSpPr>
            <a:spLocks noGrp="1"/>
          </p:cNvSpPr>
          <p:nvPr>
            <p:ph type="title"/>
          </p:nvPr>
        </p:nvSpPr>
        <p:spPr>
          <a:xfrm>
            <a:off x="838200" y="365126"/>
            <a:ext cx="10515600" cy="288018"/>
          </a:xfrm>
        </p:spPr>
        <p:txBody>
          <a:bodyPr>
            <a:normAutofit fontScale="90000"/>
          </a:bodyPr>
          <a:lstStyle/>
          <a:p>
            <a:r>
              <a:rPr lang="en-US" dirty="0"/>
              <a:t>Using the “Morph” Transition</a:t>
            </a:r>
          </a:p>
        </p:txBody>
      </p:sp>
      <p:sp>
        <p:nvSpPr>
          <p:cNvPr id="3" name="Content Placeholder 2">
            <a:extLst>
              <a:ext uri="{FF2B5EF4-FFF2-40B4-BE49-F238E27FC236}">
                <a16:creationId xmlns:a16="http://schemas.microsoft.com/office/drawing/2014/main" id="{537F66C6-429D-4A93-A305-972186417879}"/>
              </a:ext>
            </a:extLst>
          </p:cNvPr>
          <p:cNvSpPr>
            <a:spLocks noGrp="1"/>
          </p:cNvSpPr>
          <p:nvPr>
            <p:ph idx="1"/>
          </p:nvPr>
        </p:nvSpPr>
        <p:spPr>
          <a:xfrm>
            <a:off x="838200" y="942392"/>
            <a:ext cx="7155426" cy="5234571"/>
          </a:xfrm>
        </p:spPr>
        <p:txBody>
          <a:bodyPr>
            <a:normAutofit/>
          </a:bodyPr>
          <a:lstStyle/>
          <a:p>
            <a:r>
              <a:rPr lang="en-US" sz="2000" dirty="0"/>
              <a:t>Step 1: Duplicate the slide that you want to ‘morph’</a:t>
            </a:r>
          </a:p>
          <a:p>
            <a:r>
              <a:rPr lang="en-US" sz="2000" dirty="0"/>
              <a:t>Step 2: Apply the morph transition</a:t>
            </a:r>
          </a:p>
          <a:p>
            <a:r>
              <a:rPr lang="en-US" sz="2000" dirty="0"/>
              <a:t>Step 3: On one of the duplicated slide, move things around.  (In this chaos to ordered design, I started with the </a:t>
            </a:r>
            <a:r>
              <a:rPr lang="en-US" sz="2000" dirty="0" err="1"/>
              <a:t>biochem</a:t>
            </a:r>
            <a:r>
              <a:rPr lang="en-US" sz="2000" dirty="0"/>
              <a:t> map pathways (That had been drawn manually/carefully to summarize </a:t>
            </a:r>
            <a:r>
              <a:rPr lang="en-US" sz="2000" dirty="0" err="1"/>
              <a:t>RNAseq</a:t>
            </a:r>
            <a:r>
              <a:rPr lang="en-US" sz="2000" dirty="0"/>
              <a:t> data for a paper figure) &amp; broke them up by Arrange &gt; Align &gt; Distribute horizontally. </a:t>
            </a:r>
          </a:p>
          <a:p>
            <a:endParaRPr lang="en-US" sz="2000" dirty="0"/>
          </a:p>
        </p:txBody>
      </p:sp>
      <p:pic>
        <p:nvPicPr>
          <p:cNvPr id="4" name="Picture 3">
            <a:extLst>
              <a:ext uri="{FF2B5EF4-FFF2-40B4-BE49-F238E27FC236}">
                <a16:creationId xmlns:a16="http://schemas.microsoft.com/office/drawing/2014/main" id="{AF5724D1-3441-4F7E-B6C8-444F3037A109}"/>
              </a:ext>
            </a:extLst>
          </p:cNvPr>
          <p:cNvPicPr>
            <a:picLocks noChangeAspect="1"/>
          </p:cNvPicPr>
          <p:nvPr/>
        </p:nvPicPr>
        <p:blipFill>
          <a:blip r:embed="rId2"/>
          <a:stretch>
            <a:fillRect/>
          </a:stretch>
        </p:blipFill>
        <p:spPr>
          <a:xfrm>
            <a:off x="8121445" y="625575"/>
            <a:ext cx="3354469" cy="1257124"/>
          </a:xfrm>
          <a:prstGeom prst="rect">
            <a:avLst/>
          </a:prstGeom>
        </p:spPr>
      </p:pic>
      <p:pic>
        <p:nvPicPr>
          <p:cNvPr id="5" name="Picture 4">
            <a:extLst>
              <a:ext uri="{FF2B5EF4-FFF2-40B4-BE49-F238E27FC236}">
                <a16:creationId xmlns:a16="http://schemas.microsoft.com/office/drawing/2014/main" id="{174D262F-DF0F-4419-B592-7A842B7159C2}"/>
              </a:ext>
            </a:extLst>
          </p:cNvPr>
          <p:cNvPicPr>
            <a:picLocks noChangeAspect="1"/>
          </p:cNvPicPr>
          <p:nvPr/>
        </p:nvPicPr>
        <p:blipFill>
          <a:blip r:embed="rId3"/>
          <a:stretch>
            <a:fillRect/>
          </a:stretch>
        </p:blipFill>
        <p:spPr>
          <a:xfrm>
            <a:off x="489943" y="3286074"/>
            <a:ext cx="1995672" cy="3276958"/>
          </a:xfrm>
          <a:prstGeom prst="rect">
            <a:avLst/>
          </a:prstGeom>
        </p:spPr>
      </p:pic>
      <p:sp>
        <p:nvSpPr>
          <p:cNvPr id="6" name="TextBox 5">
            <a:extLst>
              <a:ext uri="{FF2B5EF4-FFF2-40B4-BE49-F238E27FC236}">
                <a16:creationId xmlns:a16="http://schemas.microsoft.com/office/drawing/2014/main" id="{6D47F00F-9039-48BC-BB2C-5207EA8A2D14}"/>
              </a:ext>
            </a:extLst>
          </p:cNvPr>
          <p:cNvSpPr txBox="1"/>
          <p:nvPr/>
        </p:nvSpPr>
        <p:spPr>
          <a:xfrm>
            <a:off x="4955459" y="3647768"/>
            <a:ext cx="4960174" cy="1477328"/>
          </a:xfrm>
          <a:prstGeom prst="rect">
            <a:avLst/>
          </a:prstGeom>
          <a:noFill/>
        </p:spPr>
        <p:txBody>
          <a:bodyPr wrap="square" rtlCol="0">
            <a:spAutoFit/>
          </a:bodyPr>
          <a:lstStyle/>
          <a:p>
            <a:r>
              <a:rPr lang="en-US" dirty="0"/>
              <a:t>Morph has a mind of it’s own.  It either works or it doesn’t.  If it moves objects in a “buggy” way, you can change how ppt morphs by grouping the “weird morphing” object to another. (select objects&gt; right click&gt; group) </a:t>
            </a:r>
          </a:p>
        </p:txBody>
      </p:sp>
      <p:pic>
        <p:nvPicPr>
          <p:cNvPr id="7" name="Picture 6">
            <a:extLst>
              <a:ext uri="{FF2B5EF4-FFF2-40B4-BE49-F238E27FC236}">
                <a16:creationId xmlns:a16="http://schemas.microsoft.com/office/drawing/2014/main" id="{74CE0BD7-1A60-4DE9-B859-AA8B1A08C8AD}"/>
              </a:ext>
            </a:extLst>
          </p:cNvPr>
          <p:cNvPicPr>
            <a:picLocks noChangeAspect="1"/>
          </p:cNvPicPr>
          <p:nvPr/>
        </p:nvPicPr>
        <p:blipFill>
          <a:blip r:embed="rId3"/>
          <a:stretch>
            <a:fillRect/>
          </a:stretch>
        </p:blipFill>
        <p:spPr>
          <a:xfrm>
            <a:off x="1448588" y="3349984"/>
            <a:ext cx="1995672" cy="3276958"/>
          </a:xfrm>
          <a:prstGeom prst="rect">
            <a:avLst/>
          </a:prstGeom>
        </p:spPr>
      </p:pic>
      <p:pic>
        <p:nvPicPr>
          <p:cNvPr id="8" name="Picture 7">
            <a:extLst>
              <a:ext uri="{FF2B5EF4-FFF2-40B4-BE49-F238E27FC236}">
                <a16:creationId xmlns:a16="http://schemas.microsoft.com/office/drawing/2014/main" id="{25344043-3773-4E65-B3B2-14279DEDB01D}"/>
              </a:ext>
            </a:extLst>
          </p:cNvPr>
          <p:cNvPicPr>
            <a:picLocks noChangeAspect="1"/>
          </p:cNvPicPr>
          <p:nvPr/>
        </p:nvPicPr>
        <p:blipFill>
          <a:blip r:embed="rId4"/>
          <a:stretch>
            <a:fillRect/>
          </a:stretch>
        </p:blipFill>
        <p:spPr>
          <a:xfrm>
            <a:off x="8005563" y="4839650"/>
            <a:ext cx="2453853" cy="777307"/>
          </a:xfrm>
          <a:prstGeom prst="rect">
            <a:avLst/>
          </a:prstGeom>
        </p:spPr>
      </p:pic>
    </p:spTree>
    <p:extLst>
      <p:ext uri="{BB962C8B-B14F-4D97-AF65-F5344CB8AC3E}">
        <p14:creationId xmlns:p14="http://schemas.microsoft.com/office/powerpoint/2010/main" val="13206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5" name="Straight Connector 194">
            <a:extLst>
              <a:ext uri="{FF2B5EF4-FFF2-40B4-BE49-F238E27FC236}">
                <a16:creationId xmlns:a16="http://schemas.microsoft.com/office/drawing/2014/main" id="{C73CF619-1E89-440A-BA5E-D3616A60EAB0}"/>
              </a:ext>
            </a:extLst>
          </p:cNvPr>
          <p:cNvCxnSpPr>
            <a:cxnSpLocks/>
          </p:cNvCxnSpPr>
          <p:nvPr/>
        </p:nvCxnSpPr>
        <p:spPr>
          <a:xfrm>
            <a:off x="4343400" y="6581810"/>
            <a:ext cx="761598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D01BD11B-CF04-4DC7-9F82-3DA0A6F07628}"/>
              </a:ext>
            </a:extLst>
          </p:cNvPr>
          <p:cNvSpPr txBox="1"/>
          <p:nvPr/>
        </p:nvSpPr>
        <p:spPr>
          <a:xfrm>
            <a:off x="8751733" y="1626243"/>
            <a:ext cx="628698"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Inositol</a:t>
            </a:r>
          </a:p>
        </p:txBody>
      </p:sp>
      <p:cxnSp>
        <p:nvCxnSpPr>
          <p:cNvPr id="197" name="Straight Arrow Connector 196">
            <a:extLst>
              <a:ext uri="{FF2B5EF4-FFF2-40B4-BE49-F238E27FC236}">
                <a16:creationId xmlns:a16="http://schemas.microsoft.com/office/drawing/2014/main" id="{46D3B8BE-BB2D-4E38-9205-1BDDC174C8C8}"/>
              </a:ext>
            </a:extLst>
          </p:cNvPr>
          <p:cNvCxnSpPr/>
          <p:nvPr/>
        </p:nvCxnSpPr>
        <p:spPr>
          <a:xfrm rot="19337900">
            <a:off x="1019057" y="1570362"/>
            <a:ext cx="95812" cy="18550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772DAE43-EF60-4B6B-AD22-6DD508338498}"/>
              </a:ext>
            </a:extLst>
          </p:cNvPr>
          <p:cNvCxnSpPr/>
          <p:nvPr/>
        </p:nvCxnSpPr>
        <p:spPr>
          <a:xfrm rot="19337900">
            <a:off x="7492938" y="1550588"/>
            <a:ext cx="95812" cy="18550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014823-51D8-4266-AA80-DA98C3BD48EB}"/>
              </a:ext>
            </a:extLst>
          </p:cNvPr>
          <p:cNvCxnSpPr/>
          <p:nvPr/>
        </p:nvCxnSpPr>
        <p:spPr>
          <a:xfrm rot="19337900">
            <a:off x="4452303" y="1640925"/>
            <a:ext cx="95812" cy="18550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C8E5DC61-5F0E-4055-95F9-44F3829EA444}"/>
              </a:ext>
            </a:extLst>
          </p:cNvPr>
          <p:cNvCxnSpPr>
            <a:cxnSpLocks/>
          </p:cNvCxnSpPr>
          <p:nvPr/>
        </p:nvCxnSpPr>
        <p:spPr>
          <a:xfrm rot="17866196">
            <a:off x="3012544" y="1638189"/>
            <a:ext cx="95812" cy="18550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FCDFE921-2CA8-457B-9832-4DA0AF7A22CF}"/>
              </a:ext>
            </a:extLst>
          </p:cNvPr>
          <p:cNvCxnSpPr/>
          <p:nvPr/>
        </p:nvCxnSpPr>
        <p:spPr>
          <a:xfrm rot="17866196">
            <a:off x="2802053" y="1501032"/>
            <a:ext cx="95812" cy="185508"/>
          </a:xfrm>
          <a:prstGeom prst="straightConnector1">
            <a:avLst/>
          </a:prstGeom>
          <a:ln w="28575">
            <a:solidFill>
              <a:schemeClr val="bg1">
                <a:lumMod val="75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2B772621-8469-4081-88C8-C15B2BECC275}"/>
              </a:ext>
            </a:extLst>
          </p:cNvPr>
          <p:cNvSpPr txBox="1"/>
          <p:nvPr/>
        </p:nvSpPr>
        <p:spPr>
          <a:xfrm>
            <a:off x="1839088" y="1456184"/>
            <a:ext cx="819455"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Galactose</a:t>
            </a:r>
          </a:p>
        </p:txBody>
      </p:sp>
      <p:cxnSp>
        <p:nvCxnSpPr>
          <p:cNvPr id="203" name="Straight Arrow Connector 202">
            <a:extLst>
              <a:ext uri="{FF2B5EF4-FFF2-40B4-BE49-F238E27FC236}">
                <a16:creationId xmlns:a16="http://schemas.microsoft.com/office/drawing/2014/main" id="{BC3BF3FC-1357-4910-8D3E-1CE305B96463}"/>
              </a:ext>
            </a:extLst>
          </p:cNvPr>
          <p:cNvCxnSpPr>
            <a:cxnSpLocks/>
          </p:cNvCxnSpPr>
          <p:nvPr/>
        </p:nvCxnSpPr>
        <p:spPr>
          <a:xfrm>
            <a:off x="957110" y="2212848"/>
            <a:ext cx="192024" cy="173736"/>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A2FA1F3C-F18D-456B-BB9F-95A8C919FBC3}"/>
              </a:ext>
            </a:extLst>
          </p:cNvPr>
          <p:cNvSpPr txBox="1"/>
          <p:nvPr/>
        </p:nvSpPr>
        <p:spPr>
          <a:xfrm>
            <a:off x="4969497" y="3901206"/>
            <a:ext cx="404278"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Ala</a:t>
            </a:r>
          </a:p>
        </p:txBody>
      </p:sp>
      <p:sp>
        <p:nvSpPr>
          <p:cNvPr id="205" name="TextBox 204">
            <a:extLst>
              <a:ext uri="{FF2B5EF4-FFF2-40B4-BE49-F238E27FC236}">
                <a16:creationId xmlns:a16="http://schemas.microsoft.com/office/drawing/2014/main" id="{3EC7CA84-6709-4835-8FAC-B1F9963C330D}"/>
              </a:ext>
            </a:extLst>
          </p:cNvPr>
          <p:cNvSpPr txBox="1"/>
          <p:nvPr/>
        </p:nvSpPr>
        <p:spPr>
          <a:xfrm>
            <a:off x="595126" y="1448282"/>
            <a:ext cx="412293" cy="261610"/>
          </a:xfrm>
          <a:prstGeom prst="rect">
            <a:avLst/>
          </a:prstGeom>
          <a:noFill/>
          <a:ln>
            <a:noFill/>
          </a:ln>
        </p:spPr>
        <p:txBody>
          <a:bodyPr wrap="none" rtlCol="0">
            <a:spAutoFit/>
          </a:bodyPr>
          <a:lstStyle/>
          <a:p>
            <a:r>
              <a:rPr lang="en-US" sz="1100" dirty="0" err="1">
                <a:latin typeface="Arial Nova" panose="020B0504020202020204" pitchFamily="34" charset="0"/>
                <a:cs typeface="Arial" panose="020B0604020202020204" pitchFamily="34" charset="0"/>
              </a:rPr>
              <a:t>Ser</a:t>
            </a:r>
            <a:endParaRPr lang="en-US" sz="1100" dirty="0">
              <a:latin typeface="Arial Nova" panose="020B0504020202020204" pitchFamily="34" charset="0"/>
              <a:cs typeface="Arial" panose="020B0604020202020204" pitchFamily="34" charset="0"/>
            </a:endParaRPr>
          </a:p>
        </p:txBody>
      </p:sp>
      <p:cxnSp>
        <p:nvCxnSpPr>
          <p:cNvPr id="206" name="Straight Arrow Connector 205">
            <a:extLst>
              <a:ext uri="{FF2B5EF4-FFF2-40B4-BE49-F238E27FC236}">
                <a16:creationId xmlns:a16="http://schemas.microsoft.com/office/drawing/2014/main" id="{85C8886C-159A-4D57-BD6D-608DD2C462DA}"/>
              </a:ext>
            </a:extLst>
          </p:cNvPr>
          <p:cNvCxnSpPr>
            <a:cxnSpLocks/>
          </p:cNvCxnSpPr>
          <p:nvPr/>
        </p:nvCxnSpPr>
        <p:spPr>
          <a:xfrm flipV="1">
            <a:off x="641056" y="2831544"/>
            <a:ext cx="213383" cy="8347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C4C82173-4A1E-4702-AA12-8083A988EE10}"/>
              </a:ext>
            </a:extLst>
          </p:cNvPr>
          <p:cNvCxnSpPr/>
          <p:nvPr/>
        </p:nvCxnSpPr>
        <p:spPr>
          <a:xfrm rot="3660000" flipV="1">
            <a:off x="438997" y="2608546"/>
            <a:ext cx="0" cy="209128"/>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EF53F662-4CA9-4280-A08B-D96F6E8C28E7}"/>
              </a:ext>
            </a:extLst>
          </p:cNvPr>
          <p:cNvCxnSpPr/>
          <p:nvPr/>
        </p:nvCxnSpPr>
        <p:spPr>
          <a:xfrm flipH="1" flipV="1">
            <a:off x="3367816" y="2217619"/>
            <a:ext cx="320944" cy="182880"/>
          </a:xfrm>
          <a:prstGeom prst="straightConnector1">
            <a:avLst/>
          </a:prstGeom>
          <a:ln w="28575">
            <a:solidFill>
              <a:schemeClr val="bg1">
                <a:lumMod val="75000"/>
              </a:schemeClr>
            </a:solidFill>
            <a:prstDash val="solid"/>
            <a:tailEnd type="triangle" w="med" len="sm"/>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5E778FF7-3DC5-42A2-9E77-26812D96B0D9}"/>
              </a:ext>
            </a:extLst>
          </p:cNvPr>
          <p:cNvSpPr txBox="1"/>
          <p:nvPr/>
        </p:nvSpPr>
        <p:spPr>
          <a:xfrm>
            <a:off x="6055139" y="1469176"/>
            <a:ext cx="827471"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Gluconate</a:t>
            </a:r>
          </a:p>
        </p:txBody>
      </p:sp>
      <p:cxnSp>
        <p:nvCxnSpPr>
          <p:cNvPr id="210" name="Straight Arrow Connector 209">
            <a:extLst>
              <a:ext uri="{FF2B5EF4-FFF2-40B4-BE49-F238E27FC236}">
                <a16:creationId xmlns:a16="http://schemas.microsoft.com/office/drawing/2014/main" id="{2A01B324-CE69-4817-8467-43DBBBF751EF}"/>
              </a:ext>
            </a:extLst>
          </p:cNvPr>
          <p:cNvCxnSpPr>
            <a:cxnSpLocks/>
          </p:cNvCxnSpPr>
          <p:nvPr/>
        </p:nvCxnSpPr>
        <p:spPr>
          <a:xfrm rot="3112746">
            <a:off x="4095650" y="1305813"/>
            <a:ext cx="242873" cy="0"/>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A27798C0-E373-4E1D-BBCB-60833D2F3C3B}"/>
              </a:ext>
            </a:extLst>
          </p:cNvPr>
          <p:cNvCxnSpPr>
            <a:cxnSpLocks/>
          </p:cNvCxnSpPr>
          <p:nvPr/>
        </p:nvCxnSpPr>
        <p:spPr>
          <a:xfrm rot="3112746">
            <a:off x="3456460" y="1452643"/>
            <a:ext cx="242873" cy="0"/>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8AD14830-7452-4403-B42A-0073DA37442E}"/>
              </a:ext>
            </a:extLst>
          </p:cNvPr>
          <p:cNvCxnSpPr>
            <a:cxnSpLocks/>
          </p:cNvCxnSpPr>
          <p:nvPr/>
        </p:nvCxnSpPr>
        <p:spPr>
          <a:xfrm flipH="1">
            <a:off x="2693887" y="2469180"/>
            <a:ext cx="210312" cy="0"/>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91332BF8-893C-463E-BC53-50F9301A6171}"/>
              </a:ext>
            </a:extLst>
          </p:cNvPr>
          <p:cNvCxnSpPr/>
          <p:nvPr/>
        </p:nvCxnSpPr>
        <p:spPr>
          <a:xfrm rot="1116404">
            <a:off x="2302877" y="1720469"/>
            <a:ext cx="0" cy="184358"/>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47F6EA23-8E4A-4C81-9B99-43772C283402}"/>
              </a:ext>
            </a:extLst>
          </p:cNvPr>
          <p:cNvCxnSpPr>
            <a:cxnSpLocks/>
          </p:cNvCxnSpPr>
          <p:nvPr/>
        </p:nvCxnSpPr>
        <p:spPr>
          <a:xfrm rot="19936031" flipH="1">
            <a:off x="3377147" y="2015956"/>
            <a:ext cx="406562" cy="440110"/>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217" name="Rectangle 216">
            <a:extLst>
              <a:ext uri="{FF2B5EF4-FFF2-40B4-BE49-F238E27FC236}">
                <a16:creationId xmlns:a16="http://schemas.microsoft.com/office/drawing/2014/main" id="{5DD48404-21F4-4EA8-9552-5F3E0A9C3514}"/>
              </a:ext>
            </a:extLst>
          </p:cNvPr>
          <p:cNvSpPr/>
          <p:nvPr/>
        </p:nvSpPr>
        <p:spPr>
          <a:xfrm rot="1229738">
            <a:off x="2975285" y="2234765"/>
            <a:ext cx="103274" cy="124554"/>
          </a:xfrm>
          <a:prstGeom prst="rect">
            <a:avLst/>
          </a:prstGeom>
          <a:solidFill>
            <a:srgbClr val="FFFFFF"/>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8" name="Arc 217">
            <a:extLst>
              <a:ext uri="{FF2B5EF4-FFF2-40B4-BE49-F238E27FC236}">
                <a16:creationId xmlns:a16="http://schemas.microsoft.com/office/drawing/2014/main" id="{F6272DBB-6776-4CA8-854A-8759A8A35E04}"/>
              </a:ext>
            </a:extLst>
          </p:cNvPr>
          <p:cNvSpPr/>
          <p:nvPr/>
        </p:nvSpPr>
        <p:spPr>
          <a:xfrm rot="958307">
            <a:off x="3467034" y="2258577"/>
            <a:ext cx="109997" cy="124776"/>
          </a:xfrm>
          <a:prstGeom prst="arc">
            <a:avLst>
              <a:gd name="adj1" fmla="val 16200000"/>
              <a:gd name="adj2" fmla="val 5798869"/>
            </a:avLst>
          </a:prstGeom>
          <a:solidFill>
            <a:srgbClr val="FFFFFF"/>
          </a:solidFill>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9" name="TextBox 218">
            <a:extLst>
              <a:ext uri="{FF2B5EF4-FFF2-40B4-BE49-F238E27FC236}">
                <a16:creationId xmlns:a16="http://schemas.microsoft.com/office/drawing/2014/main" id="{89502F5C-AFCA-4475-9085-4F7AB7DCCCEA}"/>
              </a:ext>
            </a:extLst>
          </p:cNvPr>
          <p:cNvSpPr txBox="1"/>
          <p:nvPr/>
        </p:nvSpPr>
        <p:spPr>
          <a:xfrm>
            <a:off x="7488584" y="2611172"/>
            <a:ext cx="1007007" cy="261610"/>
          </a:xfrm>
          <a:prstGeom prst="rect">
            <a:avLst/>
          </a:prstGeom>
          <a:noFill/>
          <a:ln w="19050">
            <a:noFill/>
          </a:ln>
        </p:spPr>
        <p:txBody>
          <a:bodyPr wrap="none" rtlCol="0">
            <a:spAutoFit/>
          </a:bodyPr>
          <a:lstStyle/>
          <a:p>
            <a:pPr algn="ctr"/>
            <a:r>
              <a:rPr lang="en-US" sz="1100" dirty="0">
                <a:latin typeface="Arial Nova" panose="020B0504020202020204" pitchFamily="34" charset="0"/>
                <a:cs typeface="Arial" panose="020B0604020202020204" pitchFamily="34" charset="0"/>
              </a:rPr>
              <a:t>Acetoacetate</a:t>
            </a:r>
          </a:p>
        </p:txBody>
      </p:sp>
      <p:sp>
        <p:nvSpPr>
          <p:cNvPr id="220" name="Arc 219">
            <a:extLst>
              <a:ext uri="{FF2B5EF4-FFF2-40B4-BE49-F238E27FC236}">
                <a16:creationId xmlns:a16="http://schemas.microsoft.com/office/drawing/2014/main" id="{6B989349-5C7B-4500-BB49-46C73AE52519}"/>
              </a:ext>
            </a:extLst>
          </p:cNvPr>
          <p:cNvSpPr/>
          <p:nvPr/>
        </p:nvSpPr>
        <p:spPr>
          <a:xfrm rot="12564425">
            <a:off x="9175042" y="2478121"/>
            <a:ext cx="1177341" cy="1214267"/>
          </a:xfrm>
          <a:prstGeom prst="arc">
            <a:avLst>
              <a:gd name="adj1" fmla="val 16928776"/>
              <a:gd name="adj2" fmla="val 2129165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cxnSp>
        <p:nvCxnSpPr>
          <p:cNvPr id="320" name="Straight Arrow Connector 319">
            <a:extLst>
              <a:ext uri="{FF2B5EF4-FFF2-40B4-BE49-F238E27FC236}">
                <a16:creationId xmlns:a16="http://schemas.microsoft.com/office/drawing/2014/main" id="{2AC2A9A2-9407-420A-9545-CEAF8CA69DBB}"/>
              </a:ext>
            </a:extLst>
          </p:cNvPr>
          <p:cNvCxnSpPr/>
          <p:nvPr/>
        </p:nvCxnSpPr>
        <p:spPr>
          <a:xfrm rot="1738033">
            <a:off x="8004581" y="2065779"/>
            <a:ext cx="0" cy="173129"/>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B0D21136-A885-4C24-B485-D0EE91286318}"/>
              </a:ext>
            </a:extLst>
          </p:cNvPr>
          <p:cNvCxnSpPr/>
          <p:nvPr/>
        </p:nvCxnSpPr>
        <p:spPr>
          <a:xfrm rot="1738033">
            <a:off x="11132937" y="1008459"/>
            <a:ext cx="0" cy="173129"/>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6E682D41-744F-4F36-975D-93EC4E480B6D}"/>
              </a:ext>
            </a:extLst>
          </p:cNvPr>
          <p:cNvCxnSpPr/>
          <p:nvPr/>
        </p:nvCxnSpPr>
        <p:spPr>
          <a:xfrm rot="1738033">
            <a:off x="4674029" y="1543193"/>
            <a:ext cx="0" cy="173129"/>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62C2C904-31F0-4565-807D-10DE130C08DB}"/>
              </a:ext>
            </a:extLst>
          </p:cNvPr>
          <p:cNvCxnSpPr/>
          <p:nvPr/>
        </p:nvCxnSpPr>
        <p:spPr>
          <a:xfrm rot="1738033">
            <a:off x="7742792" y="1633530"/>
            <a:ext cx="0" cy="173129"/>
          </a:xfrm>
          <a:prstGeom prst="straightConnector1">
            <a:avLst/>
          </a:prstGeom>
          <a:ln w="31750">
            <a:solidFill>
              <a:schemeClr val="bg1">
                <a:lumMod val="75000"/>
              </a:schemeClr>
            </a:solidFill>
            <a:prstDash val="sysDot"/>
            <a:tailEnd type="triangle" w="med" len="sm"/>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92B59CFE-6D62-4226-8BFB-FFFD6906C70C}"/>
              </a:ext>
            </a:extLst>
          </p:cNvPr>
          <p:cNvCxnSpPr/>
          <p:nvPr/>
        </p:nvCxnSpPr>
        <p:spPr>
          <a:xfrm rot="1738033">
            <a:off x="3166701" y="2251182"/>
            <a:ext cx="0" cy="173129"/>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353" name="Group 352">
            <a:extLst>
              <a:ext uri="{FF2B5EF4-FFF2-40B4-BE49-F238E27FC236}">
                <a16:creationId xmlns:a16="http://schemas.microsoft.com/office/drawing/2014/main" id="{3602A873-7F34-48AC-BAAC-2D422E4EBD9C}"/>
              </a:ext>
            </a:extLst>
          </p:cNvPr>
          <p:cNvGrpSpPr/>
          <p:nvPr/>
        </p:nvGrpSpPr>
        <p:grpSpPr>
          <a:xfrm rot="17792970">
            <a:off x="6123351" y="2297334"/>
            <a:ext cx="210312" cy="96716"/>
            <a:chOff x="9594355" y="3308375"/>
            <a:chExt cx="210312" cy="96716"/>
          </a:xfrm>
        </p:grpSpPr>
        <p:cxnSp>
          <p:nvCxnSpPr>
            <p:cNvPr id="370" name="Straight Arrow Connector 369">
              <a:extLst>
                <a:ext uri="{FF2B5EF4-FFF2-40B4-BE49-F238E27FC236}">
                  <a16:creationId xmlns:a16="http://schemas.microsoft.com/office/drawing/2014/main" id="{292B6BDC-C5D8-452D-9E16-4679EFCAD6ED}"/>
                </a:ext>
              </a:extLst>
            </p:cNvPr>
            <p:cNvCxnSpPr>
              <a:cxnSpLocks/>
            </p:cNvCxnSpPr>
            <p:nvPr/>
          </p:nvCxnSpPr>
          <p:spPr>
            <a:xfrm rot="5400000" flipH="1">
              <a:off x="9699511" y="3251084"/>
              <a:ext cx="0" cy="210312"/>
            </a:xfrm>
            <a:prstGeom prst="straightConnector1">
              <a:avLst/>
            </a:prstGeom>
            <a:ln w="31750">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383" name="Group 382">
              <a:extLst>
                <a:ext uri="{FF2B5EF4-FFF2-40B4-BE49-F238E27FC236}">
                  <a16:creationId xmlns:a16="http://schemas.microsoft.com/office/drawing/2014/main" id="{A3E8359F-42E9-4021-B056-7270EDA2DBEE}"/>
                </a:ext>
              </a:extLst>
            </p:cNvPr>
            <p:cNvGrpSpPr/>
            <p:nvPr/>
          </p:nvGrpSpPr>
          <p:grpSpPr>
            <a:xfrm>
              <a:off x="9681357" y="3308375"/>
              <a:ext cx="72494" cy="96716"/>
              <a:chOff x="9697573" y="3442187"/>
              <a:chExt cx="72494" cy="96716"/>
            </a:xfrm>
          </p:grpSpPr>
          <p:cxnSp>
            <p:nvCxnSpPr>
              <p:cNvPr id="384" name="Straight Connector 383">
                <a:extLst>
                  <a:ext uri="{FF2B5EF4-FFF2-40B4-BE49-F238E27FC236}">
                    <a16:creationId xmlns:a16="http://schemas.microsoft.com/office/drawing/2014/main" id="{21B3F75D-07A1-4847-B1D9-665D03257836}"/>
                  </a:ext>
                </a:extLst>
              </p:cNvPr>
              <p:cNvCxnSpPr/>
              <p:nvPr/>
            </p:nvCxnSpPr>
            <p:spPr>
              <a:xfrm flipV="1">
                <a:off x="9697573" y="3442187"/>
                <a:ext cx="30773" cy="96716"/>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EE91D392-BCB1-4AFF-A3AC-B03DA4FBE7B0}"/>
                  </a:ext>
                </a:extLst>
              </p:cNvPr>
              <p:cNvCxnSpPr/>
              <p:nvPr/>
            </p:nvCxnSpPr>
            <p:spPr>
              <a:xfrm flipV="1">
                <a:off x="9739294" y="3442187"/>
                <a:ext cx="30773" cy="96716"/>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DB8A01F8-B832-4F9C-8347-D8F16A7DFB6F}"/>
                  </a:ext>
                </a:extLst>
              </p:cNvPr>
              <p:cNvCxnSpPr/>
              <p:nvPr/>
            </p:nvCxnSpPr>
            <p:spPr>
              <a:xfrm flipV="1">
                <a:off x="9718432" y="3442187"/>
                <a:ext cx="30773" cy="96716"/>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88" name="TextBox 387">
            <a:extLst>
              <a:ext uri="{FF2B5EF4-FFF2-40B4-BE49-F238E27FC236}">
                <a16:creationId xmlns:a16="http://schemas.microsoft.com/office/drawing/2014/main" id="{B6720CB9-8A1C-42CC-9554-1CDDF86D5DE2}"/>
              </a:ext>
            </a:extLst>
          </p:cNvPr>
          <p:cNvSpPr txBox="1"/>
          <p:nvPr/>
        </p:nvSpPr>
        <p:spPr>
          <a:xfrm>
            <a:off x="8983953" y="5295294"/>
            <a:ext cx="484428" cy="261610"/>
          </a:xfrm>
          <a:prstGeom prst="rect">
            <a:avLst/>
          </a:prstGeom>
          <a:noFill/>
          <a:ln w="19050">
            <a:noFill/>
          </a:ln>
        </p:spPr>
        <p:txBody>
          <a:bodyPr wrap="none" rtlCol="0">
            <a:spAutoFit/>
          </a:bodyPr>
          <a:lstStyle/>
          <a:p>
            <a:pPr algn="ctr"/>
            <a:r>
              <a:rPr lang="en-US" sz="1100" dirty="0">
                <a:latin typeface="Arial Nova" panose="020B0504020202020204" pitchFamily="34" charset="0"/>
                <a:cs typeface="Arial" panose="020B0604020202020204" pitchFamily="34" charset="0"/>
              </a:rPr>
              <a:t>PHB</a:t>
            </a:r>
          </a:p>
        </p:txBody>
      </p:sp>
      <p:sp>
        <p:nvSpPr>
          <p:cNvPr id="397" name="TextBox 396">
            <a:extLst>
              <a:ext uri="{FF2B5EF4-FFF2-40B4-BE49-F238E27FC236}">
                <a16:creationId xmlns:a16="http://schemas.microsoft.com/office/drawing/2014/main" id="{85EB2363-B9E9-409E-807A-D53867E21EAB}"/>
              </a:ext>
            </a:extLst>
          </p:cNvPr>
          <p:cNvSpPr txBox="1"/>
          <p:nvPr/>
        </p:nvSpPr>
        <p:spPr>
          <a:xfrm>
            <a:off x="3595248" y="1389082"/>
            <a:ext cx="436338" cy="397032"/>
          </a:xfrm>
          <a:prstGeom prst="rect">
            <a:avLst/>
          </a:prstGeom>
          <a:noFill/>
          <a:ln>
            <a:noFill/>
          </a:ln>
        </p:spPr>
        <p:txBody>
          <a:bodyPr wrap="none" rtlCol="0">
            <a:spAutoFit/>
          </a:bodyPr>
          <a:lstStyle/>
          <a:p>
            <a:pPr algn="ctr"/>
            <a:r>
              <a:rPr lang="en-US" sz="1100" dirty="0" err="1">
                <a:latin typeface="Arial Nova" panose="020B0504020202020204" pitchFamily="34" charset="0"/>
                <a:cs typeface="Arial" panose="020B0604020202020204" pitchFamily="34" charset="0"/>
              </a:rPr>
              <a:t>Leu</a:t>
            </a:r>
            <a:endParaRPr lang="en-US" sz="1100" dirty="0">
              <a:latin typeface="Arial Nova" panose="020B0504020202020204" pitchFamily="34" charset="0"/>
              <a:cs typeface="Arial" panose="020B0604020202020204" pitchFamily="34" charset="0"/>
            </a:endParaRPr>
          </a:p>
          <a:p>
            <a:pPr algn="ctr">
              <a:lnSpc>
                <a:spcPct val="80000"/>
              </a:lnSpc>
            </a:pPr>
            <a:r>
              <a:rPr lang="en-US" sz="1100" dirty="0">
                <a:latin typeface="Arial Nova" panose="020B0504020202020204" pitchFamily="34" charset="0"/>
                <a:cs typeface="Arial" panose="020B0604020202020204" pitchFamily="34" charset="0"/>
              </a:rPr>
              <a:t>Ile</a:t>
            </a:r>
          </a:p>
        </p:txBody>
      </p:sp>
      <p:sp>
        <p:nvSpPr>
          <p:cNvPr id="398" name="Arc 397">
            <a:extLst>
              <a:ext uri="{FF2B5EF4-FFF2-40B4-BE49-F238E27FC236}">
                <a16:creationId xmlns:a16="http://schemas.microsoft.com/office/drawing/2014/main" id="{52B888AB-37EC-42E2-9C3B-9ACBE953681A}"/>
              </a:ext>
            </a:extLst>
          </p:cNvPr>
          <p:cNvSpPr/>
          <p:nvPr/>
        </p:nvSpPr>
        <p:spPr>
          <a:xfrm rot="4705257">
            <a:off x="9558814" y="2018898"/>
            <a:ext cx="962944" cy="853648"/>
          </a:xfrm>
          <a:prstGeom prst="arc">
            <a:avLst>
              <a:gd name="adj1" fmla="val 16841376"/>
              <a:gd name="adj2" fmla="val 20089025"/>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399" name="Arc 398">
            <a:extLst>
              <a:ext uri="{FF2B5EF4-FFF2-40B4-BE49-F238E27FC236}">
                <a16:creationId xmlns:a16="http://schemas.microsoft.com/office/drawing/2014/main" id="{60F6DD32-2589-4848-9CA4-5D6B3F959C96}"/>
              </a:ext>
            </a:extLst>
          </p:cNvPr>
          <p:cNvSpPr/>
          <p:nvPr/>
        </p:nvSpPr>
        <p:spPr>
          <a:xfrm rot="11683963">
            <a:off x="6550021" y="2319996"/>
            <a:ext cx="809464" cy="685072"/>
          </a:xfrm>
          <a:prstGeom prst="arc">
            <a:avLst>
              <a:gd name="adj1" fmla="val 15146709"/>
              <a:gd name="adj2" fmla="val 19183567"/>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413" name="Arc 412">
            <a:extLst>
              <a:ext uri="{FF2B5EF4-FFF2-40B4-BE49-F238E27FC236}">
                <a16:creationId xmlns:a16="http://schemas.microsoft.com/office/drawing/2014/main" id="{CD9E6E9A-5F12-4249-AFB3-994C6E98C145}"/>
              </a:ext>
            </a:extLst>
          </p:cNvPr>
          <p:cNvSpPr/>
          <p:nvPr/>
        </p:nvSpPr>
        <p:spPr>
          <a:xfrm rot="14672298">
            <a:off x="7031458" y="3034503"/>
            <a:ext cx="888521" cy="685071"/>
          </a:xfrm>
          <a:prstGeom prst="arc">
            <a:avLst>
              <a:gd name="adj1" fmla="val 16927980"/>
              <a:gd name="adj2" fmla="val 20160972"/>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414" name="Arc 413">
            <a:extLst>
              <a:ext uri="{FF2B5EF4-FFF2-40B4-BE49-F238E27FC236}">
                <a16:creationId xmlns:a16="http://schemas.microsoft.com/office/drawing/2014/main" id="{56312C4A-E0C1-498A-A969-29AFA8AEEB93}"/>
              </a:ext>
            </a:extLst>
          </p:cNvPr>
          <p:cNvSpPr/>
          <p:nvPr/>
        </p:nvSpPr>
        <p:spPr>
          <a:xfrm rot="19034978">
            <a:off x="5307835" y="2422931"/>
            <a:ext cx="937194" cy="675581"/>
          </a:xfrm>
          <a:prstGeom prst="arc">
            <a:avLst>
              <a:gd name="adj1" fmla="val 16936795"/>
              <a:gd name="adj2" fmla="val 20722590"/>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415" name="Arc 414">
            <a:extLst>
              <a:ext uri="{FF2B5EF4-FFF2-40B4-BE49-F238E27FC236}">
                <a16:creationId xmlns:a16="http://schemas.microsoft.com/office/drawing/2014/main" id="{770448DA-D7DB-4419-A813-4BDD75AB5355}"/>
              </a:ext>
            </a:extLst>
          </p:cNvPr>
          <p:cNvSpPr/>
          <p:nvPr/>
        </p:nvSpPr>
        <p:spPr>
          <a:xfrm rot="10184142">
            <a:off x="7294605" y="2329113"/>
            <a:ext cx="820839" cy="675579"/>
          </a:xfrm>
          <a:prstGeom prst="arc">
            <a:avLst>
              <a:gd name="adj1" fmla="val 13312719"/>
              <a:gd name="adj2" fmla="val 17843137"/>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416" name="Arc 415">
            <a:extLst>
              <a:ext uri="{FF2B5EF4-FFF2-40B4-BE49-F238E27FC236}">
                <a16:creationId xmlns:a16="http://schemas.microsoft.com/office/drawing/2014/main" id="{18955F5B-0849-4C03-B372-3FCD2EA0B05B}"/>
              </a:ext>
            </a:extLst>
          </p:cNvPr>
          <p:cNvSpPr/>
          <p:nvPr/>
        </p:nvSpPr>
        <p:spPr>
          <a:xfrm rot="2266632">
            <a:off x="9766914" y="1955639"/>
            <a:ext cx="1000114" cy="685071"/>
          </a:xfrm>
          <a:prstGeom prst="arc">
            <a:avLst>
              <a:gd name="adj1" fmla="val 14133608"/>
              <a:gd name="adj2" fmla="val 18477922"/>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418" name="TextBox 417">
            <a:extLst>
              <a:ext uri="{FF2B5EF4-FFF2-40B4-BE49-F238E27FC236}">
                <a16:creationId xmlns:a16="http://schemas.microsoft.com/office/drawing/2014/main" id="{9CF3D693-291C-49ED-8F4D-090E60F5302B}"/>
              </a:ext>
            </a:extLst>
          </p:cNvPr>
          <p:cNvSpPr txBox="1"/>
          <p:nvPr/>
        </p:nvSpPr>
        <p:spPr>
          <a:xfrm>
            <a:off x="4576148" y="2356686"/>
            <a:ext cx="1083951" cy="261610"/>
          </a:xfrm>
          <a:prstGeom prst="rect">
            <a:avLst/>
          </a:prstGeom>
          <a:noFill/>
          <a:ln w="19050">
            <a:noFill/>
          </a:ln>
        </p:spPr>
        <p:txBody>
          <a:bodyPr wrap="none" rtlCol="0">
            <a:spAutoFit/>
          </a:bodyPr>
          <a:lstStyle/>
          <a:p>
            <a:pPr algn="ctr"/>
            <a:r>
              <a:rPr lang="en-US" sz="1100" dirty="0">
                <a:latin typeface="Arial Nova" panose="020B0504020202020204" pitchFamily="34" charset="0"/>
                <a:cs typeface="Arial" panose="020B0604020202020204" pitchFamily="34" charset="0"/>
              </a:rPr>
              <a:t>3-OH Butyrate</a:t>
            </a:r>
          </a:p>
        </p:txBody>
      </p:sp>
      <p:sp>
        <p:nvSpPr>
          <p:cNvPr id="420" name="TextBox 419">
            <a:extLst>
              <a:ext uri="{FF2B5EF4-FFF2-40B4-BE49-F238E27FC236}">
                <a16:creationId xmlns:a16="http://schemas.microsoft.com/office/drawing/2014/main" id="{951D6D02-F22A-4609-ABE8-C7FA8399F960}"/>
              </a:ext>
            </a:extLst>
          </p:cNvPr>
          <p:cNvSpPr txBox="1"/>
          <p:nvPr/>
        </p:nvSpPr>
        <p:spPr>
          <a:xfrm>
            <a:off x="7196256" y="4699995"/>
            <a:ext cx="851515"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Putrescine</a:t>
            </a:r>
          </a:p>
        </p:txBody>
      </p:sp>
      <p:cxnSp>
        <p:nvCxnSpPr>
          <p:cNvPr id="421" name="Straight Arrow Connector 420">
            <a:extLst>
              <a:ext uri="{FF2B5EF4-FFF2-40B4-BE49-F238E27FC236}">
                <a16:creationId xmlns:a16="http://schemas.microsoft.com/office/drawing/2014/main" id="{E13C98D3-AFB4-413F-A571-3F5130FECB0F}"/>
              </a:ext>
            </a:extLst>
          </p:cNvPr>
          <p:cNvCxnSpPr/>
          <p:nvPr/>
        </p:nvCxnSpPr>
        <p:spPr>
          <a:xfrm>
            <a:off x="8301517" y="5574544"/>
            <a:ext cx="0" cy="209128"/>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22" name="Straight Arrow Connector 421">
            <a:extLst>
              <a:ext uri="{FF2B5EF4-FFF2-40B4-BE49-F238E27FC236}">
                <a16:creationId xmlns:a16="http://schemas.microsoft.com/office/drawing/2014/main" id="{8BCEEE24-6745-4089-BA84-CFFA51A070ED}"/>
              </a:ext>
            </a:extLst>
          </p:cNvPr>
          <p:cNvCxnSpPr/>
          <p:nvPr/>
        </p:nvCxnSpPr>
        <p:spPr>
          <a:xfrm rot="5400000">
            <a:off x="3656582" y="4127082"/>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423" name="TextBox 422">
            <a:extLst>
              <a:ext uri="{FF2B5EF4-FFF2-40B4-BE49-F238E27FC236}">
                <a16:creationId xmlns:a16="http://schemas.microsoft.com/office/drawing/2014/main" id="{22EAE91F-9D55-4620-8717-8F82E5C0207A}"/>
              </a:ext>
            </a:extLst>
          </p:cNvPr>
          <p:cNvSpPr txBox="1"/>
          <p:nvPr/>
        </p:nvSpPr>
        <p:spPr>
          <a:xfrm>
            <a:off x="1005435" y="2419452"/>
            <a:ext cx="444352" cy="261610"/>
          </a:xfrm>
          <a:prstGeom prst="rect">
            <a:avLst/>
          </a:prstGeom>
          <a:noFill/>
          <a:ln>
            <a:noFill/>
          </a:ln>
        </p:spPr>
        <p:txBody>
          <a:bodyPr wrap="none" rtlCol="0">
            <a:spAutoFit/>
          </a:bodyPr>
          <a:lstStyle/>
          <a:p>
            <a:r>
              <a:rPr lang="en-US" sz="1100" dirty="0" err="1">
                <a:latin typeface="Arial Nova" panose="020B0504020202020204" pitchFamily="34" charset="0"/>
                <a:cs typeface="Arial" panose="020B0604020202020204" pitchFamily="34" charset="0"/>
              </a:rPr>
              <a:t>Phe</a:t>
            </a:r>
            <a:endParaRPr lang="en-US" sz="1100" dirty="0">
              <a:latin typeface="Arial Nova" panose="020B0504020202020204" pitchFamily="34" charset="0"/>
              <a:cs typeface="Arial" panose="020B0604020202020204" pitchFamily="34" charset="0"/>
            </a:endParaRPr>
          </a:p>
        </p:txBody>
      </p:sp>
      <p:cxnSp>
        <p:nvCxnSpPr>
          <p:cNvPr id="424" name="Straight Arrow Connector 423">
            <a:extLst>
              <a:ext uri="{FF2B5EF4-FFF2-40B4-BE49-F238E27FC236}">
                <a16:creationId xmlns:a16="http://schemas.microsoft.com/office/drawing/2014/main" id="{F40DC1D5-546F-47E7-AD20-EAC6B10EE28C}"/>
              </a:ext>
            </a:extLst>
          </p:cNvPr>
          <p:cNvCxnSpPr>
            <a:cxnSpLocks/>
          </p:cNvCxnSpPr>
          <p:nvPr/>
        </p:nvCxnSpPr>
        <p:spPr>
          <a:xfrm rot="5400000">
            <a:off x="556414" y="2457329"/>
            <a:ext cx="0" cy="209128"/>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5" name="Straight Arrow Connector 424">
            <a:extLst>
              <a:ext uri="{FF2B5EF4-FFF2-40B4-BE49-F238E27FC236}">
                <a16:creationId xmlns:a16="http://schemas.microsoft.com/office/drawing/2014/main" id="{094D5F17-8443-46AE-85CC-48F63AC99E61}"/>
              </a:ext>
            </a:extLst>
          </p:cNvPr>
          <p:cNvCxnSpPr/>
          <p:nvPr/>
        </p:nvCxnSpPr>
        <p:spPr>
          <a:xfrm rot="5415538">
            <a:off x="632458" y="2209304"/>
            <a:ext cx="0" cy="209128"/>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26" name="Group 425">
            <a:extLst>
              <a:ext uri="{FF2B5EF4-FFF2-40B4-BE49-F238E27FC236}">
                <a16:creationId xmlns:a16="http://schemas.microsoft.com/office/drawing/2014/main" id="{91F91214-9707-4C84-B515-C887967F61D5}"/>
              </a:ext>
            </a:extLst>
          </p:cNvPr>
          <p:cNvGrpSpPr/>
          <p:nvPr/>
        </p:nvGrpSpPr>
        <p:grpSpPr>
          <a:xfrm rot="6324">
            <a:off x="712860" y="2510916"/>
            <a:ext cx="210312" cy="96716"/>
            <a:chOff x="9594355" y="3308375"/>
            <a:chExt cx="210312" cy="96716"/>
          </a:xfrm>
        </p:grpSpPr>
        <p:cxnSp>
          <p:nvCxnSpPr>
            <p:cNvPr id="427" name="Straight Arrow Connector 426">
              <a:extLst>
                <a:ext uri="{FF2B5EF4-FFF2-40B4-BE49-F238E27FC236}">
                  <a16:creationId xmlns:a16="http://schemas.microsoft.com/office/drawing/2014/main" id="{ACACB958-7882-4AD3-97D8-B26418EB22F6}"/>
                </a:ext>
              </a:extLst>
            </p:cNvPr>
            <p:cNvCxnSpPr>
              <a:cxnSpLocks/>
            </p:cNvCxnSpPr>
            <p:nvPr/>
          </p:nvCxnSpPr>
          <p:spPr>
            <a:xfrm rot="5400000" flipH="1">
              <a:off x="9699511" y="3251084"/>
              <a:ext cx="0" cy="210312"/>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428" name="Group 427">
              <a:extLst>
                <a:ext uri="{FF2B5EF4-FFF2-40B4-BE49-F238E27FC236}">
                  <a16:creationId xmlns:a16="http://schemas.microsoft.com/office/drawing/2014/main" id="{06F8D0B8-8AC9-41C1-AF33-1B583C5C2E26}"/>
                </a:ext>
              </a:extLst>
            </p:cNvPr>
            <p:cNvGrpSpPr/>
            <p:nvPr/>
          </p:nvGrpSpPr>
          <p:grpSpPr>
            <a:xfrm>
              <a:off x="9681357" y="3308375"/>
              <a:ext cx="72494" cy="96716"/>
              <a:chOff x="9697573" y="3442187"/>
              <a:chExt cx="72494" cy="96716"/>
            </a:xfrm>
          </p:grpSpPr>
          <p:cxnSp>
            <p:nvCxnSpPr>
              <p:cNvPr id="429" name="Straight Connector 428">
                <a:extLst>
                  <a:ext uri="{FF2B5EF4-FFF2-40B4-BE49-F238E27FC236}">
                    <a16:creationId xmlns:a16="http://schemas.microsoft.com/office/drawing/2014/main" id="{C33F2375-569D-4259-AAD3-71F2335DB5BD}"/>
                  </a:ext>
                </a:extLst>
              </p:cNvPr>
              <p:cNvCxnSpPr/>
              <p:nvPr/>
            </p:nvCxnSpPr>
            <p:spPr>
              <a:xfrm flipV="1">
                <a:off x="9697573" y="3442187"/>
                <a:ext cx="30773" cy="9671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5256E65C-385E-48DC-80EE-29A043F14B0F}"/>
                  </a:ext>
                </a:extLst>
              </p:cNvPr>
              <p:cNvCxnSpPr/>
              <p:nvPr/>
            </p:nvCxnSpPr>
            <p:spPr>
              <a:xfrm flipV="1">
                <a:off x="9739294" y="3442187"/>
                <a:ext cx="30773" cy="9671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147B51BE-8EC3-4861-B744-FD9E6CE88703}"/>
                  </a:ext>
                </a:extLst>
              </p:cNvPr>
              <p:cNvCxnSpPr/>
              <p:nvPr/>
            </p:nvCxnSpPr>
            <p:spPr>
              <a:xfrm flipV="1">
                <a:off x="9718432" y="3442187"/>
                <a:ext cx="30773" cy="967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32" name="TextBox 431">
            <a:extLst>
              <a:ext uri="{FF2B5EF4-FFF2-40B4-BE49-F238E27FC236}">
                <a16:creationId xmlns:a16="http://schemas.microsoft.com/office/drawing/2014/main" id="{9B347E1C-E240-48BA-97D4-A737922614F1}"/>
              </a:ext>
            </a:extLst>
          </p:cNvPr>
          <p:cNvSpPr txBox="1"/>
          <p:nvPr/>
        </p:nvSpPr>
        <p:spPr>
          <a:xfrm>
            <a:off x="768315" y="3804261"/>
            <a:ext cx="548629" cy="261610"/>
          </a:xfrm>
          <a:prstGeom prst="rect">
            <a:avLst/>
          </a:prstGeom>
          <a:noFill/>
          <a:ln>
            <a:noFill/>
          </a:ln>
        </p:spPr>
        <p:txBody>
          <a:bodyPr wrap="square" rtlCol="0">
            <a:spAutoFit/>
          </a:bodyPr>
          <a:lstStyle/>
          <a:p>
            <a:r>
              <a:rPr lang="en-US" sz="1100" dirty="0">
                <a:latin typeface="Arial Nova" panose="020B0504020202020204" pitchFamily="34" charset="0"/>
                <a:cs typeface="Arial" panose="020B0604020202020204" pitchFamily="34" charset="0"/>
              </a:rPr>
              <a:t>Asp</a:t>
            </a:r>
          </a:p>
        </p:txBody>
      </p:sp>
      <p:cxnSp>
        <p:nvCxnSpPr>
          <p:cNvPr id="433" name="Straight Arrow Connector 432">
            <a:extLst>
              <a:ext uri="{FF2B5EF4-FFF2-40B4-BE49-F238E27FC236}">
                <a16:creationId xmlns:a16="http://schemas.microsoft.com/office/drawing/2014/main" id="{AFE590F3-5D1B-4B02-B38F-EAB9860288B1}"/>
              </a:ext>
            </a:extLst>
          </p:cNvPr>
          <p:cNvCxnSpPr>
            <a:cxnSpLocks/>
          </p:cNvCxnSpPr>
          <p:nvPr/>
        </p:nvCxnSpPr>
        <p:spPr>
          <a:xfrm>
            <a:off x="881638" y="4129269"/>
            <a:ext cx="478061" cy="47474"/>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434" name="TextBox 433">
            <a:extLst>
              <a:ext uri="{FF2B5EF4-FFF2-40B4-BE49-F238E27FC236}">
                <a16:creationId xmlns:a16="http://schemas.microsoft.com/office/drawing/2014/main" id="{6BE0399E-B2F6-4F95-BE95-1609CA4F98B9}"/>
              </a:ext>
            </a:extLst>
          </p:cNvPr>
          <p:cNvSpPr txBox="1"/>
          <p:nvPr/>
        </p:nvSpPr>
        <p:spPr>
          <a:xfrm>
            <a:off x="5498948" y="4127001"/>
            <a:ext cx="426720"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Met</a:t>
            </a:r>
          </a:p>
        </p:txBody>
      </p:sp>
      <p:sp>
        <p:nvSpPr>
          <p:cNvPr id="435" name="TextBox 434">
            <a:extLst>
              <a:ext uri="{FF2B5EF4-FFF2-40B4-BE49-F238E27FC236}">
                <a16:creationId xmlns:a16="http://schemas.microsoft.com/office/drawing/2014/main" id="{9D5D7E49-A3EB-45E8-BB47-815C64A25DF9}"/>
              </a:ext>
            </a:extLst>
          </p:cNvPr>
          <p:cNvSpPr txBox="1"/>
          <p:nvPr/>
        </p:nvSpPr>
        <p:spPr>
          <a:xfrm>
            <a:off x="4313086" y="3339171"/>
            <a:ext cx="404278"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Lys</a:t>
            </a:r>
          </a:p>
        </p:txBody>
      </p:sp>
      <p:cxnSp>
        <p:nvCxnSpPr>
          <p:cNvPr id="436" name="Straight Arrow Connector 435">
            <a:extLst>
              <a:ext uri="{FF2B5EF4-FFF2-40B4-BE49-F238E27FC236}">
                <a16:creationId xmlns:a16="http://schemas.microsoft.com/office/drawing/2014/main" id="{65023558-48B9-47CF-A1D2-162F604E1D4F}"/>
              </a:ext>
            </a:extLst>
          </p:cNvPr>
          <p:cNvCxnSpPr/>
          <p:nvPr/>
        </p:nvCxnSpPr>
        <p:spPr>
          <a:xfrm rot="5392971" flipH="1">
            <a:off x="6014092" y="3846266"/>
            <a:ext cx="0" cy="192024"/>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7" name="Straight Arrow Connector 436">
            <a:extLst>
              <a:ext uri="{FF2B5EF4-FFF2-40B4-BE49-F238E27FC236}">
                <a16:creationId xmlns:a16="http://schemas.microsoft.com/office/drawing/2014/main" id="{1C3D9C22-7FC9-4FF8-85DC-526E11A75E8A}"/>
              </a:ext>
            </a:extLst>
          </p:cNvPr>
          <p:cNvCxnSpPr/>
          <p:nvPr/>
        </p:nvCxnSpPr>
        <p:spPr>
          <a:xfrm rot="5392971" flipH="1">
            <a:off x="4284713" y="4137457"/>
            <a:ext cx="0" cy="192024"/>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8" name="Straight Arrow Connector 437">
            <a:extLst>
              <a:ext uri="{FF2B5EF4-FFF2-40B4-BE49-F238E27FC236}">
                <a16:creationId xmlns:a16="http://schemas.microsoft.com/office/drawing/2014/main" id="{91E1132A-93EB-477C-89CD-763A10FDAF42}"/>
              </a:ext>
            </a:extLst>
          </p:cNvPr>
          <p:cNvCxnSpPr/>
          <p:nvPr/>
        </p:nvCxnSpPr>
        <p:spPr>
          <a:xfrm rot="5400000" flipH="1">
            <a:off x="2971421" y="4242431"/>
            <a:ext cx="0" cy="209128"/>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9" name="Straight Arrow Connector 438">
            <a:extLst>
              <a:ext uri="{FF2B5EF4-FFF2-40B4-BE49-F238E27FC236}">
                <a16:creationId xmlns:a16="http://schemas.microsoft.com/office/drawing/2014/main" id="{74F7CA40-1818-4421-91E4-5DED1EEAA456}"/>
              </a:ext>
            </a:extLst>
          </p:cNvPr>
          <p:cNvCxnSpPr/>
          <p:nvPr/>
        </p:nvCxnSpPr>
        <p:spPr>
          <a:xfrm rot="5392971" flipH="1">
            <a:off x="3038551" y="4325027"/>
            <a:ext cx="0" cy="192024"/>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0" name="Straight Arrow Connector 439">
            <a:extLst>
              <a:ext uri="{FF2B5EF4-FFF2-40B4-BE49-F238E27FC236}">
                <a16:creationId xmlns:a16="http://schemas.microsoft.com/office/drawing/2014/main" id="{B54CF4B8-8983-428E-B181-C6B7BBA042C0}"/>
              </a:ext>
            </a:extLst>
          </p:cNvPr>
          <p:cNvCxnSpPr/>
          <p:nvPr/>
        </p:nvCxnSpPr>
        <p:spPr>
          <a:xfrm rot="5392971" flipH="1">
            <a:off x="2382486" y="3844740"/>
            <a:ext cx="0" cy="192024"/>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1" name="Straight Arrow Connector 440">
            <a:extLst>
              <a:ext uri="{FF2B5EF4-FFF2-40B4-BE49-F238E27FC236}">
                <a16:creationId xmlns:a16="http://schemas.microsoft.com/office/drawing/2014/main" id="{FC6E026D-4AD9-40F8-BC31-BEDBA850E740}"/>
              </a:ext>
            </a:extLst>
          </p:cNvPr>
          <p:cNvCxnSpPr>
            <a:cxnSpLocks/>
          </p:cNvCxnSpPr>
          <p:nvPr/>
        </p:nvCxnSpPr>
        <p:spPr>
          <a:xfrm rot="5392971" flipH="1">
            <a:off x="392702" y="3843692"/>
            <a:ext cx="0" cy="192024"/>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2" name="Straight Arrow Connector 441">
            <a:extLst>
              <a:ext uri="{FF2B5EF4-FFF2-40B4-BE49-F238E27FC236}">
                <a16:creationId xmlns:a16="http://schemas.microsoft.com/office/drawing/2014/main" id="{23F2C178-9A88-4629-BA45-3CDC3DA3C425}"/>
              </a:ext>
            </a:extLst>
          </p:cNvPr>
          <p:cNvCxnSpPr/>
          <p:nvPr/>
        </p:nvCxnSpPr>
        <p:spPr>
          <a:xfrm rot="5392971" flipH="1">
            <a:off x="1463269" y="3844206"/>
            <a:ext cx="0" cy="192024"/>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3" name="Straight Arrow Connector 442">
            <a:extLst>
              <a:ext uri="{FF2B5EF4-FFF2-40B4-BE49-F238E27FC236}">
                <a16:creationId xmlns:a16="http://schemas.microsoft.com/office/drawing/2014/main" id="{CA24B493-8788-4B2D-A4DA-FDC942F5F51D}"/>
              </a:ext>
            </a:extLst>
          </p:cNvPr>
          <p:cNvCxnSpPr>
            <a:cxnSpLocks/>
          </p:cNvCxnSpPr>
          <p:nvPr/>
        </p:nvCxnSpPr>
        <p:spPr>
          <a:xfrm rot="5400000" flipH="1">
            <a:off x="2052204" y="4242431"/>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4" name="Straight Arrow Connector 443">
            <a:extLst>
              <a:ext uri="{FF2B5EF4-FFF2-40B4-BE49-F238E27FC236}">
                <a16:creationId xmlns:a16="http://schemas.microsoft.com/office/drawing/2014/main" id="{A8F56685-DD99-47F2-95E9-E23062DAA8FF}"/>
              </a:ext>
            </a:extLst>
          </p:cNvPr>
          <p:cNvCxnSpPr>
            <a:cxnSpLocks/>
          </p:cNvCxnSpPr>
          <p:nvPr/>
        </p:nvCxnSpPr>
        <p:spPr>
          <a:xfrm rot="2848286" flipH="1">
            <a:off x="747736" y="3979462"/>
            <a:ext cx="0" cy="209128"/>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5" name="Straight Arrow Connector 444">
            <a:extLst>
              <a:ext uri="{FF2B5EF4-FFF2-40B4-BE49-F238E27FC236}">
                <a16:creationId xmlns:a16="http://schemas.microsoft.com/office/drawing/2014/main" id="{7B0584B2-2AB0-4D3C-9A8C-49E733BBAD48}"/>
              </a:ext>
            </a:extLst>
          </p:cNvPr>
          <p:cNvCxnSpPr>
            <a:cxnSpLocks/>
          </p:cNvCxnSpPr>
          <p:nvPr/>
        </p:nvCxnSpPr>
        <p:spPr>
          <a:xfrm rot="2681788" flipH="1">
            <a:off x="1907358" y="4150745"/>
            <a:ext cx="0" cy="210312"/>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446" name="Group 445">
            <a:extLst>
              <a:ext uri="{FF2B5EF4-FFF2-40B4-BE49-F238E27FC236}">
                <a16:creationId xmlns:a16="http://schemas.microsoft.com/office/drawing/2014/main" id="{6A119818-0F85-424D-8D6C-9B5BC20703D5}"/>
              </a:ext>
            </a:extLst>
          </p:cNvPr>
          <p:cNvGrpSpPr/>
          <p:nvPr/>
        </p:nvGrpSpPr>
        <p:grpSpPr>
          <a:xfrm rot="18881788">
            <a:off x="1516880" y="4195029"/>
            <a:ext cx="72494" cy="96716"/>
            <a:chOff x="9697573" y="3442187"/>
            <a:chExt cx="72494" cy="96716"/>
          </a:xfrm>
        </p:grpSpPr>
        <p:cxnSp>
          <p:nvCxnSpPr>
            <p:cNvPr id="447" name="Straight Connector 446">
              <a:extLst>
                <a:ext uri="{FF2B5EF4-FFF2-40B4-BE49-F238E27FC236}">
                  <a16:creationId xmlns:a16="http://schemas.microsoft.com/office/drawing/2014/main" id="{C5C4E6D6-372F-4A27-B88A-335FADFD6DFF}"/>
                </a:ext>
              </a:extLst>
            </p:cNvPr>
            <p:cNvCxnSpPr/>
            <p:nvPr/>
          </p:nvCxnSpPr>
          <p:spPr>
            <a:xfrm flipV="1">
              <a:off x="9718432" y="3442187"/>
              <a:ext cx="30773" cy="96716"/>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6795616D-EE3B-44EC-9F76-C536D0DF58EE}"/>
                </a:ext>
              </a:extLst>
            </p:cNvPr>
            <p:cNvCxnSpPr/>
            <p:nvPr/>
          </p:nvCxnSpPr>
          <p:spPr>
            <a:xfrm flipV="1">
              <a:off x="9697573" y="3442187"/>
              <a:ext cx="30773" cy="9671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4680A7D1-9319-4F2A-A9EA-C5D02EE6129F}"/>
                </a:ext>
              </a:extLst>
            </p:cNvPr>
            <p:cNvCxnSpPr/>
            <p:nvPr/>
          </p:nvCxnSpPr>
          <p:spPr>
            <a:xfrm flipV="1">
              <a:off x="9739294" y="3442187"/>
              <a:ext cx="30773" cy="9671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50" name="Straight Arrow Connector 449">
            <a:extLst>
              <a:ext uri="{FF2B5EF4-FFF2-40B4-BE49-F238E27FC236}">
                <a16:creationId xmlns:a16="http://schemas.microsoft.com/office/drawing/2014/main" id="{5BEC07BA-14F7-44C7-AFA9-471ED95C3F22}"/>
              </a:ext>
            </a:extLst>
          </p:cNvPr>
          <p:cNvCxnSpPr/>
          <p:nvPr/>
        </p:nvCxnSpPr>
        <p:spPr>
          <a:xfrm rot="5392971" flipH="1">
            <a:off x="5131982" y="4288007"/>
            <a:ext cx="0" cy="192024"/>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451" name="TextBox 450">
            <a:extLst>
              <a:ext uri="{FF2B5EF4-FFF2-40B4-BE49-F238E27FC236}">
                <a16:creationId xmlns:a16="http://schemas.microsoft.com/office/drawing/2014/main" id="{9C22D982-06D0-4268-8A16-A64FD4C7DEE4}"/>
              </a:ext>
            </a:extLst>
          </p:cNvPr>
          <p:cNvSpPr txBox="1"/>
          <p:nvPr/>
        </p:nvSpPr>
        <p:spPr>
          <a:xfrm>
            <a:off x="2441362" y="3823710"/>
            <a:ext cx="336952"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N</a:t>
            </a:r>
            <a:r>
              <a:rPr lang="en-US" sz="1100" baseline="-25000" dirty="0">
                <a:latin typeface="Arial Nova" panose="020B0504020202020204" pitchFamily="34" charset="0"/>
                <a:cs typeface="Arial" panose="020B0604020202020204" pitchFamily="34" charset="0"/>
              </a:rPr>
              <a:t>2</a:t>
            </a:r>
            <a:endParaRPr lang="en-US" sz="1100" dirty="0">
              <a:latin typeface="Arial Nova" panose="020B0504020202020204" pitchFamily="34" charset="0"/>
              <a:cs typeface="Arial" panose="020B0604020202020204" pitchFamily="34" charset="0"/>
            </a:endParaRPr>
          </a:p>
        </p:txBody>
      </p:sp>
      <p:cxnSp>
        <p:nvCxnSpPr>
          <p:cNvPr id="452" name="Straight Arrow Connector 451">
            <a:extLst>
              <a:ext uri="{FF2B5EF4-FFF2-40B4-BE49-F238E27FC236}">
                <a16:creationId xmlns:a16="http://schemas.microsoft.com/office/drawing/2014/main" id="{22DCD3FC-CD13-40F7-A34B-B88C77F82764}"/>
              </a:ext>
            </a:extLst>
          </p:cNvPr>
          <p:cNvCxnSpPr/>
          <p:nvPr/>
        </p:nvCxnSpPr>
        <p:spPr>
          <a:xfrm>
            <a:off x="1818769" y="2035952"/>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53" name="Straight Arrow Connector 452">
            <a:extLst>
              <a:ext uri="{FF2B5EF4-FFF2-40B4-BE49-F238E27FC236}">
                <a16:creationId xmlns:a16="http://schemas.microsoft.com/office/drawing/2014/main" id="{F1D96FD5-78B7-495A-BAC9-36745729D765}"/>
              </a:ext>
            </a:extLst>
          </p:cNvPr>
          <p:cNvCxnSpPr/>
          <p:nvPr/>
        </p:nvCxnSpPr>
        <p:spPr>
          <a:xfrm>
            <a:off x="5418698" y="2193585"/>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54" name="Straight Arrow Connector 453">
            <a:extLst>
              <a:ext uri="{FF2B5EF4-FFF2-40B4-BE49-F238E27FC236}">
                <a16:creationId xmlns:a16="http://schemas.microsoft.com/office/drawing/2014/main" id="{CA201F7E-203B-4A61-AEC0-021672E76A9E}"/>
              </a:ext>
            </a:extLst>
          </p:cNvPr>
          <p:cNvCxnSpPr/>
          <p:nvPr/>
        </p:nvCxnSpPr>
        <p:spPr>
          <a:xfrm>
            <a:off x="5529561" y="1590136"/>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55" name="Straight Arrow Connector 454">
            <a:extLst>
              <a:ext uri="{FF2B5EF4-FFF2-40B4-BE49-F238E27FC236}">
                <a16:creationId xmlns:a16="http://schemas.microsoft.com/office/drawing/2014/main" id="{DE0F831C-7592-4774-9D24-F1C93D52A3BF}"/>
              </a:ext>
            </a:extLst>
          </p:cNvPr>
          <p:cNvCxnSpPr/>
          <p:nvPr/>
        </p:nvCxnSpPr>
        <p:spPr>
          <a:xfrm>
            <a:off x="5109703" y="1639643"/>
            <a:ext cx="0" cy="209128"/>
          </a:xfrm>
          <a:prstGeom prst="straightConnector1">
            <a:avLst/>
          </a:prstGeom>
          <a:ln w="28575">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56" name="Straight Arrow Connector 455">
            <a:extLst>
              <a:ext uri="{FF2B5EF4-FFF2-40B4-BE49-F238E27FC236}">
                <a16:creationId xmlns:a16="http://schemas.microsoft.com/office/drawing/2014/main" id="{9D45EBFC-86C5-424F-BE60-1EAB7E572D37}"/>
              </a:ext>
            </a:extLst>
          </p:cNvPr>
          <p:cNvCxnSpPr/>
          <p:nvPr/>
        </p:nvCxnSpPr>
        <p:spPr>
          <a:xfrm>
            <a:off x="3852094" y="1261515"/>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7" name="TextBox 456">
            <a:extLst>
              <a:ext uri="{FF2B5EF4-FFF2-40B4-BE49-F238E27FC236}">
                <a16:creationId xmlns:a16="http://schemas.microsoft.com/office/drawing/2014/main" id="{5CBDC8CC-2475-40DE-B64F-576CAE0F0785}"/>
              </a:ext>
            </a:extLst>
          </p:cNvPr>
          <p:cNvSpPr txBox="1"/>
          <p:nvPr/>
        </p:nvSpPr>
        <p:spPr>
          <a:xfrm>
            <a:off x="4271918" y="992624"/>
            <a:ext cx="732893"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Fructose</a:t>
            </a:r>
          </a:p>
        </p:txBody>
      </p:sp>
      <p:cxnSp>
        <p:nvCxnSpPr>
          <p:cNvPr id="458" name="Straight Arrow Connector 457">
            <a:extLst>
              <a:ext uri="{FF2B5EF4-FFF2-40B4-BE49-F238E27FC236}">
                <a16:creationId xmlns:a16="http://schemas.microsoft.com/office/drawing/2014/main" id="{DC2C8DC9-B771-4590-88E2-B0195DAE8312}"/>
              </a:ext>
            </a:extLst>
          </p:cNvPr>
          <p:cNvCxnSpPr>
            <a:cxnSpLocks/>
          </p:cNvCxnSpPr>
          <p:nvPr/>
        </p:nvCxnSpPr>
        <p:spPr>
          <a:xfrm>
            <a:off x="5410340" y="1304909"/>
            <a:ext cx="230084" cy="101733"/>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459" name="TextBox 458">
            <a:extLst>
              <a:ext uri="{FF2B5EF4-FFF2-40B4-BE49-F238E27FC236}">
                <a16:creationId xmlns:a16="http://schemas.microsoft.com/office/drawing/2014/main" id="{6ED2984E-9065-4733-9509-81B80E855ABB}"/>
              </a:ext>
            </a:extLst>
          </p:cNvPr>
          <p:cNvSpPr txBox="1"/>
          <p:nvPr/>
        </p:nvSpPr>
        <p:spPr>
          <a:xfrm>
            <a:off x="3240168" y="4097225"/>
            <a:ext cx="393056"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NO</a:t>
            </a:r>
          </a:p>
        </p:txBody>
      </p:sp>
      <p:cxnSp>
        <p:nvCxnSpPr>
          <p:cNvPr id="460" name="Straight Arrow Connector 459">
            <a:extLst>
              <a:ext uri="{FF2B5EF4-FFF2-40B4-BE49-F238E27FC236}">
                <a16:creationId xmlns:a16="http://schemas.microsoft.com/office/drawing/2014/main" id="{BCB54872-3016-44D0-9EF2-45D7746B4C4A}"/>
              </a:ext>
            </a:extLst>
          </p:cNvPr>
          <p:cNvCxnSpPr/>
          <p:nvPr/>
        </p:nvCxnSpPr>
        <p:spPr>
          <a:xfrm rot="5400000">
            <a:off x="5216757" y="4130785"/>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461" name="TextBox 460">
            <a:extLst>
              <a:ext uri="{FF2B5EF4-FFF2-40B4-BE49-F238E27FC236}">
                <a16:creationId xmlns:a16="http://schemas.microsoft.com/office/drawing/2014/main" id="{1B1B0A8E-C2CC-469C-A5D3-C6B6F862D23F}"/>
              </a:ext>
            </a:extLst>
          </p:cNvPr>
          <p:cNvSpPr txBox="1"/>
          <p:nvPr/>
        </p:nvSpPr>
        <p:spPr>
          <a:xfrm>
            <a:off x="3107692" y="5352398"/>
            <a:ext cx="1011815"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Salicylic Acid</a:t>
            </a:r>
          </a:p>
        </p:txBody>
      </p:sp>
      <p:cxnSp>
        <p:nvCxnSpPr>
          <p:cNvPr id="462" name="Straight Arrow Connector 461">
            <a:extLst>
              <a:ext uri="{FF2B5EF4-FFF2-40B4-BE49-F238E27FC236}">
                <a16:creationId xmlns:a16="http://schemas.microsoft.com/office/drawing/2014/main" id="{D086DF78-8E14-41D5-9430-52B07DCEFB7E}"/>
              </a:ext>
            </a:extLst>
          </p:cNvPr>
          <p:cNvCxnSpPr>
            <a:cxnSpLocks/>
          </p:cNvCxnSpPr>
          <p:nvPr/>
        </p:nvCxnSpPr>
        <p:spPr>
          <a:xfrm rot="19800000">
            <a:off x="4179935" y="3879368"/>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64" name="Straight Arrow Connector 463">
            <a:extLst>
              <a:ext uri="{FF2B5EF4-FFF2-40B4-BE49-F238E27FC236}">
                <a16:creationId xmlns:a16="http://schemas.microsoft.com/office/drawing/2014/main" id="{BAF3AFE6-E9E7-4BC9-AAFB-939D99D23298}"/>
              </a:ext>
            </a:extLst>
          </p:cNvPr>
          <p:cNvCxnSpPr/>
          <p:nvPr/>
        </p:nvCxnSpPr>
        <p:spPr>
          <a:xfrm rot="5400000" flipV="1">
            <a:off x="4767054" y="3362644"/>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65" name="Straight Arrow Connector 464">
            <a:extLst>
              <a:ext uri="{FF2B5EF4-FFF2-40B4-BE49-F238E27FC236}">
                <a16:creationId xmlns:a16="http://schemas.microsoft.com/office/drawing/2014/main" id="{7F6880D0-452B-40F0-8C61-587AC0126C65}"/>
              </a:ext>
            </a:extLst>
          </p:cNvPr>
          <p:cNvCxnSpPr/>
          <p:nvPr/>
        </p:nvCxnSpPr>
        <p:spPr>
          <a:xfrm rot="5400000" flipV="1">
            <a:off x="4642225" y="2984273"/>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466" name="Arc 465">
            <a:extLst>
              <a:ext uri="{FF2B5EF4-FFF2-40B4-BE49-F238E27FC236}">
                <a16:creationId xmlns:a16="http://schemas.microsoft.com/office/drawing/2014/main" id="{01ABA61C-43E2-4E19-A040-FB99AAE6BFB2}"/>
              </a:ext>
            </a:extLst>
          </p:cNvPr>
          <p:cNvSpPr/>
          <p:nvPr/>
        </p:nvSpPr>
        <p:spPr>
          <a:xfrm rot="7867705" flipV="1">
            <a:off x="3892007" y="3286104"/>
            <a:ext cx="134696" cy="134262"/>
          </a:xfrm>
          <a:prstGeom prst="arc">
            <a:avLst>
              <a:gd name="adj1" fmla="val 19627211"/>
              <a:gd name="adj2" fmla="val 8727894"/>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latin typeface="Arial Nova" panose="020B0504020202020204" pitchFamily="34" charset="0"/>
              <a:cs typeface="Arial" panose="020B0604020202020204" pitchFamily="34" charset="0"/>
            </a:endParaRPr>
          </a:p>
        </p:txBody>
      </p:sp>
      <p:sp>
        <p:nvSpPr>
          <p:cNvPr id="467" name="Arc 466">
            <a:extLst>
              <a:ext uri="{FF2B5EF4-FFF2-40B4-BE49-F238E27FC236}">
                <a16:creationId xmlns:a16="http://schemas.microsoft.com/office/drawing/2014/main" id="{7C044A08-70E2-403B-8B91-7F25423EBD9A}"/>
              </a:ext>
            </a:extLst>
          </p:cNvPr>
          <p:cNvSpPr/>
          <p:nvPr/>
        </p:nvSpPr>
        <p:spPr>
          <a:xfrm rot="7867705" flipH="1">
            <a:off x="3893105" y="3271850"/>
            <a:ext cx="134696" cy="134262"/>
          </a:xfrm>
          <a:prstGeom prst="arc">
            <a:avLst>
              <a:gd name="adj1" fmla="val 19627211"/>
              <a:gd name="adj2" fmla="val 8727894"/>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latin typeface="Arial Nova" panose="020B0504020202020204" pitchFamily="34" charset="0"/>
              <a:cs typeface="Arial" panose="020B0604020202020204" pitchFamily="34" charset="0"/>
            </a:endParaRPr>
          </a:p>
        </p:txBody>
      </p:sp>
      <p:sp>
        <p:nvSpPr>
          <p:cNvPr id="468" name="Arc 467">
            <a:extLst>
              <a:ext uri="{FF2B5EF4-FFF2-40B4-BE49-F238E27FC236}">
                <a16:creationId xmlns:a16="http://schemas.microsoft.com/office/drawing/2014/main" id="{B311A731-4A95-4129-8585-CD7DBE1B1445}"/>
              </a:ext>
            </a:extLst>
          </p:cNvPr>
          <p:cNvSpPr/>
          <p:nvPr/>
        </p:nvSpPr>
        <p:spPr>
          <a:xfrm rot="13287758" flipH="1">
            <a:off x="8058606" y="-687109"/>
            <a:ext cx="3092832" cy="3173409"/>
          </a:xfrm>
          <a:prstGeom prst="arc">
            <a:avLst>
              <a:gd name="adj1" fmla="val 13712705"/>
              <a:gd name="adj2" fmla="val 18676154"/>
            </a:avLst>
          </a:prstGeom>
          <a:ln w="28575">
            <a:solidFill>
              <a:schemeClr val="bg1">
                <a:lumMod val="75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dirty="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469" name="Arc 468">
            <a:extLst>
              <a:ext uri="{FF2B5EF4-FFF2-40B4-BE49-F238E27FC236}">
                <a16:creationId xmlns:a16="http://schemas.microsoft.com/office/drawing/2014/main" id="{069708B0-CDD1-438D-8E7F-4278C7C2E6EC}"/>
              </a:ext>
            </a:extLst>
          </p:cNvPr>
          <p:cNvSpPr/>
          <p:nvPr/>
        </p:nvSpPr>
        <p:spPr>
          <a:xfrm rot="9299959" flipH="1">
            <a:off x="2054398" y="577934"/>
            <a:ext cx="3867217" cy="1195310"/>
          </a:xfrm>
          <a:prstGeom prst="arc">
            <a:avLst>
              <a:gd name="adj1" fmla="val 11051603"/>
              <a:gd name="adj2" fmla="val 20113265"/>
            </a:avLst>
          </a:prstGeom>
          <a:ln w="28575">
            <a:solidFill>
              <a:schemeClr val="bg1">
                <a:lumMod val="75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471" name="TextBox 470">
            <a:extLst>
              <a:ext uri="{FF2B5EF4-FFF2-40B4-BE49-F238E27FC236}">
                <a16:creationId xmlns:a16="http://schemas.microsoft.com/office/drawing/2014/main" id="{3509A7A5-F49B-4FB0-AB5A-0E62F815F566}"/>
              </a:ext>
            </a:extLst>
          </p:cNvPr>
          <p:cNvSpPr txBox="1"/>
          <p:nvPr/>
        </p:nvSpPr>
        <p:spPr>
          <a:xfrm>
            <a:off x="2686576" y="984328"/>
            <a:ext cx="718466"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Mannitol</a:t>
            </a:r>
          </a:p>
        </p:txBody>
      </p:sp>
      <p:cxnSp>
        <p:nvCxnSpPr>
          <p:cNvPr id="472" name="Straight Arrow Connector 471">
            <a:extLst>
              <a:ext uri="{FF2B5EF4-FFF2-40B4-BE49-F238E27FC236}">
                <a16:creationId xmlns:a16="http://schemas.microsoft.com/office/drawing/2014/main" id="{69418CC6-5D28-4539-A6AB-F39F848FFC29}"/>
              </a:ext>
            </a:extLst>
          </p:cNvPr>
          <p:cNvCxnSpPr/>
          <p:nvPr/>
        </p:nvCxnSpPr>
        <p:spPr>
          <a:xfrm rot="16200000" flipH="1" flipV="1">
            <a:off x="3459869" y="1053794"/>
            <a:ext cx="0" cy="209128"/>
          </a:xfrm>
          <a:prstGeom prst="straightConnector1">
            <a:avLst/>
          </a:prstGeom>
          <a:ln w="28575">
            <a:solidFill>
              <a:schemeClr val="bg1">
                <a:lumMod val="75000"/>
              </a:schemeClr>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73" name="Straight Arrow Connector 472">
            <a:extLst>
              <a:ext uri="{FF2B5EF4-FFF2-40B4-BE49-F238E27FC236}">
                <a16:creationId xmlns:a16="http://schemas.microsoft.com/office/drawing/2014/main" id="{C8033C16-EFE9-46E0-8DFB-79DA3DF45FA1}"/>
              </a:ext>
            </a:extLst>
          </p:cNvPr>
          <p:cNvCxnSpPr/>
          <p:nvPr/>
        </p:nvCxnSpPr>
        <p:spPr>
          <a:xfrm>
            <a:off x="4333847" y="3099524"/>
            <a:ext cx="0" cy="209129"/>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74" name="Straight Arrow Connector 473">
            <a:extLst>
              <a:ext uri="{FF2B5EF4-FFF2-40B4-BE49-F238E27FC236}">
                <a16:creationId xmlns:a16="http://schemas.microsoft.com/office/drawing/2014/main" id="{AED28AF9-7939-44CE-A4AD-F5859B4B1F39}"/>
              </a:ext>
            </a:extLst>
          </p:cNvPr>
          <p:cNvCxnSpPr/>
          <p:nvPr/>
        </p:nvCxnSpPr>
        <p:spPr>
          <a:xfrm>
            <a:off x="1695308" y="2714374"/>
            <a:ext cx="0" cy="209129"/>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75" name="Straight Arrow Connector 474">
            <a:extLst>
              <a:ext uri="{FF2B5EF4-FFF2-40B4-BE49-F238E27FC236}">
                <a16:creationId xmlns:a16="http://schemas.microsoft.com/office/drawing/2014/main" id="{6F58141F-3E23-4BE6-BB15-8ADCB188C0BC}"/>
              </a:ext>
            </a:extLst>
          </p:cNvPr>
          <p:cNvCxnSpPr/>
          <p:nvPr/>
        </p:nvCxnSpPr>
        <p:spPr>
          <a:xfrm>
            <a:off x="4478993" y="4051476"/>
            <a:ext cx="0" cy="256033"/>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477" name="TextBox 476">
            <a:extLst>
              <a:ext uri="{FF2B5EF4-FFF2-40B4-BE49-F238E27FC236}">
                <a16:creationId xmlns:a16="http://schemas.microsoft.com/office/drawing/2014/main" id="{D9CF0916-1FF3-48F7-A9E2-472EB75BC680}"/>
              </a:ext>
            </a:extLst>
          </p:cNvPr>
          <p:cNvSpPr txBox="1"/>
          <p:nvPr/>
        </p:nvSpPr>
        <p:spPr>
          <a:xfrm>
            <a:off x="9762692" y="1619236"/>
            <a:ext cx="995785"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Palmitic Acid</a:t>
            </a:r>
          </a:p>
        </p:txBody>
      </p:sp>
      <p:sp>
        <p:nvSpPr>
          <p:cNvPr id="478" name="TextBox 477">
            <a:extLst>
              <a:ext uri="{FF2B5EF4-FFF2-40B4-BE49-F238E27FC236}">
                <a16:creationId xmlns:a16="http://schemas.microsoft.com/office/drawing/2014/main" id="{9D301EC5-17F4-4D35-A449-48403A48534E}"/>
              </a:ext>
            </a:extLst>
          </p:cNvPr>
          <p:cNvSpPr txBox="1"/>
          <p:nvPr/>
        </p:nvSpPr>
        <p:spPr>
          <a:xfrm>
            <a:off x="10992752" y="1877380"/>
            <a:ext cx="891591"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Lauric Acid</a:t>
            </a:r>
          </a:p>
        </p:txBody>
      </p:sp>
      <p:sp>
        <p:nvSpPr>
          <p:cNvPr id="479" name="TextBox 478">
            <a:extLst>
              <a:ext uri="{FF2B5EF4-FFF2-40B4-BE49-F238E27FC236}">
                <a16:creationId xmlns:a16="http://schemas.microsoft.com/office/drawing/2014/main" id="{C22416EB-B26A-40FC-9AB3-25B7029612BE}"/>
              </a:ext>
            </a:extLst>
          </p:cNvPr>
          <p:cNvSpPr txBox="1"/>
          <p:nvPr/>
        </p:nvSpPr>
        <p:spPr>
          <a:xfrm>
            <a:off x="9189386" y="6278089"/>
            <a:ext cx="1063112"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Galacturonate</a:t>
            </a:r>
          </a:p>
        </p:txBody>
      </p:sp>
      <p:sp>
        <p:nvSpPr>
          <p:cNvPr id="480" name="TextBox 479">
            <a:extLst>
              <a:ext uri="{FF2B5EF4-FFF2-40B4-BE49-F238E27FC236}">
                <a16:creationId xmlns:a16="http://schemas.microsoft.com/office/drawing/2014/main" id="{F62D8565-CF8C-40BE-ADEA-C54AA7A7D23C}"/>
              </a:ext>
            </a:extLst>
          </p:cNvPr>
          <p:cNvSpPr txBox="1"/>
          <p:nvPr/>
        </p:nvSpPr>
        <p:spPr>
          <a:xfrm>
            <a:off x="5270621" y="1763962"/>
            <a:ext cx="575799"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Pectin</a:t>
            </a:r>
          </a:p>
        </p:txBody>
      </p:sp>
      <p:sp>
        <p:nvSpPr>
          <p:cNvPr id="481" name="TextBox 480">
            <a:extLst>
              <a:ext uri="{FF2B5EF4-FFF2-40B4-BE49-F238E27FC236}">
                <a16:creationId xmlns:a16="http://schemas.microsoft.com/office/drawing/2014/main" id="{D0522478-EDEB-40AE-980B-93A35A4CC525}"/>
              </a:ext>
            </a:extLst>
          </p:cNvPr>
          <p:cNvSpPr txBox="1"/>
          <p:nvPr/>
        </p:nvSpPr>
        <p:spPr>
          <a:xfrm>
            <a:off x="8812267" y="2455197"/>
            <a:ext cx="901209" cy="397032"/>
          </a:xfrm>
          <a:prstGeom prst="rect">
            <a:avLst/>
          </a:prstGeom>
          <a:noFill/>
          <a:ln>
            <a:noFill/>
          </a:ln>
        </p:spPr>
        <p:txBody>
          <a:bodyPr wrap="none" rtlCol="0">
            <a:spAutoFit/>
          </a:bodyPr>
          <a:lstStyle/>
          <a:p>
            <a:pPr algn="ctr">
              <a:lnSpc>
                <a:spcPct val="90000"/>
              </a:lnSpc>
            </a:pPr>
            <a:r>
              <a:rPr lang="en-US" sz="1100" dirty="0" err="1">
                <a:latin typeface="Arial Nova" panose="020B0504020202020204" pitchFamily="34" charset="0"/>
                <a:cs typeface="Arial" panose="020B0604020202020204" pitchFamily="34" charset="0"/>
              </a:rPr>
              <a:t>Galactarate</a:t>
            </a:r>
            <a:endParaRPr lang="en-US" sz="1100" dirty="0">
              <a:latin typeface="Arial Nova" panose="020B0504020202020204" pitchFamily="34" charset="0"/>
              <a:cs typeface="Arial" panose="020B0604020202020204" pitchFamily="34" charset="0"/>
            </a:endParaRPr>
          </a:p>
          <a:p>
            <a:pPr algn="ctr">
              <a:lnSpc>
                <a:spcPct val="90000"/>
              </a:lnSpc>
            </a:pPr>
            <a:r>
              <a:rPr lang="en-US" sz="1100" dirty="0" err="1">
                <a:latin typeface="Arial Nova" panose="020B0504020202020204" pitchFamily="34" charset="0"/>
                <a:cs typeface="Arial" panose="020B0604020202020204" pitchFamily="34" charset="0"/>
              </a:rPr>
              <a:t>Glucarate</a:t>
            </a:r>
            <a:endParaRPr lang="en-US" sz="1100" dirty="0">
              <a:latin typeface="Arial Nova" panose="020B0504020202020204" pitchFamily="34" charset="0"/>
              <a:cs typeface="Arial" panose="020B0604020202020204" pitchFamily="34" charset="0"/>
            </a:endParaRPr>
          </a:p>
        </p:txBody>
      </p:sp>
      <p:cxnSp>
        <p:nvCxnSpPr>
          <p:cNvPr id="483" name="Straight Arrow Connector 482">
            <a:extLst>
              <a:ext uri="{FF2B5EF4-FFF2-40B4-BE49-F238E27FC236}">
                <a16:creationId xmlns:a16="http://schemas.microsoft.com/office/drawing/2014/main" id="{8412BD24-BA9E-4E71-AD03-982E98FD308C}"/>
              </a:ext>
            </a:extLst>
          </p:cNvPr>
          <p:cNvCxnSpPr/>
          <p:nvPr/>
        </p:nvCxnSpPr>
        <p:spPr>
          <a:xfrm rot="5400000">
            <a:off x="11074848" y="5041688"/>
            <a:ext cx="0" cy="209128"/>
          </a:xfrm>
          <a:prstGeom prst="straightConnector1">
            <a:avLst/>
          </a:prstGeom>
          <a:ln w="190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84" name="Straight Arrow Connector 483">
            <a:extLst>
              <a:ext uri="{FF2B5EF4-FFF2-40B4-BE49-F238E27FC236}">
                <a16:creationId xmlns:a16="http://schemas.microsoft.com/office/drawing/2014/main" id="{EB02417D-D964-47CF-B769-71E91CC45376}"/>
              </a:ext>
            </a:extLst>
          </p:cNvPr>
          <p:cNvCxnSpPr/>
          <p:nvPr/>
        </p:nvCxnSpPr>
        <p:spPr>
          <a:xfrm rot="5400000">
            <a:off x="9080851" y="6320448"/>
            <a:ext cx="0" cy="188215"/>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85" name="Straight Arrow Connector 484">
            <a:extLst>
              <a:ext uri="{FF2B5EF4-FFF2-40B4-BE49-F238E27FC236}">
                <a16:creationId xmlns:a16="http://schemas.microsoft.com/office/drawing/2014/main" id="{68EF082B-1E0E-4893-9339-81BF634272A2}"/>
              </a:ext>
            </a:extLst>
          </p:cNvPr>
          <p:cNvCxnSpPr/>
          <p:nvPr/>
        </p:nvCxnSpPr>
        <p:spPr>
          <a:xfrm rot="9821288">
            <a:off x="7591493" y="5995930"/>
            <a:ext cx="0" cy="210311"/>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86" name="Straight Arrow Connector 485">
            <a:extLst>
              <a:ext uri="{FF2B5EF4-FFF2-40B4-BE49-F238E27FC236}">
                <a16:creationId xmlns:a16="http://schemas.microsoft.com/office/drawing/2014/main" id="{BA493BA2-E1F1-43CD-99E7-17A7F6E76CE7}"/>
              </a:ext>
            </a:extLst>
          </p:cNvPr>
          <p:cNvCxnSpPr/>
          <p:nvPr/>
        </p:nvCxnSpPr>
        <p:spPr>
          <a:xfrm rot="9821288">
            <a:off x="7894257" y="5036861"/>
            <a:ext cx="0" cy="256828"/>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87" name="Straight Arrow Connector 486">
            <a:extLst>
              <a:ext uri="{FF2B5EF4-FFF2-40B4-BE49-F238E27FC236}">
                <a16:creationId xmlns:a16="http://schemas.microsoft.com/office/drawing/2014/main" id="{5590CA6C-9DF4-408B-8E0D-6CB49885111A}"/>
              </a:ext>
            </a:extLst>
          </p:cNvPr>
          <p:cNvCxnSpPr/>
          <p:nvPr/>
        </p:nvCxnSpPr>
        <p:spPr>
          <a:xfrm rot="20621288">
            <a:off x="5194415" y="5488975"/>
            <a:ext cx="0" cy="256828"/>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88" name="Straight Arrow Connector 487">
            <a:extLst>
              <a:ext uri="{FF2B5EF4-FFF2-40B4-BE49-F238E27FC236}">
                <a16:creationId xmlns:a16="http://schemas.microsoft.com/office/drawing/2014/main" id="{9A997EF2-297C-4D8C-AEB3-68FA94A7D592}"/>
              </a:ext>
            </a:extLst>
          </p:cNvPr>
          <p:cNvCxnSpPr/>
          <p:nvPr/>
        </p:nvCxnSpPr>
        <p:spPr>
          <a:xfrm rot="20621288">
            <a:off x="3839076" y="5741613"/>
            <a:ext cx="0" cy="256828"/>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89" name="Straight Arrow Connector 488">
            <a:extLst>
              <a:ext uri="{FF2B5EF4-FFF2-40B4-BE49-F238E27FC236}">
                <a16:creationId xmlns:a16="http://schemas.microsoft.com/office/drawing/2014/main" id="{EB8F95CD-7C0F-4A5B-9242-2A087FF636F2}"/>
              </a:ext>
            </a:extLst>
          </p:cNvPr>
          <p:cNvCxnSpPr/>
          <p:nvPr/>
        </p:nvCxnSpPr>
        <p:spPr>
          <a:xfrm rot="5400000">
            <a:off x="11641730" y="5119553"/>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90" name="Straight Arrow Connector 489">
            <a:extLst>
              <a:ext uri="{FF2B5EF4-FFF2-40B4-BE49-F238E27FC236}">
                <a16:creationId xmlns:a16="http://schemas.microsoft.com/office/drawing/2014/main" id="{13E5DF6F-5F7C-4D54-9CCB-7447F73C03D9}"/>
              </a:ext>
            </a:extLst>
          </p:cNvPr>
          <p:cNvCxnSpPr/>
          <p:nvPr/>
        </p:nvCxnSpPr>
        <p:spPr>
          <a:xfrm rot="5400000">
            <a:off x="11074848" y="5481196"/>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491" name="TextBox 490">
            <a:extLst>
              <a:ext uri="{FF2B5EF4-FFF2-40B4-BE49-F238E27FC236}">
                <a16:creationId xmlns:a16="http://schemas.microsoft.com/office/drawing/2014/main" id="{35D03055-DFBF-4673-A4AD-9460483AB9AC}"/>
              </a:ext>
            </a:extLst>
          </p:cNvPr>
          <p:cNvSpPr txBox="1"/>
          <p:nvPr/>
        </p:nvSpPr>
        <p:spPr>
          <a:xfrm>
            <a:off x="7985876" y="4186229"/>
            <a:ext cx="805028"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Succinate</a:t>
            </a:r>
          </a:p>
        </p:txBody>
      </p:sp>
      <p:sp>
        <p:nvSpPr>
          <p:cNvPr id="492" name="TextBox 491">
            <a:extLst>
              <a:ext uri="{FF2B5EF4-FFF2-40B4-BE49-F238E27FC236}">
                <a16:creationId xmlns:a16="http://schemas.microsoft.com/office/drawing/2014/main" id="{F5AD7CB7-D1E5-4CF1-86CA-B51E1B47E5D1}"/>
              </a:ext>
            </a:extLst>
          </p:cNvPr>
          <p:cNvSpPr txBox="1"/>
          <p:nvPr/>
        </p:nvSpPr>
        <p:spPr>
          <a:xfrm>
            <a:off x="785377" y="4654693"/>
            <a:ext cx="787395"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Fumarate</a:t>
            </a:r>
          </a:p>
        </p:txBody>
      </p:sp>
      <p:sp>
        <p:nvSpPr>
          <p:cNvPr id="493" name="TextBox 492">
            <a:extLst>
              <a:ext uri="{FF2B5EF4-FFF2-40B4-BE49-F238E27FC236}">
                <a16:creationId xmlns:a16="http://schemas.microsoft.com/office/drawing/2014/main" id="{10C97357-4835-487E-9BFD-E836A1B7994A}"/>
              </a:ext>
            </a:extLst>
          </p:cNvPr>
          <p:cNvSpPr txBox="1"/>
          <p:nvPr/>
        </p:nvSpPr>
        <p:spPr>
          <a:xfrm>
            <a:off x="1559053" y="5035033"/>
            <a:ext cx="1116011"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2-Oxoglutarate</a:t>
            </a:r>
          </a:p>
        </p:txBody>
      </p:sp>
      <p:sp>
        <p:nvSpPr>
          <p:cNvPr id="494" name="TextBox 493">
            <a:extLst>
              <a:ext uri="{FF2B5EF4-FFF2-40B4-BE49-F238E27FC236}">
                <a16:creationId xmlns:a16="http://schemas.microsoft.com/office/drawing/2014/main" id="{AFDE014F-640B-42F3-8041-E03E2C93ED04}"/>
              </a:ext>
            </a:extLst>
          </p:cNvPr>
          <p:cNvSpPr txBox="1"/>
          <p:nvPr/>
        </p:nvSpPr>
        <p:spPr>
          <a:xfrm>
            <a:off x="4939185" y="5274765"/>
            <a:ext cx="570989"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GABA</a:t>
            </a:r>
          </a:p>
        </p:txBody>
      </p:sp>
      <p:cxnSp>
        <p:nvCxnSpPr>
          <p:cNvPr id="495" name="Straight Arrow Connector 494">
            <a:extLst>
              <a:ext uri="{FF2B5EF4-FFF2-40B4-BE49-F238E27FC236}">
                <a16:creationId xmlns:a16="http://schemas.microsoft.com/office/drawing/2014/main" id="{301960CE-C420-4C17-96B2-8982B136D587}"/>
              </a:ext>
            </a:extLst>
          </p:cNvPr>
          <p:cNvCxnSpPr>
            <a:cxnSpLocks/>
          </p:cNvCxnSpPr>
          <p:nvPr/>
        </p:nvCxnSpPr>
        <p:spPr>
          <a:xfrm>
            <a:off x="2075909" y="5351016"/>
            <a:ext cx="274320" cy="0"/>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96" name="Straight Arrow Connector 495">
            <a:extLst>
              <a:ext uri="{FF2B5EF4-FFF2-40B4-BE49-F238E27FC236}">
                <a16:creationId xmlns:a16="http://schemas.microsoft.com/office/drawing/2014/main" id="{4DDB5E00-B513-4126-B6A9-6D2BB8D65565}"/>
              </a:ext>
            </a:extLst>
          </p:cNvPr>
          <p:cNvCxnSpPr>
            <a:cxnSpLocks/>
          </p:cNvCxnSpPr>
          <p:nvPr/>
        </p:nvCxnSpPr>
        <p:spPr>
          <a:xfrm>
            <a:off x="2133092" y="5346059"/>
            <a:ext cx="176855" cy="0"/>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497" name="TextBox 496">
            <a:extLst>
              <a:ext uri="{FF2B5EF4-FFF2-40B4-BE49-F238E27FC236}">
                <a16:creationId xmlns:a16="http://schemas.microsoft.com/office/drawing/2014/main" id="{3B0F2166-085D-47EA-BBD4-FA493D4AE506}"/>
              </a:ext>
            </a:extLst>
          </p:cNvPr>
          <p:cNvSpPr txBox="1"/>
          <p:nvPr/>
        </p:nvSpPr>
        <p:spPr>
          <a:xfrm>
            <a:off x="5295340" y="3529680"/>
            <a:ext cx="891591"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Acetyl-CoA</a:t>
            </a:r>
          </a:p>
        </p:txBody>
      </p:sp>
      <p:cxnSp>
        <p:nvCxnSpPr>
          <p:cNvPr id="498" name="Straight Arrow Connector 497">
            <a:extLst>
              <a:ext uri="{FF2B5EF4-FFF2-40B4-BE49-F238E27FC236}">
                <a16:creationId xmlns:a16="http://schemas.microsoft.com/office/drawing/2014/main" id="{10AB3076-3451-4340-9CD0-3158BCA2E89F}"/>
              </a:ext>
            </a:extLst>
          </p:cNvPr>
          <p:cNvCxnSpPr/>
          <p:nvPr/>
        </p:nvCxnSpPr>
        <p:spPr>
          <a:xfrm rot="5400000" flipH="1">
            <a:off x="7327045" y="3051009"/>
            <a:ext cx="0" cy="156846"/>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00" name="Straight Arrow Connector 499">
            <a:extLst>
              <a:ext uri="{FF2B5EF4-FFF2-40B4-BE49-F238E27FC236}">
                <a16:creationId xmlns:a16="http://schemas.microsoft.com/office/drawing/2014/main" id="{0B5288B4-E147-413E-9964-79D48904BA66}"/>
              </a:ext>
            </a:extLst>
          </p:cNvPr>
          <p:cNvCxnSpPr/>
          <p:nvPr/>
        </p:nvCxnSpPr>
        <p:spPr>
          <a:xfrm rot="5400000" flipH="1">
            <a:off x="5435857" y="4183621"/>
            <a:ext cx="0" cy="173736"/>
          </a:xfrm>
          <a:prstGeom prst="straightConnector1">
            <a:avLst/>
          </a:prstGeom>
          <a:ln w="31750">
            <a:solidFill>
              <a:schemeClr val="bg1">
                <a:lumMod val="75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01" name="Straight Arrow Connector 500">
            <a:extLst>
              <a:ext uri="{FF2B5EF4-FFF2-40B4-BE49-F238E27FC236}">
                <a16:creationId xmlns:a16="http://schemas.microsoft.com/office/drawing/2014/main" id="{3406ACA9-3CE1-4817-B81F-D19B5B685724}"/>
              </a:ext>
            </a:extLst>
          </p:cNvPr>
          <p:cNvCxnSpPr/>
          <p:nvPr/>
        </p:nvCxnSpPr>
        <p:spPr>
          <a:xfrm flipH="1">
            <a:off x="9989155" y="3128970"/>
            <a:ext cx="0" cy="209128"/>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02" name="Straight Arrow Connector 501">
            <a:extLst>
              <a:ext uri="{FF2B5EF4-FFF2-40B4-BE49-F238E27FC236}">
                <a16:creationId xmlns:a16="http://schemas.microsoft.com/office/drawing/2014/main" id="{EEF774A9-843A-45B4-A847-C796341AFD4C}"/>
              </a:ext>
            </a:extLst>
          </p:cNvPr>
          <p:cNvCxnSpPr>
            <a:cxnSpLocks/>
          </p:cNvCxnSpPr>
          <p:nvPr/>
        </p:nvCxnSpPr>
        <p:spPr>
          <a:xfrm rot="5400000" flipH="1">
            <a:off x="10579145" y="3621647"/>
            <a:ext cx="0" cy="209128"/>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03" name="Straight Arrow Connector 502">
            <a:extLst>
              <a:ext uri="{FF2B5EF4-FFF2-40B4-BE49-F238E27FC236}">
                <a16:creationId xmlns:a16="http://schemas.microsoft.com/office/drawing/2014/main" id="{1031331D-CCDD-4165-8443-5E08AE81571B}"/>
              </a:ext>
            </a:extLst>
          </p:cNvPr>
          <p:cNvCxnSpPr/>
          <p:nvPr/>
        </p:nvCxnSpPr>
        <p:spPr>
          <a:xfrm flipH="1">
            <a:off x="6771747" y="3117039"/>
            <a:ext cx="0" cy="209128"/>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04" name="Straight Arrow Connector 503">
            <a:extLst>
              <a:ext uri="{FF2B5EF4-FFF2-40B4-BE49-F238E27FC236}">
                <a16:creationId xmlns:a16="http://schemas.microsoft.com/office/drawing/2014/main" id="{C8806C0A-09B0-4232-AA95-9FD7176ED880}"/>
              </a:ext>
            </a:extLst>
          </p:cNvPr>
          <p:cNvCxnSpPr/>
          <p:nvPr/>
        </p:nvCxnSpPr>
        <p:spPr>
          <a:xfrm flipH="1">
            <a:off x="3632094" y="3463689"/>
            <a:ext cx="0" cy="256032"/>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05" name="Straight Arrow Connector 504">
            <a:extLst>
              <a:ext uri="{FF2B5EF4-FFF2-40B4-BE49-F238E27FC236}">
                <a16:creationId xmlns:a16="http://schemas.microsoft.com/office/drawing/2014/main" id="{E24C0343-1318-4347-8E50-47D34009EF3B}"/>
              </a:ext>
            </a:extLst>
          </p:cNvPr>
          <p:cNvCxnSpPr/>
          <p:nvPr/>
        </p:nvCxnSpPr>
        <p:spPr>
          <a:xfrm flipH="1">
            <a:off x="8304250" y="3338367"/>
            <a:ext cx="0" cy="209128"/>
          </a:xfrm>
          <a:prstGeom prst="straightConnector1">
            <a:avLst/>
          </a:prstGeom>
          <a:ln w="31750">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06" name="Straight Arrow Connector 505">
            <a:extLst>
              <a:ext uri="{FF2B5EF4-FFF2-40B4-BE49-F238E27FC236}">
                <a16:creationId xmlns:a16="http://schemas.microsoft.com/office/drawing/2014/main" id="{B02C250C-3DC9-4621-9A00-FC13AB0DB4FD}"/>
              </a:ext>
            </a:extLst>
          </p:cNvPr>
          <p:cNvCxnSpPr>
            <a:cxnSpLocks/>
          </p:cNvCxnSpPr>
          <p:nvPr/>
        </p:nvCxnSpPr>
        <p:spPr>
          <a:xfrm rot="5400000" flipH="1">
            <a:off x="1418758" y="3550409"/>
            <a:ext cx="0" cy="210312"/>
          </a:xfrm>
          <a:prstGeom prst="straightConnector1">
            <a:avLst/>
          </a:prstGeom>
          <a:ln w="31750">
            <a:solidFill>
              <a:schemeClr val="bg1">
                <a:lumMod val="75000"/>
              </a:schemeClr>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BF869D39-6ACE-47FA-BB2A-54881711DBC1}"/>
              </a:ext>
            </a:extLst>
          </p:cNvPr>
          <p:cNvCxnSpPr/>
          <p:nvPr/>
        </p:nvCxnSpPr>
        <p:spPr>
          <a:xfrm flipV="1">
            <a:off x="1409735" y="3489831"/>
            <a:ext cx="30773" cy="96716"/>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560149E7-3A04-47B0-A41E-8BB86E8877E3}"/>
              </a:ext>
            </a:extLst>
          </p:cNvPr>
          <p:cNvCxnSpPr/>
          <p:nvPr/>
        </p:nvCxnSpPr>
        <p:spPr>
          <a:xfrm flipV="1">
            <a:off x="7002625" y="3420813"/>
            <a:ext cx="30773" cy="96716"/>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CCBECD0B-3F23-4BCC-AD61-8D21F763E4E9}"/>
              </a:ext>
            </a:extLst>
          </p:cNvPr>
          <p:cNvCxnSpPr/>
          <p:nvPr/>
        </p:nvCxnSpPr>
        <p:spPr>
          <a:xfrm flipV="1">
            <a:off x="6541827" y="3351795"/>
            <a:ext cx="30773" cy="96716"/>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0" name="Straight Arrow Connector 509">
            <a:extLst>
              <a:ext uri="{FF2B5EF4-FFF2-40B4-BE49-F238E27FC236}">
                <a16:creationId xmlns:a16="http://schemas.microsoft.com/office/drawing/2014/main" id="{A20D0DC5-BC72-41EE-9E11-2EDB7EC50D99}"/>
              </a:ext>
            </a:extLst>
          </p:cNvPr>
          <p:cNvCxnSpPr>
            <a:cxnSpLocks/>
          </p:cNvCxnSpPr>
          <p:nvPr/>
        </p:nvCxnSpPr>
        <p:spPr>
          <a:xfrm flipH="1">
            <a:off x="11166854" y="3654980"/>
            <a:ext cx="785132" cy="5505"/>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11" name="Straight Arrow Connector 510">
            <a:extLst>
              <a:ext uri="{FF2B5EF4-FFF2-40B4-BE49-F238E27FC236}">
                <a16:creationId xmlns:a16="http://schemas.microsoft.com/office/drawing/2014/main" id="{32D6BA12-EAB2-4BA0-86F0-A8CD9BE980B4}"/>
              </a:ext>
            </a:extLst>
          </p:cNvPr>
          <p:cNvCxnSpPr/>
          <p:nvPr/>
        </p:nvCxnSpPr>
        <p:spPr>
          <a:xfrm flipH="1">
            <a:off x="11083088" y="4308759"/>
            <a:ext cx="0" cy="209128"/>
          </a:xfrm>
          <a:prstGeom prst="straightConnector1">
            <a:avLst/>
          </a:prstGeom>
          <a:ln w="31750">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12" name="TextBox 511">
            <a:extLst>
              <a:ext uri="{FF2B5EF4-FFF2-40B4-BE49-F238E27FC236}">
                <a16:creationId xmlns:a16="http://schemas.microsoft.com/office/drawing/2014/main" id="{B928AC1B-9C8F-4E25-BF55-31B7E6FBF82B}"/>
              </a:ext>
            </a:extLst>
          </p:cNvPr>
          <p:cNvSpPr txBox="1"/>
          <p:nvPr/>
        </p:nvSpPr>
        <p:spPr>
          <a:xfrm>
            <a:off x="1503027" y="3529680"/>
            <a:ext cx="1032654" cy="261610"/>
          </a:xfrm>
          <a:prstGeom prst="rect">
            <a:avLst/>
          </a:prstGeom>
          <a:noFill/>
          <a:ln>
            <a:noFill/>
          </a:ln>
        </p:spPr>
        <p:txBody>
          <a:bodyPr wrap="none" rtlCol="0">
            <a:spAutoFit/>
          </a:bodyPr>
          <a:lstStyle/>
          <a:p>
            <a:pPr algn="r"/>
            <a:r>
              <a:rPr lang="en-US" sz="1100" dirty="0">
                <a:latin typeface="Arial Nova" panose="020B0504020202020204" pitchFamily="34" charset="0"/>
                <a:cs typeface="Arial" panose="020B0604020202020204" pitchFamily="34" charset="0"/>
              </a:rPr>
              <a:t>Ethanolamine</a:t>
            </a:r>
          </a:p>
        </p:txBody>
      </p:sp>
      <p:sp>
        <p:nvSpPr>
          <p:cNvPr id="513" name="TextBox 512">
            <a:extLst>
              <a:ext uri="{FF2B5EF4-FFF2-40B4-BE49-F238E27FC236}">
                <a16:creationId xmlns:a16="http://schemas.microsoft.com/office/drawing/2014/main" id="{D6EF5B43-B536-483C-9663-75B8AC8E21A8}"/>
              </a:ext>
            </a:extLst>
          </p:cNvPr>
          <p:cNvSpPr txBox="1"/>
          <p:nvPr/>
        </p:nvSpPr>
        <p:spPr>
          <a:xfrm>
            <a:off x="258389" y="3248242"/>
            <a:ext cx="510076" cy="261610"/>
          </a:xfrm>
          <a:prstGeom prst="rect">
            <a:avLst/>
          </a:prstGeom>
          <a:noFill/>
          <a:ln>
            <a:noFill/>
          </a:ln>
        </p:spPr>
        <p:txBody>
          <a:bodyPr wrap="none" rtlCol="0">
            <a:spAutoFit/>
          </a:bodyPr>
          <a:lstStyle/>
          <a:p>
            <a:r>
              <a:rPr lang="el-GR" sz="1100" dirty="0">
                <a:latin typeface="Arial Nova" panose="020B0504020202020204" pitchFamily="34" charset="0"/>
                <a:cs typeface="Arial" panose="020B0604020202020204" pitchFamily="34" charset="0"/>
              </a:rPr>
              <a:t>β</a:t>
            </a:r>
            <a:r>
              <a:rPr lang="en-US" sz="1100" dirty="0">
                <a:latin typeface="Arial Nova" panose="020B0504020202020204" pitchFamily="34" charset="0"/>
                <a:cs typeface="Arial" panose="020B0604020202020204" pitchFamily="34" charset="0"/>
              </a:rPr>
              <a:t>-Ala</a:t>
            </a:r>
          </a:p>
        </p:txBody>
      </p:sp>
      <p:cxnSp>
        <p:nvCxnSpPr>
          <p:cNvPr id="514" name="Straight Arrow Connector 513">
            <a:extLst>
              <a:ext uri="{FF2B5EF4-FFF2-40B4-BE49-F238E27FC236}">
                <a16:creationId xmlns:a16="http://schemas.microsoft.com/office/drawing/2014/main" id="{F72C00A6-270D-4C6C-9B74-B6E0B3978971}"/>
              </a:ext>
            </a:extLst>
          </p:cNvPr>
          <p:cNvCxnSpPr>
            <a:cxnSpLocks/>
          </p:cNvCxnSpPr>
          <p:nvPr/>
        </p:nvCxnSpPr>
        <p:spPr>
          <a:xfrm rot="16200000" flipH="1" flipV="1">
            <a:off x="1019380" y="3287242"/>
            <a:ext cx="0" cy="209128"/>
          </a:xfrm>
          <a:prstGeom prst="straightConnector1">
            <a:avLst/>
          </a:prstGeom>
          <a:ln w="31750">
            <a:solidFill>
              <a:schemeClr val="bg1">
                <a:lumMod val="75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15" name="Straight Arrow Connector 514">
            <a:extLst>
              <a:ext uri="{FF2B5EF4-FFF2-40B4-BE49-F238E27FC236}">
                <a16:creationId xmlns:a16="http://schemas.microsoft.com/office/drawing/2014/main" id="{07F23FAC-4125-40C9-964D-29BEC3B7F44B}"/>
              </a:ext>
            </a:extLst>
          </p:cNvPr>
          <p:cNvCxnSpPr>
            <a:cxnSpLocks/>
          </p:cNvCxnSpPr>
          <p:nvPr/>
        </p:nvCxnSpPr>
        <p:spPr>
          <a:xfrm>
            <a:off x="746545" y="3422561"/>
            <a:ext cx="118263" cy="140646"/>
          </a:xfrm>
          <a:prstGeom prst="straightConnector1">
            <a:avLst/>
          </a:prstGeom>
          <a:ln w="28575">
            <a:solidFill>
              <a:schemeClr val="bg1">
                <a:lumMod val="75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16" name="Straight Arrow Connector 515">
            <a:extLst>
              <a:ext uri="{FF2B5EF4-FFF2-40B4-BE49-F238E27FC236}">
                <a16:creationId xmlns:a16="http://schemas.microsoft.com/office/drawing/2014/main" id="{308225EA-6EA7-49D9-9BD0-B58060210CF2}"/>
              </a:ext>
            </a:extLst>
          </p:cNvPr>
          <p:cNvCxnSpPr>
            <a:cxnSpLocks/>
          </p:cNvCxnSpPr>
          <p:nvPr/>
        </p:nvCxnSpPr>
        <p:spPr>
          <a:xfrm rot="16200000">
            <a:off x="370560" y="3490807"/>
            <a:ext cx="0" cy="209128"/>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17" name="Straight Arrow Connector 516">
            <a:extLst>
              <a:ext uri="{FF2B5EF4-FFF2-40B4-BE49-F238E27FC236}">
                <a16:creationId xmlns:a16="http://schemas.microsoft.com/office/drawing/2014/main" id="{9AC0A4EC-EA9A-4F7E-B0F6-9D6F6E844134}"/>
              </a:ext>
            </a:extLst>
          </p:cNvPr>
          <p:cNvCxnSpPr>
            <a:cxnSpLocks/>
          </p:cNvCxnSpPr>
          <p:nvPr/>
        </p:nvCxnSpPr>
        <p:spPr>
          <a:xfrm rot="16200000">
            <a:off x="825919" y="3564377"/>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19" name="TextBox 518">
            <a:extLst>
              <a:ext uri="{FF2B5EF4-FFF2-40B4-BE49-F238E27FC236}">
                <a16:creationId xmlns:a16="http://schemas.microsoft.com/office/drawing/2014/main" id="{4F37DAA7-6582-4DF7-ACCC-56EAD6D479FB}"/>
              </a:ext>
            </a:extLst>
          </p:cNvPr>
          <p:cNvSpPr txBox="1"/>
          <p:nvPr/>
        </p:nvSpPr>
        <p:spPr>
          <a:xfrm>
            <a:off x="914355" y="4178514"/>
            <a:ext cx="622286"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Malate</a:t>
            </a:r>
          </a:p>
        </p:txBody>
      </p:sp>
      <p:sp>
        <p:nvSpPr>
          <p:cNvPr id="520" name="TextBox 519">
            <a:extLst>
              <a:ext uri="{FF2B5EF4-FFF2-40B4-BE49-F238E27FC236}">
                <a16:creationId xmlns:a16="http://schemas.microsoft.com/office/drawing/2014/main" id="{CDBA7742-271D-4574-9D63-B9B0C20CC8A0}"/>
              </a:ext>
            </a:extLst>
          </p:cNvPr>
          <p:cNvSpPr txBox="1"/>
          <p:nvPr/>
        </p:nvSpPr>
        <p:spPr>
          <a:xfrm>
            <a:off x="9914398" y="3602606"/>
            <a:ext cx="599843"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Citrate</a:t>
            </a:r>
          </a:p>
        </p:txBody>
      </p:sp>
      <p:sp>
        <p:nvSpPr>
          <p:cNvPr id="521" name="TextBox 520">
            <a:extLst>
              <a:ext uri="{FF2B5EF4-FFF2-40B4-BE49-F238E27FC236}">
                <a16:creationId xmlns:a16="http://schemas.microsoft.com/office/drawing/2014/main" id="{6ED73C14-85E7-4358-8DEB-669C07CD0A48}"/>
              </a:ext>
            </a:extLst>
          </p:cNvPr>
          <p:cNvSpPr txBox="1"/>
          <p:nvPr/>
        </p:nvSpPr>
        <p:spPr>
          <a:xfrm>
            <a:off x="155827" y="5241667"/>
            <a:ext cx="1034257" cy="261610"/>
          </a:xfrm>
          <a:prstGeom prst="rect">
            <a:avLst/>
          </a:prstGeom>
          <a:noFill/>
          <a:ln>
            <a:noFill/>
          </a:ln>
        </p:spPr>
        <p:txBody>
          <a:bodyPr wrap="none" rtlCol="0">
            <a:spAutoFit/>
          </a:bodyPr>
          <a:lstStyle/>
          <a:p>
            <a:r>
              <a:rPr lang="en-US" sz="1100" dirty="0" err="1">
                <a:latin typeface="Arial Nova" panose="020B0504020202020204" pitchFamily="34" charset="0"/>
                <a:cs typeface="Arial" panose="020B0604020202020204" pitchFamily="34" charset="0"/>
              </a:rPr>
              <a:t>Succinyl</a:t>
            </a:r>
            <a:r>
              <a:rPr lang="en-US" sz="1100" dirty="0">
                <a:latin typeface="Arial Nova" panose="020B0504020202020204" pitchFamily="34" charset="0"/>
                <a:cs typeface="Arial" panose="020B0604020202020204" pitchFamily="34" charset="0"/>
              </a:rPr>
              <a:t>-CoA</a:t>
            </a:r>
          </a:p>
        </p:txBody>
      </p:sp>
      <p:sp>
        <p:nvSpPr>
          <p:cNvPr id="522" name="TextBox 521">
            <a:extLst>
              <a:ext uri="{FF2B5EF4-FFF2-40B4-BE49-F238E27FC236}">
                <a16:creationId xmlns:a16="http://schemas.microsoft.com/office/drawing/2014/main" id="{F811A5EF-1893-484E-AE99-FE00F038305B}"/>
              </a:ext>
            </a:extLst>
          </p:cNvPr>
          <p:cNvSpPr txBox="1"/>
          <p:nvPr/>
        </p:nvSpPr>
        <p:spPr>
          <a:xfrm>
            <a:off x="6516545" y="5486460"/>
            <a:ext cx="1301958" cy="430887"/>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Hydroxycinnamic </a:t>
            </a:r>
          </a:p>
          <a:p>
            <a:pPr algn="ctr"/>
            <a:r>
              <a:rPr lang="en-US" sz="1100" dirty="0">
                <a:latin typeface="Arial Nova" panose="020B0504020202020204" pitchFamily="34" charset="0"/>
                <a:cs typeface="Arial" panose="020B0604020202020204" pitchFamily="34" charset="0"/>
              </a:rPr>
              <a:t>Acids</a:t>
            </a:r>
          </a:p>
        </p:txBody>
      </p:sp>
      <p:cxnSp>
        <p:nvCxnSpPr>
          <p:cNvPr id="523" name="Straight Arrow Connector 522">
            <a:extLst>
              <a:ext uri="{FF2B5EF4-FFF2-40B4-BE49-F238E27FC236}">
                <a16:creationId xmlns:a16="http://schemas.microsoft.com/office/drawing/2014/main" id="{AEA7DDF7-42E2-41F0-A49D-1F24D9E006FE}"/>
              </a:ext>
            </a:extLst>
          </p:cNvPr>
          <p:cNvCxnSpPr>
            <a:cxnSpLocks/>
          </p:cNvCxnSpPr>
          <p:nvPr/>
        </p:nvCxnSpPr>
        <p:spPr>
          <a:xfrm flipV="1">
            <a:off x="520583" y="5909050"/>
            <a:ext cx="165154" cy="194022"/>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524" name="TextBox 523">
            <a:extLst>
              <a:ext uri="{FF2B5EF4-FFF2-40B4-BE49-F238E27FC236}">
                <a16:creationId xmlns:a16="http://schemas.microsoft.com/office/drawing/2014/main" id="{DEF383F1-F99F-4388-BDA9-74CC94312EDA}"/>
              </a:ext>
            </a:extLst>
          </p:cNvPr>
          <p:cNvSpPr txBox="1"/>
          <p:nvPr/>
        </p:nvSpPr>
        <p:spPr>
          <a:xfrm>
            <a:off x="4406146" y="6220323"/>
            <a:ext cx="396262"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Val</a:t>
            </a:r>
          </a:p>
        </p:txBody>
      </p:sp>
      <p:cxnSp>
        <p:nvCxnSpPr>
          <p:cNvPr id="525" name="Straight Arrow Connector 524">
            <a:extLst>
              <a:ext uri="{FF2B5EF4-FFF2-40B4-BE49-F238E27FC236}">
                <a16:creationId xmlns:a16="http://schemas.microsoft.com/office/drawing/2014/main" id="{07CE96EA-ED53-45C9-A66E-94EB6EB2B911}"/>
              </a:ext>
            </a:extLst>
          </p:cNvPr>
          <p:cNvCxnSpPr/>
          <p:nvPr/>
        </p:nvCxnSpPr>
        <p:spPr>
          <a:xfrm rot="16200000">
            <a:off x="2825693" y="5385852"/>
            <a:ext cx="0" cy="20912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26" name="Straight Arrow Connector 525">
            <a:extLst>
              <a:ext uri="{FF2B5EF4-FFF2-40B4-BE49-F238E27FC236}">
                <a16:creationId xmlns:a16="http://schemas.microsoft.com/office/drawing/2014/main" id="{4EC2D73C-BB38-4B9F-9D38-D45D631FE03C}"/>
              </a:ext>
            </a:extLst>
          </p:cNvPr>
          <p:cNvCxnSpPr/>
          <p:nvPr/>
        </p:nvCxnSpPr>
        <p:spPr>
          <a:xfrm rot="16200000">
            <a:off x="4876704" y="6247699"/>
            <a:ext cx="0" cy="20912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27" name="Straight Arrow Connector 526">
            <a:extLst>
              <a:ext uri="{FF2B5EF4-FFF2-40B4-BE49-F238E27FC236}">
                <a16:creationId xmlns:a16="http://schemas.microsoft.com/office/drawing/2014/main" id="{A1B8069D-5335-480A-B10E-8BD7DA4ED76F}"/>
              </a:ext>
            </a:extLst>
          </p:cNvPr>
          <p:cNvCxnSpPr/>
          <p:nvPr/>
        </p:nvCxnSpPr>
        <p:spPr>
          <a:xfrm rot="16200000">
            <a:off x="5117203" y="6418298"/>
            <a:ext cx="0" cy="209128"/>
          </a:xfrm>
          <a:prstGeom prst="straightConnector1">
            <a:avLst/>
          </a:prstGeom>
          <a:ln w="31750">
            <a:solidFill>
              <a:schemeClr val="bg1">
                <a:lumMod val="75000"/>
              </a:schemeClr>
            </a:solidFill>
            <a:prstDash val="sysDot"/>
            <a:tailEnd type="triangle" w="med" len="sm"/>
          </a:ln>
        </p:spPr>
        <p:style>
          <a:lnRef idx="1">
            <a:schemeClr val="accent1"/>
          </a:lnRef>
          <a:fillRef idx="0">
            <a:schemeClr val="accent1"/>
          </a:fillRef>
          <a:effectRef idx="0">
            <a:schemeClr val="accent1"/>
          </a:effectRef>
          <a:fontRef idx="minor">
            <a:schemeClr val="tx1"/>
          </a:fontRef>
        </p:style>
      </p:cxnSp>
      <p:cxnSp>
        <p:nvCxnSpPr>
          <p:cNvPr id="528" name="Straight Arrow Connector 527">
            <a:extLst>
              <a:ext uri="{FF2B5EF4-FFF2-40B4-BE49-F238E27FC236}">
                <a16:creationId xmlns:a16="http://schemas.microsoft.com/office/drawing/2014/main" id="{78D3392F-09B6-48F2-AA3D-109D660225E8}"/>
              </a:ext>
            </a:extLst>
          </p:cNvPr>
          <p:cNvCxnSpPr/>
          <p:nvPr/>
        </p:nvCxnSpPr>
        <p:spPr>
          <a:xfrm rot="16200000">
            <a:off x="5812079" y="6247699"/>
            <a:ext cx="0" cy="20912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29" name="Straight Arrow Connector 528">
            <a:extLst>
              <a:ext uri="{FF2B5EF4-FFF2-40B4-BE49-F238E27FC236}">
                <a16:creationId xmlns:a16="http://schemas.microsoft.com/office/drawing/2014/main" id="{FFDBCA34-A8C4-4448-88B7-F5497E5FBB38}"/>
              </a:ext>
            </a:extLst>
          </p:cNvPr>
          <p:cNvCxnSpPr/>
          <p:nvPr/>
        </p:nvCxnSpPr>
        <p:spPr>
          <a:xfrm rot="16200000">
            <a:off x="2777960" y="6247699"/>
            <a:ext cx="0" cy="209128"/>
          </a:xfrm>
          <a:prstGeom prst="straightConnector1">
            <a:avLst/>
          </a:prstGeom>
          <a:ln w="31750">
            <a:solidFill>
              <a:schemeClr val="bg1">
                <a:lumMod val="75000"/>
              </a:schemeClr>
            </a:solidFill>
            <a:prstDash val="sysDot"/>
            <a:tailEnd type="triangle" w="med" len="sm"/>
          </a:ln>
        </p:spPr>
        <p:style>
          <a:lnRef idx="1">
            <a:schemeClr val="accent1"/>
          </a:lnRef>
          <a:fillRef idx="0">
            <a:schemeClr val="accent1"/>
          </a:fillRef>
          <a:effectRef idx="0">
            <a:schemeClr val="accent1"/>
          </a:effectRef>
          <a:fontRef idx="minor">
            <a:schemeClr val="tx1"/>
          </a:fontRef>
        </p:style>
      </p:cxnSp>
      <p:cxnSp>
        <p:nvCxnSpPr>
          <p:cNvPr id="530" name="Straight Arrow Connector 529">
            <a:extLst>
              <a:ext uri="{FF2B5EF4-FFF2-40B4-BE49-F238E27FC236}">
                <a16:creationId xmlns:a16="http://schemas.microsoft.com/office/drawing/2014/main" id="{330A8A2C-E00D-4319-989C-1EAF745442EA}"/>
              </a:ext>
            </a:extLst>
          </p:cNvPr>
          <p:cNvCxnSpPr/>
          <p:nvPr/>
        </p:nvCxnSpPr>
        <p:spPr>
          <a:xfrm rot="16200000">
            <a:off x="1629279" y="4702682"/>
            <a:ext cx="0" cy="20912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31" name="Straight Arrow Connector 530">
            <a:extLst>
              <a:ext uri="{FF2B5EF4-FFF2-40B4-BE49-F238E27FC236}">
                <a16:creationId xmlns:a16="http://schemas.microsoft.com/office/drawing/2014/main" id="{CC48C7B9-1693-4455-A6F0-92E9A987643D}"/>
              </a:ext>
            </a:extLst>
          </p:cNvPr>
          <p:cNvCxnSpPr/>
          <p:nvPr/>
        </p:nvCxnSpPr>
        <p:spPr>
          <a:xfrm rot="16200000">
            <a:off x="5260437" y="6247699"/>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32" name="Straight Arrow Connector 531">
            <a:extLst>
              <a:ext uri="{FF2B5EF4-FFF2-40B4-BE49-F238E27FC236}">
                <a16:creationId xmlns:a16="http://schemas.microsoft.com/office/drawing/2014/main" id="{F43E140F-4E1F-4016-88B1-0F1B6015FB9B}"/>
              </a:ext>
            </a:extLst>
          </p:cNvPr>
          <p:cNvCxnSpPr/>
          <p:nvPr/>
        </p:nvCxnSpPr>
        <p:spPr>
          <a:xfrm rot="16200000">
            <a:off x="939081" y="6247699"/>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33" name="Straight Arrow Connector 532">
            <a:extLst>
              <a:ext uri="{FF2B5EF4-FFF2-40B4-BE49-F238E27FC236}">
                <a16:creationId xmlns:a16="http://schemas.microsoft.com/office/drawing/2014/main" id="{20A45775-688D-4023-9253-E61CF4ECD4D4}"/>
              </a:ext>
            </a:extLst>
          </p:cNvPr>
          <p:cNvCxnSpPr>
            <a:cxnSpLocks/>
          </p:cNvCxnSpPr>
          <p:nvPr/>
        </p:nvCxnSpPr>
        <p:spPr>
          <a:xfrm flipV="1">
            <a:off x="1134052" y="6125618"/>
            <a:ext cx="165154" cy="194022"/>
          </a:xfrm>
          <a:prstGeom prst="straightConnector1">
            <a:avLst/>
          </a:prstGeom>
          <a:ln w="31750">
            <a:solidFill>
              <a:schemeClr val="bg1">
                <a:lumMod val="75000"/>
              </a:schemeClr>
            </a:solidFill>
            <a:prstDash val="sysDot"/>
            <a:tailEnd type="triangle" w="med" len="sm"/>
          </a:ln>
        </p:spPr>
        <p:style>
          <a:lnRef idx="1">
            <a:schemeClr val="accent1"/>
          </a:lnRef>
          <a:fillRef idx="0">
            <a:schemeClr val="accent1"/>
          </a:fillRef>
          <a:effectRef idx="0">
            <a:schemeClr val="accent1"/>
          </a:effectRef>
          <a:fontRef idx="minor">
            <a:schemeClr val="tx1"/>
          </a:fontRef>
        </p:style>
      </p:cxnSp>
      <p:cxnSp>
        <p:nvCxnSpPr>
          <p:cNvPr id="535" name="Straight Arrow Connector 534">
            <a:extLst>
              <a:ext uri="{FF2B5EF4-FFF2-40B4-BE49-F238E27FC236}">
                <a16:creationId xmlns:a16="http://schemas.microsoft.com/office/drawing/2014/main" id="{8FDE857B-EB13-44A3-92F2-7461C01D55D2}"/>
              </a:ext>
            </a:extLst>
          </p:cNvPr>
          <p:cNvCxnSpPr/>
          <p:nvPr/>
        </p:nvCxnSpPr>
        <p:spPr>
          <a:xfrm rot="5400000" flipV="1">
            <a:off x="4787194" y="5693928"/>
            <a:ext cx="0" cy="20912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36" name="Straight Arrow Connector 535">
            <a:extLst>
              <a:ext uri="{FF2B5EF4-FFF2-40B4-BE49-F238E27FC236}">
                <a16:creationId xmlns:a16="http://schemas.microsoft.com/office/drawing/2014/main" id="{7CF3843F-D7E7-49CC-AAB0-CFA56AD17604}"/>
              </a:ext>
            </a:extLst>
          </p:cNvPr>
          <p:cNvCxnSpPr/>
          <p:nvPr/>
        </p:nvCxnSpPr>
        <p:spPr>
          <a:xfrm rot="5400000" flipV="1">
            <a:off x="5618618" y="5693928"/>
            <a:ext cx="0" cy="20912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37" name="Straight Arrow Connector 536">
            <a:extLst>
              <a:ext uri="{FF2B5EF4-FFF2-40B4-BE49-F238E27FC236}">
                <a16:creationId xmlns:a16="http://schemas.microsoft.com/office/drawing/2014/main" id="{9A646C6D-FA2B-4760-9A3E-7E2502522704}"/>
              </a:ext>
            </a:extLst>
          </p:cNvPr>
          <p:cNvCxnSpPr/>
          <p:nvPr/>
        </p:nvCxnSpPr>
        <p:spPr>
          <a:xfrm rot="5400000" flipV="1">
            <a:off x="2584499" y="5693928"/>
            <a:ext cx="0" cy="20912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38" name="Straight Arrow Connector 537">
            <a:extLst>
              <a:ext uri="{FF2B5EF4-FFF2-40B4-BE49-F238E27FC236}">
                <a16:creationId xmlns:a16="http://schemas.microsoft.com/office/drawing/2014/main" id="{CF245CDA-22EA-438B-8313-2F3F04E86FC6}"/>
              </a:ext>
            </a:extLst>
          </p:cNvPr>
          <p:cNvCxnSpPr/>
          <p:nvPr/>
        </p:nvCxnSpPr>
        <p:spPr>
          <a:xfrm rot="5400000" flipV="1">
            <a:off x="5148908" y="5693928"/>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2BD22849-B450-499D-B787-3B5B174C89AA}"/>
              </a:ext>
            </a:extLst>
          </p:cNvPr>
          <p:cNvCxnSpPr/>
          <p:nvPr/>
        </p:nvCxnSpPr>
        <p:spPr>
          <a:xfrm rot="5400000" flipV="1">
            <a:off x="4499030" y="5693928"/>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1" name="Straight Arrow Connector 540">
            <a:extLst>
              <a:ext uri="{FF2B5EF4-FFF2-40B4-BE49-F238E27FC236}">
                <a16:creationId xmlns:a16="http://schemas.microsoft.com/office/drawing/2014/main" id="{FDA44501-84D5-4256-ADF3-881DDF77AFDE}"/>
              </a:ext>
            </a:extLst>
          </p:cNvPr>
          <p:cNvCxnSpPr/>
          <p:nvPr/>
        </p:nvCxnSpPr>
        <p:spPr>
          <a:xfrm rot="5400000" flipV="1">
            <a:off x="5629054" y="5242686"/>
            <a:ext cx="0" cy="320040"/>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2" name="Straight Arrow Connector 541">
            <a:extLst>
              <a:ext uri="{FF2B5EF4-FFF2-40B4-BE49-F238E27FC236}">
                <a16:creationId xmlns:a16="http://schemas.microsoft.com/office/drawing/2014/main" id="{BCA8175D-AFC0-4686-A21F-DBF70175FA33}"/>
              </a:ext>
            </a:extLst>
          </p:cNvPr>
          <p:cNvCxnSpPr/>
          <p:nvPr/>
        </p:nvCxnSpPr>
        <p:spPr>
          <a:xfrm rot="5400000" flipV="1">
            <a:off x="6121240" y="5477764"/>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9FC41E4A-F26B-476D-9786-01E375D5ABB2}"/>
              </a:ext>
            </a:extLst>
          </p:cNvPr>
          <p:cNvCxnSpPr/>
          <p:nvPr/>
        </p:nvCxnSpPr>
        <p:spPr>
          <a:xfrm rot="5400000" flipV="1">
            <a:off x="6066651" y="4872856"/>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4" name="Straight Arrow Connector 543">
            <a:extLst>
              <a:ext uri="{FF2B5EF4-FFF2-40B4-BE49-F238E27FC236}">
                <a16:creationId xmlns:a16="http://schemas.microsoft.com/office/drawing/2014/main" id="{4466C4AA-FFDA-45A1-8A91-827B8D3E35FC}"/>
              </a:ext>
            </a:extLst>
          </p:cNvPr>
          <p:cNvCxnSpPr/>
          <p:nvPr/>
        </p:nvCxnSpPr>
        <p:spPr>
          <a:xfrm rot="5400000" flipV="1">
            <a:off x="1665282" y="5693928"/>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5" name="Straight Arrow Connector 544">
            <a:extLst>
              <a:ext uri="{FF2B5EF4-FFF2-40B4-BE49-F238E27FC236}">
                <a16:creationId xmlns:a16="http://schemas.microsoft.com/office/drawing/2014/main" id="{38354220-068E-4DAD-BA84-67BEF66E81F3}"/>
              </a:ext>
            </a:extLst>
          </p:cNvPr>
          <p:cNvCxnSpPr/>
          <p:nvPr/>
        </p:nvCxnSpPr>
        <p:spPr>
          <a:xfrm rot="5400000" flipV="1">
            <a:off x="1151762" y="5693928"/>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546" name="TextBox 545">
            <a:extLst>
              <a:ext uri="{FF2B5EF4-FFF2-40B4-BE49-F238E27FC236}">
                <a16:creationId xmlns:a16="http://schemas.microsoft.com/office/drawing/2014/main" id="{9C6D486D-4FDC-4DB3-A06E-0149F1CC6F68}"/>
              </a:ext>
            </a:extLst>
          </p:cNvPr>
          <p:cNvSpPr txBox="1"/>
          <p:nvPr/>
        </p:nvSpPr>
        <p:spPr>
          <a:xfrm>
            <a:off x="3048948" y="2859652"/>
            <a:ext cx="734496" cy="261610"/>
          </a:xfrm>
          <a:prstGeom prst="rect">
            <a:avLst/>
          </a:prstGeom>
          <a:noFill/>
          <a:ln w="19050">
            <a:noFill/>
          </a:ln>
        </p:spPr>
        <p:txBody>
          <a:bodyPr wrap="none" rtlCol="0">
            <a:spAutoFit/>
          </a:bodyPr>
          <a:lstStyle/>
          <a:p>
            <a:pPr algn="ctr"/>
            <a:r>
              <a:rPr lang="en-US" sz="1100" dirty="0">
                <a:latin typeface="Arial Nova" panose="020B0504020202020204" pitchFamily="34" charset="0"/>
                <a:cs typeface="Arial" panose="020B0604020202020204" pitchFamily="34" charset="0"/>
              </a:rPr>
              <a:t>Pyruvate</a:t>
            </a:r>
          </a:p>
        </p:txBody>
      </p:sp>
      <p:sp>
        <p:nvSpPr>
          <p:cNvPr id="547" name="TextBox 546">
            <a:extLst>
              <a:ext uri="{FF2B5EF4-FFF2-40B4-BE49-F238E27FC236}">
                <a16:creationId xmlns:a16="http://schemas.microsoft.com/office/drawing/2014/main" id="{DB719598-2A88-44F9-9E17-3A270F64D6D0}"/>
              </a:ext>
            </a:extLst>
          </p:cNvPr>
          <p:cNvSpPr txBox="1"/>
          <p:nvPr/>
        </p:nvSpPr>
        <p:spPr>
          <a:xfrm>
            <a:off x="3931393" y="4998199"/>
            <a:ext cx="418704" cy="261610"/>
          </a:xfrm>
          <a:prstGeom prst="rect">
            <a:avLst/>
          </a:prstGeom>
          <a:noFill/>
          <a:ln>
            <a:noFill/>
          </a:ln>
        </p:spPr>
        <p:txBody>
          <a:bodyPr wrap="none" rtlCol="0">
            <a:spAutoFit/>
          </a:bodyPr>
          <a:lstStyle/>
          <a:p>
            <a:r>
              <a:rPr lang="en-US" sz="1100" dirty="0" err="1">
                <a:latin typeface="Arial Nova" panose="020B0504020202020204" pitchFamily="34" charset="0"/>
                <a:cs typeface="Arial" panose="020B0604020202020204" pitchFamily="34" charset="0"/>
              </a:rPr>
              <a:t>Glu</a:t>
            </a:r>
            <a:endParaRPr lang="en-US" sz="1100" dirty="0">
              <a:latin typeface="Arial Nova" panose="020B0504020202020204" pitchFamily="34" charset="0"/>
              <a:cs typeface="Arial" panose="020B0604020202020204" pitchFamily="34" charset="0"/>
            </a:endParaRPr>
          </a:p>
        </p:txBody>
      </p:sp>
      <p:sp>
        <p:nvSpPr>
          <p:cNvPr id="548" name="TextBox 547">
            <a:extLst>
              <a:ext uri="{FF2B5EF4-FFF2-40B4-BE49-F238E27FC236}">
                <a16:creationId xmlns:a16="http://schemas.microsoft.com/office/drawing/2014/main" id="{078ABA50-CCDC-4753-B4D0-7633C7C3B550}"/>
              </a:ext>
            </a:extLst>
          </p:cNvPr>
          <p:cNvSpPr txBox="1"/>
          <p:nvPr/>
        </p:nvSpPr>
        <p:spPr>
          <a:xfrm>
            <a:off x="8272232" y="4706564"/>
            <a:ext cx="404278"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His</a:t>
            </a:r>
          </a:p>
        </p:txBody>
      </p:sp>
      <p:sp>
        <p:nvSpPr>
          <p:cNvPr id="549" name="TextBox 548">
            <a:extLst>
              <a:ext uri="{FF2B5EF4-FFF2-40B4-BE49-F238E27FC236}">
                <a16:creationId xmlns:a16="http://schemas.microsoft.com/office/drawing/2014/main" id="{60AE7099-76B2-4ACA-BBA0-5105545B5C82}"/>
              </a:ext>
            </a:extLst>
          </p:cNvPr>
          <p:cNvSpPr txBox="1"/>
          <p:nvPr/>
        </p:nvSpPr>
        <p:spPr>
          <a:xfrm>
            <a:off x="11151264" y="4999733"/>
            <a:ext cx="420308"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Pro</a:t>
            </a:r>
          </a:p>
        </p:txBody>
      </p:sp>
      <p:sp>
        <p:nvSpPr>
          <p:cNvPr id="550" name="TextBox 549">
            <a:extLst>
              <a:ext uri="{FF2B5EF4-FFF2-40B4-BE49-F238E27FC236}">
                <a16:creationId xmlns:a16="http://schemas.microsoft.com/office/drawing/2014/main" id="{3D8DE5DC-96C9-49BA-9BC0-CC375DE5BE37}"/>
              </a:ext>
            </a:extLst>
          </p:cNvPr>
          <p:cNvSpPr txBox="1"/>
          <p:nvPr/>
        </p:nvSpPr>
        <p:spPr>
          <a:xfrm>
            <a:off x="7964404" y="5017293"/>
            <a:ext cx="434734" cy="261610"/>
          </a:xfrm>
          <a:prstGeom prst="rect">
            <a:avLst/>
          </a:prstGeom>
          <a:noFill/>
          <a:ln>
            <a:noFill/>
          </a:ln>
        </p:spPr>
        <p:txBody>
          <a:bodyPr wrap="none" rtlCol="0">
            <a:spAutoFit/>
          </a:bodyPr>
          <a:lstStyle/>
          <a:p>
            <a:r>
              <a:rPr lang="en-US" sz="1100" dirty="0" err="1">
                <a:latin typeface="Arial Nova" panose="020B0504020202020204" pitchFamily="34" charset="0"/>
                <a:cs typeface="Arial" panose="020B0604020202020204" pitchFamily="34" charset="0"/>
              </a:rPr>
              <a:t>Orn</a:t>
            </a:r>
            <a:endParaRPr lang="en-US" sz="1100" dirty="0">
              <a:latin typeface="Arial Nova" panose="020B0504020202020204" pitchFamily="34" charset="0"/>
              <a:cs typeface="Arial" panose="020B0604020202020204" pitchFamily="34" charset="0"/>
            </a:endParaRPr>
          </a:p>
        </p:txBody>
      </p:sp>
      <p:sp>
        <p:nvSpPr>
          <p:cNvPr id="551" name="TextBox 550">
            <a:extLst>
              <a:ext uri="{FF2B5EF4-FFF2-40B4-BE49-F238E27FC236}">
                <a16:creationId xmlns:a16="http://schemas.microsoft.com/office/drawing/2014/main" id="{B792737F-EF17-4A8D-BD4B-6E1CC4422D31}"/>
              </a:ext>
            </a:extLst>
          </p:cNvPr>
          <p:cNvSpPr txBox="1"/>
          <p:nvPr/>
        </p:nvSpPr>
        <p:spPr>
          <a:xfrm>
            <a:off x="7060275" y="4091889"/>
            <a:ext cx="478016"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NO</a:t>
            </a:r>
            <a:r>
              <a:rPr lang="en-US" sz="1100" baseline="-25000" dirty="0">
                <a:latin typeface="Arial Nova" panose="020B0504020202020204" pitchFamily="34" charset="0"/>
                <a:cs typeface="Arial" panose="020B0604020202020204" pitchFamily="34" charset="0"/>
              </a:rPr>
              <a:t>3</a:t>
            </a:r>
            <a:r>
              <a:rPr lang="en-US" sz="1100" baseline="30000" dirty="0">
                <a:latin typeface="Arial Nova" panose="020B0504020202020204" pitchFamily="34" charset="0"/>
                <a:cs typeface="Arial" panose="020B0604020202020204" pitchFamily="34" charset="0"/>
              </a:rPr>
              <a:t>-</a:t>
            </a:r>
            <a:endParaRPr lang="en-US" sz="1100" dirty="0">
              <a:latin typeface="Arial Nova" panose="020B0504020202020204" pitchFamily="34" charset="0"/>
              <a:cs typeface="Arial" panose="020B0604020202020204" pitchFamily="34" charset="0"/>
            </a:endParaRPr>
          </a:p>
        </p:txBody>
      </p:sp>
      <p:sp>
        <p:nvSpPr>
          <p:cNvPr id="552" name="TextBox 551">
            <a:extLst>
              <a:ext uri="{FF2B5EF4-FFF2-40B4-BE49-F238E27FC236}">
                <a16:creationId xmlns:a16="http://schemas.microsoft.com/office/drawing/2014/main" id="{D7F65DCE-14D7-48D3-95BD-669736430467}"/>
              </a:ext>
            </a:extLst>
          </p:cNvPr>
          <p:cNvSpPr txBox="1"/>
          <p:nvPr/>
        </p:nvSpPr>
        <p:spPr>
          <a:xfrm>
            <a:off x="5741524" y="3047376"/>
            <a:ext cx="500458" cy="369333"/>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NO</a:t>
            </a:r>
            <a:r>
              <a:rPr lang="en-US" sz="1100" baseline="-25000" dirty="0">
                <a:latin typeface="Arial Nova" panose="020B0504020202020204" pitchFamily="34" charset="0"/>
                <a:cs typeface="Arial" panose="020B0604020202020204" pitchFamily="34" charset="0"/>
              </a:rPr>
              <a:t>2</a:t>
            </a:r>
            <a:r>
              <a:rPr lang="en-US" baseline="30000" dirty="0">
                <a:latin typeface="Arial Nova" panose="020B0504020202020204" pitchFamily="34" charset="0"/>
                <a:cs typeface="Arial" panose="020B0604020202020204" pitchFamily="34" charset="0"/>
              </a:rPr>
              <a:t>-</a:t>
            </a:r>
            <a:endParaRPr lang="en-US" dirty="0">
              <a:latin typeface="Arial Nova" panose="020B0504020202020204" pitchFamily="34" charset="0"/>
              <a:cs typeface="Arial" panose="020B0604020202020204" pitchFamily="34" charset="0"/>
            </a:endParaRPr>
          </a:p>
        </p:txBody>
      </p:sp>
      <p:sp>
        <p:nvSpPr>
          <p:cNvPr id="553" name="TextBox 552">
            <a:extLst>
              <a:ext uri="{FF2B5EF4-FFF2-40B4-BE49-F238E27FC236}">
                <a16:creationId xmlns:a16="http://schemas.microsoft.com/office/drawing/2014/main" id="{E31F9B62-7E08-4675-93F3-F6E65FA5F0E4}"/>
              </a:ext>
            </a:extLst>
          </p:cNvPr>
          <p:cNvSpPr txBox="1"/>
          <p:nvPr/>
        </p:nvSpPr>
        <p:spPr>
          <a:xfrm>
            <a:off x="5217189" y="4510712"/>
            <a:ext cx="497252"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NH</a:t>
            </a:r>
            <a:r>
              <a:rPr lang="en-US" sz="1100" baseline="-25000" dirty="0">
                <a:latin typeface="Arial Nova" panose="020B0504020202020204" pitchFamily="34" charset="0"/>
                <a:cs typeface="Arial" panose="020B0604020202020204" pitchFamily="34" charset="0"/>
              </a:rPr>
              <a:t>4</a:t>
            </a:r>
            <a:r>
              <a:rPr lang="en-US" sz="1100" baseline="30000" dirty="0">
                <a:latin typeface="Arial Nova" panose="020B0504020202020204" pitchFamily="34" charset="0"/>
                <a:cs typeface="Arial" panose="020B0604020202020204" pitchFamily="34" charset="0"/>
              </a:rPr>
              <a:t>+</a:t>
            </a:r>
            <a:endParaRPr lang="en-US" sz="1100" dirty="0">
              <a:latin typeface="Arial Nova" panose="020B0504020202020204" pitchFamily="34" charset="0"/>
              <a:cs typeface="Arial" panose="020B0604020202020204" pitchFamily="34" charset="0"/>
            </a:endParaRPr>
          </a:p>
        </p:txBody>
      </p:sp>
      <p:sp>
        <p:nvSpPr>
          <p:cNvPr id="554" name="TextBox 553">
            <a:extLst>
              <a:ext uri="{FF2B5EF4-FFF2-40B4-BE49-F238E27FC236}">
                <a16:creationId xmlns:a16="http://schemas.microsoft.com/office/drawing/2014/main" id="{3B4C98A0-4F84-4881-AA58-0EDFF4FFE673}"/>
              </a:ext>
            </a:extLst>
          </p:cNvPr>
          <p:cNvSpPr txBox="1"/>
          <p:nvPr/>
        </p:nvSpPr>
        <p:spPr>
          <a:xfrm>
            <a:off x="4443824" y="5004892"/>
            <a:ext cx="418704" cy="261610"/>
          </a:xfrm>
          <a:prstGeom prst="rect">
            <a:avLst/>
          </a:prstGeom>
          <a:noFill/>
          <a:ln>
            <a:noFill/>
          </a:ln>
        </p:spPr>
        <p:txBody>
          <a:bodyPr wrap="none" rtlCol="0">
            <a:spAutoFit/>
          </a:bodyPr>
          <a:lstStyle/>
          <a:p>
            <a:r>
              <a:rPr lang="en-US" sz="1100" dirty="0" err="1">
                <a:latin typeface="Arial Nova" panose="020B0504020202020204" pitchFamily="34" charset="0"/>
                <a:cs typeface="Arial" panose="020B0604020202020204" pitchFamily="34" charset="0"/>
              </a:rPr>
              <a:t>Gln</a:t>
            </a:r>
            <a:endParaRPr lang="en-US" sz="1100" dirty="0">
              <a:latin typeface="Arial Nova" panose="020B0504020202020204" pitchFamily="34" charset="0"/>
              <a:cs typeface="Arial" panose="020B0604020202020204" pitchFamily="34" charset="0"/>
            </a:endParaRPr>
          </a:p>
        </p:txBody>
      </p:sp>
      <p:sp>
        <p:nvSpPr>
          <p:cNvPr id="555" name="TextBox 554">
            <a:extLst>
              <a:ext uri="{FF2B5EF4-FFF2-40B4-BE49-F238E27FC236}">
                <a16:creationId xmlns:a16="http://schemas.microsoft.com/office/drawing/2014/main" id="{FB78939D-B605-4E7B-9E8E-CA769E88B0A1}"/>
              </a:ext>
            </a:extLst>
          </p:cNvPr>
          <p:cNvSpPr txBox="1"/>
          <p:nvPr/>
        </p:nvSpPr>
        <p:spPr>
          <a:xfrm>
            <a:off x="6224139" y="4092077"/>
            <a:ext cx="498855"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Urea</a:t>
            </a:r>
          </a:p>
        </p:txBody>
      </p:sp>
      <p:cxnSp>
        <p:nvCxnSpPr>
          <p:cNvPr id="556" name="Straight Arrow Connector 555">
            <a:extLst>
              <a:ext uri="{FF2B5EF4-FFF2-40B4-BE49-F238E27FC236}">
                <a16:creationId xmlns:a16="http://schemas.microsoft.com/office/drawing/2014/main" id="{0B7E7C2C-6070-498A-BBAB-D2AAFD8780E6}"/>
              </a:ext>
            </a:extLst>
          </p:cNvPr>
          <p:cNvCxnSpPr/>
          <p:nvPr/>
        </p:nvCxnSpPr>
        <p:spPr>
          <a:xfrm rot="5400000">
            <a:off x="2817935" y="3846282"/>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7" name="Straight Arrow Connector 556">
            <a:extLst>
              <a:ext uri="{FF2B5EF4-FFF2-40B4-BE49-F238E27FC236}">
                <a16:creationId xmlns:a16="http://schemas.microsoft.com/office/drawing/2014/main" id="{7C4558BB-4DA5-4597-99D7-54A0FEDE4A96}"/>
              </a:ext>
            </a:extLst>
          </p:cNvPr>
          <p:cNvCxnSpPr/>
          <p:nvPr/>
        </p:nvCxnSpPr>
        <p:spPr>
          <a:xfrm rot="5400000">
            <a:off x="7082617" y="4730609"/>
            <a:ext cx="0" cy="209128"/>
          </a:xfrm>
          <a:prstGeom prst="straightConnector1">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8" name="Straight Arrow Connector 557">
            <a:extLst>
              <a:ext uri="{FF2B5EF4-FFF2-40B4-BE49-F238E27FC236}">
                <a16:creationId xmlns:a16="http://schemas.microsoft.com/office/drawing/2014/main" id="{3CE227F0-B71C-4F42-B826-1058A3ABD1FB}"/>
              </a:ext>
            </a:extLst>
          </p:cNvPr>
          <p:cNvCxnSpPr/>
          <p:nvPr/>
        </p:nvCxnSpPr>
        <p:spPr>
          <a:xfrm rot="5400000" flipH="1">
            <a:off x="8677620" y="5038529"/>
            <a:ext cx="0" cy="256032"/>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59" name="Straight Arrow Connector 558">
            <a:extLst>
              <a:ext uri="{FF2B5EF4-FFF2-40B4-BE49-F238E27FC236}">
                <a16:creationId xmlns:a16="http://schemas.microsoft.com/office/drawing/2014/main" id="{9ACD0CF8-E38C-40FE-8A47-CD1410D75781}"/>
              </a:ext>
            </a:extLst>
          </p:cNvPr>
          <p:cNvCxnSpPr/>
          <p:nvPr/>
        </p:nvCxnSpPr>
        <p:spPr>
          <a:xfrm rot="5400000" flipH="1">
            <a:off x="6604994" y="5038529"/>
            <a:ext cx="0" cy="256032"/>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60" name="Straight Arrow Connector 559">
            <a:extLst>
              <a:ext uri="{FF2B5EF4-FFF2-40B4-BE49-F238E27FC236}">
                <a16:creationId xmlns:a16="http://schemas.microsoft.com/office/drawing/2014/main" id="{EA17B450-3E42-4B11-825B-7F8269C04234}"/>
              </a:ext>
            </a:extLst>
          </p:cNvPr>
          <p:cNvCxnSpPr/>
          <p:nvPr/>
        </p:nvCxnSpPr>
        <p:spPr>
          <a:xfrm rot="1620000">
            <a:off x="5344095" y="4878740"/>
            <a:ext cx="0" cy="177759"/>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61" name="Straight Arrow Connector 560">
            <a:extLst>
              <a:ext uri="{FF2B5EF4-FFF2-40B4-BE49-F238E27FC236}">
                <a16:creationId xmlns:a16="http://schemas.microsoft.com/office/drawing/2014/main" id="{515A681F-F537-4222-A097-23A1B6970EC7}"/>
              </a:ext>
            </a:extLst>
          </p:cNvPr>
          <p:cNvCxnSpPr/>
          <p:nvPr/>
        </p:nvCxnSpPr>
        <p:spPr>
          <a:xfrm rot="5400000">
            <a:off x="4004954" y="4730609"/>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62" name="Straight Arrow Connector 561">
            <a:extLst>
              <a:ext uri="{FF2B5EF4-FFF2-40B4-BE49-F238E27FC236}">
                <a16:creationId xmlns:a16="http://schemas.microsoft.com/office/drawing/2014/main" id="{A475516E-8E01-4692-A800-4D4B84251A09}"/>
              </a:ext>
            </a:extLst>
          </p:cNvPr>
          <p:cNvCxnSpPr/>
          <p:nvPr/>
        </p:nvCxnSpPr>
        <p:spPr>
          <a:xfrm rot="5400000">
            <a:off x="8113652" y="4730609"/>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63" name="Straight Arrow Connector 562">
            <a:extLst>
              <a:ext uri="{FF2B5EF4-FFF2-40B4-BE49-F238E27FC236}">
                <a16:creationId xmlns:a16="http://schemas.microsoft.com/office/drawing/2014/main" id="{86F295CC-BAF5-4BB8-ACE0-08FD6F2888A2}"/>
              </a:ext>
            </a:extLst>
          </p:cNvPr>
          <p:cNvCxnSpPr>
            <a:cxnSpLocks/>
          </p:cNvCxnSpPr>
          <p:nvPr/>
        </p:nvCxnSpPr>
        <p:spPr>
          <a:xfrm flipH="1">
            <a:off x="4816645" y="5161920"/>
            <a:ext cx="584500" cy="0"/>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64" name="Straight Arrow Connector 563">
            <a:extLst>
              <a:ext uri="{FF2B5EF4-FFF2-40B4-BE49-F238E27FC236}">
                <a16:creationId xmlns:a16="http://schemas.microsoft.com/office/drawing/2014/main" id="{073D5B15-2F3C-4409-AB88-012EF49831F8}"/>
              </a:ext>
            </a:extLst>
          </p:cNvPr>
          <p:cNvCxnSpPr/>
          <p:nvPr/>
        </p:nvCxnSpPr>
        <p:spPr>
          <a:xfrm rot="5400000" flipH="1">
            <a:off x="4385143" y="5061981"/>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65" name="Straight Arrow Connector 564">
            <a:extLst>
              <a:ext uri="{FF2B5EF4-FFF2-40B4-BE49-F238E27FC236}">
                <a16:creationId xmlns:a16="http://schemas.microsoft.com/office/drawing/2014/main" id="{55370914-A15D-40EB-85BC-4E274AFFD76E}"/>
              </a:ext>
            </a:extLst>
          </p:cNvPr>
          <p:cNvCxnSpPr/>
          <p:nvPr/>
        </p:nvCxnSpPr>
        <p:spPr>
          <a:xfrm flipV="1">
            <a:off x="5067509" y="4843310"/>
            <a:ext cx="156846" cy="0"/>
          </a:xfrm>
          <a:prstGeom prst="straightConnector1">
            <a:avLst/>
          </a:prstGeom>
          <a:ln w="28575">
            <a:solidFill>
              <a:schemeClr val="bg1">
                <a:lumMod val="75000"/>
              </a:schemeClr>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66" name="Straight Arrow Connector 565">
            <a:extLst>
              <a:ext uri="{FF2B5EF4-FFF2-40B4-BE49-F238E27FC236}">
                <a16:creationId xmlns:a16="http://schemas.microsoft.com/office/drawing/2014/main" id="{D0400E71-408F-4E7B-B7E3-6395D1B81AF4}"/>
              </a:ext>
            </a:extLst>
          </p:cNvPr>
          <p:cNvCxnSpPr/>
          <p:nvPr/>
        </p:nvCxnSpPr>
        <p:spPr>
          <a:xfrm flipH="1">
            <a:off x="6603884" y="4746126"/>
            <a:ext cx="0" cy="313692"/>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67" name="Straight Arrow Connector 566">
            <a:extLst>
              <a:ext uri="{FF2B5EF4-FFF2-40B4-BE49-F238E27FC236}">
                <a16:creationId xmlns:a16="http://schemas.microsoft.com/office/drawing/2014/main" id="{9D3E9ECA-187C-4649-8E72-19B10075A8F7}"/>
              </a:ext>
            </a:extLst>
          </p:cNvPr>
          <p:cNvCxnSpPr/>
          <p:nvPr/>
        </p:nvCxnSpPr>
        <p:spPr>
          <a:xfrm rot="10800000">
            <a:off x="4407485" y="4338460"/>
            <a:ext cx="0" cy="209128"/>
          </a:xfrm>
          <a:prstGeom prst="straightConnector1">
            <a:avLst/>
          </a:prstGeom>
          <a:ln w="28575">
            <a:solidFill>
              <a:schemeClr val="bg1">
                <a:lumMod val="75000"/>
              </a:schemeClr>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568" name="Straight Arrow Connector 567">
            <a:extLst>
              <a:ext uri="{FF2B5EF4-FFF2-40B4-BE49-F238E27FC236}">
                <a16:creationId xmlns:a16="http://schemas.microsoft.com/office/drawing/2014/main" id="{239D94B3-2845-4972-99AB-4B46692AA03E}"/>
              </a:ext>
            </a:extLst>
          </p:cNvPr>
          <p:cNvCxnSpPr/>
          <p:nvPr/>
        </p:nvCxnSpPr>
        <p:spPr>
          <a:xfrm rot="3720000">
            <a:off x="4445512" y="4496824"/>
            <a:ext cx="0" cy="177759"/>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69" name="Straight Arrow Connector 568">
            <a:extLst>
              <a:ext uri="{FF2B5EF4-FFF2-40B4-BE49-F238E27FC236}">
                <a16:creationId xmlns:a16="http://schemas.microsoft.com/office/drawing/2014/main" id="{BF49866A-FD8D-48B2-916E-409196B90E75}"/>
              </a:ext>
            </a:extLst>
          </p:cNvPr>
          <p:cNvCxnSpPr/>
          <p:nvPr/>
        </p:nvCxnSpPr>
        <p:spPr>
          <a:xfrm flipH="1">
            <a:off x="12681347" y="4294721"/>
            <a:ext cx="832362" cy="0"/>
          </a:xfrm>
          <a:prstGeom prst="straightConnector1">
            <a:avLst/>
          </a:prstGeom>
          <a:solidFill>
            <a:schemeClr val="bg1">
              <a:lumMod val="50000"/>
            </a:schemeClr>
          </a:solidFill>
          <a:ln w="19050">
            <a:solidFill>
              <a:schemeClr val="bg1">
                <a:lumMod val="75000"/>
              </a:schemeClr>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71" name="Straight Arrow Connector 570">
            <a:extLst>
              <a:ext uri="{FF2B5EF4-FFF2-40B4-BE49-F238E27FC236}">
                <a16:creationId xmlns:a16="http://schemas.microsoft.com/office/drawing/2014/main" id="{51276536-D7E8-4E92-8B7B-7FBF7A180F30}"/>
              </a:ext>
            </a:extLst>
          </p:cNvPr>
          <p:cNvCxnSpPr>
            <a:cxnSpLocks/>
          </p:cNvCxnSpPr>
          <p:nvPr/>
        </p:nvCxnSpPr>
        <p:spPr>
          <a:xfrm flipH="1" flipV="1">
            <a:off x="3841319" y="2332855"/>
            <a:ext cx="486631" cy="255810"/>
          </a:xfrm>
          <a:prstGeom prst="straightConnector1">
            <a:avLst/>
          </a:prstGeom>
          <a:ln w="50800">
            <a:solidFill>
              <a:schemeClr val="bg1">
                <a:lumMod val="75000"/>
              </a:schemeClr>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2" name="Straight Arrow Connector 571">
            <a:extLst>
              <a:ext uri="{FF2B5EF4-FFF2-40B4-BE49-F238E27FC236}">
                <a16:creationId xmlns:a16="http://schemas.microsoft.com/office/drawing/2014/main" id="{21A8448D-FC4F-4F16-86F3-8F472F1B76B3}"/>
              </a:ext>
            </a:extLst>
          </p:cNvPr>
          <p:cNvCxnSpPr/>
          <p:nvPr/>
        </p:nvCxnSpPr>
        <p:spPr>
          <a:xfrm rot="1856323">
            <a:off x="11505636" y="2143486"/>
            <a:ext cx="0" cy="216324"/>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3" name="Straight Arrow Connector 572">
            <a:extLst>
              <a:ext uri="{FF2B5EF4-FFF2-40B4-BE49-F238E27FC236}">
                <a16:creationId xmlns:a16="http://schemas.microsoft.com/office/drawing/2014/main" id="{B3B66CF3-70B6-492D-9172-97131827E31E}"/>
              </a:ext>
            </a:extLst>
          </p:cNvPr>
          <p:cNvCxnSpPr/>
          <p:nvPr/>
        </p:nvCxnSpPr>
        <p:spPr>
          <a:xfrm rot="1856323">
            <a:off x="6660884" y="1917496"/>
            <a:ext cx="0" cy="216324"/>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4" name="Straight Arrow Connector 573">
            <a:extLst>
              <a:ext uri="{FF2B5EF4-FFF2-40B4-BE49-F238E27FC236}">
                <a16:creationId xmlns:a16="http://schemas.microsoft.com/office/drawing/2014/main" id="{66C218CC-F94D-4BDF-9528-CBB53F79E415}"/>
              </a:ext>
            </a:extLst>
          </p:cNvPr>
          <p:cNvCxnSpPr/>
          <p:nvPr/>
        </p:nvCxnSpPr>
        <p:spPr>
          <a:xfrm rot="1856323">
            <a:off x="6166002" y="1691506"/>
            <a:ext cx="0" cy="216324"/>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5" name="Straight Arrow Connector 574">
            <a:extLst>
              <a:ext uri="{FF2B5EF4-FFF2-40B4-BE49-F238E27FC236}">
                <a16:creationId xmlns:a16="http://schemas.microsoft.com/office/drawing/2014/main" id="{7C967C03-7127-4E6E-B014-BCE4C7FBB799}"/>
              </a:ext>
            </a:extLst>
          </p:cNvPr>
          <p:cNvCxnSpPr/>
          <p:nvPr/>
        </p:nvCxnSpPr>
        <p:spPr>
          <a:xfrm rot="1856323">
            <a:off x="9106455" y="1459539"/>
            <a:ext cx="0" cy="256032"/>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6" name="Straight Arrow Connector 575">
            <a:extLst>
              <a:ext uri="{FF2B5EF4-FFF2-40B4-BE49-F238E27FC236}">
                <a16:creationId xmlns:a16="http://schemas.microsoft.com/office/drawing/2014/main" id="{51A1E1A1-E232-4551-8E92-D93513C581D1}"/>
              </a:ext>
            </a:extLst>
          </p:cNvPr>
          <p:cNvCxnSpPr>
            <a:cxnSpLocks/>
          </p:cNvCxnSpPr>
          <p:nvPr/>
        </p:nvCxnSpPr>
        <p:spPr>
          <a:xfrm rot="1856323">
            <a:off x="4488472" y="1240908"/>
            <a:ext cx="0" cy="256032"/>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7" name="Straight Arrow Connector 576">
            <a:extLst>
              <a:ext uri="{FF2B5EF4-FFF2-40B4-BE49-F238E27FC236}">
                <a16:creationId xmlns:a16="http://schemas.microsoft.com/office/drawing/2014/main" id="{E3DC8ADE-250D-4925-A591-E3AE633AC5F7}"/>
              </a:ext>
            </a:extLst>
          </p:cNvPr>
          <p:cNvCxnSpPr>
            <a:cxnSpLocks/>
          </p:cNvCxnSpPr>
          <p:nvPr/>
        </p:nvCxnSpPr>
        <p:spPr>
          <a:xfrm flipH="1">
            <a:off x="9204402" y="3850430"/>
            <a:ext cx="358102" cy="714141"/>
          </a:xfrm>
          <a:prstGeom prst="straightConnector1">
            <a:avLst/>
          </a:prstGeom>
          <a:ln w="50800">
            <a:solidFill>
              <a:schemeClr val="bg1">
                <a:lumMod val="75000"/>
              </a:schemeClr>
            </a:solidFill>
            <a:prstDash val="sysDot"/>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78" name="Straight Arrow Connector 577">
            <a:extLst>
              <a:ext uri="{FF2B5EF4-FFF2-40B4-BE49-F238E27FC236}">
                <a16:creationId xmlns:a16="http://schemas.microsoft.com/office/drawing/2014/main" id="{69122080-A8C6-41B6-9333-5C78F8A32AC7}"/>
              </a:ext>
            </a:extLst>
          </p:cNvPr>
          <p:cNvCxnSpPr/>
          <p:nvPr/>
        </p:nvCxnSpPr>
        <p:spPr>
          <a:xfrm flipH="1">
            <a:off x="11598449" y="4203829"/>
            <a:ext cx="185778" cy="336114"/>
          </a:xfrm>
          <a:prstGeom prst="straightConnector1">
            <a:avLst/>
          </a:prstGeom>
          <a:ln w="31750">
            <a:solidFill>
              <a:schemeClr val="bg1">
                <a:lumMod val="75000"/>
              </a:schemeClr>
            </a:solidFill>
            <a:prstDash val="solid"/>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579" name="Arc 578">
            <a:extLst>
              <a:ext uri="{FF2B5EF4-FFF2-40B4-BE49-F238E27FC236}">
                <a16:creationId xmlns:a16="http://schemas.microsoft.com/office/drawing/2014/main" id="{5C885FDC-1F1A-46D8-ACAE-3E2C897E1AC3}"/>
              </a:ext>
            </a:extLst>
          </p:cNvPr>
          <p:cNvSpPr/>
          <p:nvPr/>
        </p:nvSpPr>
        <p:spPr>
          <a:xfrm rot="9555281">
            <a:off x="2012747" y="3609497"/>
            <a:ext cx="1973119" cy="1570006"/>
          </a:xfrm>
          <a:prstGeom prst="arc">
            <a:avLst>
              <a:gd name="adj1" fmla="val 12444306"/>
              <a:gd name="adj2" fmla="val 18856658"/>
            </a:avLst>
          </a:prstGeom>
          <a:ln w="28575">
            <a:solidFill>
              <a:schemeClr val="bg1">
                <a:lumMod val="75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0" name="Arc 579">
            <a:extLst>
              <a:ext uri="{FF2B5EF4-FFF2-40B4-BE49-F238E27FC236}">
                <a16:creationId xmlns:a16="http://schemas.microsoft.com/office/drawing/2014/main" id="{749E24E6-A035-4460-B7D0-0B30935C2525}"/>
              </a:ext>
            </a:extLst>
          </p:cNvPr>
          <p:cNvSpPr/>
          <p:nvPr/>
        </p:nvSpPr>
        <p:spPr>
          <a:xfrm rot="12576669">
            <a:off x="9159009" y="3900656"/>
            <a:ext cx="1466111" cy="1874408"/>
          </a:xfrm>
          <a:prstGeom prst="arc">
            <a:avLst>
              <a:gd name="adj1" fmla="val 12444306"/>
              <a:gd name="adj2" fmla="val 17079044"/>
            </a:avLst>
          </a:prstGeom>
          <a:ln w="28575">
            <a:solidFill>
              <a:schemeClr val="bg1">
                <a:lumMod val="75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1" name="Arc 580">
            <a:extLst>
              <a:ext uri="{FF2B5EF4-FFF2-40B4-BE49-F238E27FC236}">
                <a16:creationId xmlns:a16="http://schemas.microsoft.com/office/drawing/2014/main" id="{B45CDC2D-5401-4521-802B-AAA99AC869A6}"/>
              </a:ext>
            </a:extLst>
          </p:cNvPr>
          <p:cNvSpPr/>
          <p:nvPr/>
        </p:nvSpPr>
        <p:spPr>
          <a:xfrm rot="11420284">
            <a:off x="4665540" y="3825895"/>
            <a:ext cx="1603143" cy="1308095"/>
          </a:xfrm>
          <a:prstGeom prst="arc">
            <a:avLst>
              <a:gd name="adj1" fmla="val 18270042"/>
              <a:gd name="adj2" fmla="val 20866036"/>
            </a:avLst>
          </a:prstGeom>
          <a:ln w="28575">
            <a:solidFill>
              <a:schemeClr val="bg1">
                <a:lumMod val="75000"/>
              </a:schemeClr>
            </a:solidFill>
            <a:headEnd type="non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2" name="Arc 581">
            <a:extLst>
              <a:ext uri="{FF2B5EF4-FFF2-40B4-BE49-F238E27FC236}">
                <a16:creationId xmlns:a16="http://schemas.microsoft.com/office/drawing/2014/main" id="{47227D77-EB93-42BA-AF09-2B62D9BE2388}"/>
              </a:ext>
            </a:extLst>
          </p:cNvPr>
          <p:cNvSpPr/>
          <p:nvPr/>
        </p:nvSpPr>
        <p:spPr>
          <a:xfrm rot="2265315">
            <a:off x="5383703" y="4107225"/>
            <a:ext cx="1369823" cy="1143255"/>
          </a:xfrm>
          <a:prstGeom prst="arc">
            <a:avLst>
              <a:gd name="adj1" fmla="val 16841376"/>
              <a:gd name="adj2" fmla="val 18869577"/>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3" name="Arc 582">
            <a:extLst>
              <a:ext uri="{FF2B5EF4-FFF2-40B4-BE49-F238E27FC236}">
                <a16:creationId xmlns:a16="http://schemas.microsoft.com/office/drawing/2014/main" id="{0A83510D-3039-4BE4-BCBE-F23385757D25}"/>
              </a:ext>
            </a:extLst>
          </p:cNvPr>
          <p:cNvSpPr/>
          <p:nvPr/>
        </p:nvSpPr>
        <p:spPr>
          <a:xfrm rot="5400000">
            <a:off x="8565447" y="4301124"/>
            <a:ext cx="1369822" cy="1143255"/>
          </a:xfrm>
          <a:prstGeom prst="arc">
            <a:avLst>
              <a:gd name="adj1" fmla="val 15213486"/>
              <a:gd name="adj2" fmla="val 17353737"/>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4" name="Arc 583">
            <a:extLst>
              <a:ext uri="{FF2B5EF4-FFF2-40B4-BE49-F238E27FC236}">
                <a16:creationId xmlns:a16="http://schemas.microsoft.com/office/drawing/2014/main" id="{DE8B16B5-4B77-4CE0-A69F-6F3E58D33CAF}"/>
              </a:ext>
            </a:extLst>
          </p:cNvPr>
          <p:cNvSpPr/>
          <p:nvPr/>
        </p:nvSpPr>
        <p:spPr>
          <a:xfrm rot="10440000">
            <a:off x="2170119" y="4605085"/>
            <a:ext cx="1369823" cy="1143255"/>
          </a:xfrm>
          <a:prstGeom prst="arc">
            <a:avLst>
              <a:gd name="adj1" fmla="val 18601232"/>
              <a:gd name="adj2" fmla="val 20509702"/>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5" name="Arc 584">
            <a:extLst>
              <a:ext uri="{FF2B5EF4-FFF2-40B4-BE49-F238E27FC236}">
                <a16:creationId xmlns:a16="http://schemas.microsoft.com/office/drawing/2014/main" id="{E85F3BE1-ABE5-46E2-A433-61B3C02834F3}"/>
              </a:ext>
            </a:extLst>
          </p:cNvPr>
          <p:cNvSpPr/>
          <p:nvPr/>
        </p:nvSpPr>
        <p:spPr>
          <a:xfrm rot="13076676">
            <a:off x="462219" y="4512922"/>
            <a:ext cx="1369823" cy="1143255"/>
          </a:xfrm>
          <a:prstGeom prst="arc">
            <a:avLst>
              <a:gd name="adj1" fmla="val 18284815"/>
              <a:gd name="adj2" fmla="val 20153499"/>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6" name="Arc 585">
            <a:extLst>
              <a:ext uri="{FF2B5EF4-FFF2-40B4-BE49-F238E27FC236}">
                <a16:creationId xmlns:a16="http://schemas.microsoft.com/office/drawing/2014/main" id="{D7740731-30A5-4993-8FE0-564CCD4C21BD}"/>
              </a:ext>
            </a:extLst>
          </p:cNvPr>
          <p:cNvSpPr/>
          <p:nvPr/>
        </p:nvSpPr>
        <p:spPr>
          <a:xfrm rot="15840000">
            <a:off x="27689" y="4332017"/>
            <a:ext cx="1369822" cy="1143255"/>
          </a:xfrm>
          <a:prstGeom prst="arc">
            <a:avLst>
              <a:gd name="adj1" fmla="val 17372181"/>
              <a:gd name="adj2" fmla="val 19529528"/>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7" name="Arc 586">
            <a:extLst>
              <a:ext uri="{FF2B5EF4-FFF2-40B4-BE49-F238E27FC236}">
                <a16:creationId xmlns:a16="http://schemas.microsoft.com/office/drawing/2014/main" id="{C2B1EC6F-475C-43CC-8736-3AA70E0F9588}"/>
              </a:ext>
            </a:extLst>
          </p:cNvPr>
          <p:cNvSpPr/>
          <p:nvPr/>
        </p:nvSpPr>
        <p:spPr>
          <a:xfrm rot="9041253">
            <a:off x="5784342" y="4669626"/>
            <a:ext cx="1369823" cy="1143255"/>
          </a:xfrm>
          <a:prstGeom prst="arc">
            <a:avLst>
              <a:gd name="adj1" fmla="val 16681223"/>
              <a:gd name="adj2" fmla="val 18832577"/>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8" name="Arc 587">
            <a:extLst>
              <a:ext uri="{FF2B5EF4-FFF2-40B4-BE49-F238E27FC236}">
                <a16:creationId xmlns:a16="http://schemas.microsoft.com/office/drawing/2014/main" id="{02C8E158-DA08-431F-A0F0-A22624922025}"/>
              </a:ext>
            </a:extLst>
          </p:cNvPr>
          <p:cNvSpPr/>
          <p:nvPr/>
        </p:nvSpPr>
        <p:spPr>
          <a:xfrm rot="7684090">
            <a:off x="5474251" y="4537971"/>
            <a:ext cx="1369823" cy="1143255"/>
          </a:xfrm>
          <a:prstGeom prst="arc">
            <a:avLst>
              <a:gd name="adj1" fmla="val 15035426"/>
              <a:gd name="adj2" fmla="val 17115665"/>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89" name="Arc 588">
            <a:extLst>
              <a:ext uri="{FF2B5EF4-FFF2-40B4-BE49-F238E27FC236}">
                <a16:creationId xmlns:a16="http://schemas.microsoft.com/office/drawing/2014/main" id="{9ECEFA51-215D-41C3-8B22-25CD4D54C392}"/>
              </a:ext>
            </a:extLst>
          </p:cNvPr>
          <p:cNvSpPr/>
          <p:nvPr/>
        </p:nvSpPr>
        <p:spPr>
          <a:xfrm rot="9231820">
            <a:off x="2386113" y="4650937"/>
            <a:ext cx="1369823" cy="1143255"/>
          </a:xfrm>
          <a:prstGeom prst="arc">
            <a:avLst>
              <a:gd name="adj1" fmla="val 14898188"/>
              <a:gd name="adj2" fmla="val 16684798"/>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sp>
        <p:nvSpPr>
          <p:cNvPr id="590" name="Arc 589">
            <a:extLst>
              <a:ext uri="{FF2B5EF4-FFF2-40B4-BE49-F238E27FC236}">
                <a16:creationId xmlns:a16="http://schemas.microsoft.com/office/drawing/2014/main" id="{7D354885-51EB-440A-87D9-D80448013C6D}"/>
              </a:ext>
            </a:extLst>
          </p:cNvPr>
          <p:cNvSpPr/>
          <p:nvPr/>
        </p:nvSpPr>
        <p:spPr>
          <a:xfrm rot="18580222">
            <a:off x="1316170" y="4127502"/>
            <a:ext cx="1369822" cy="1143255"/>
          </a:xfrm>
          <a:prstGeom prst="arc">
            <a:avLst>
              <a:gd name="adj1" fmla="val 17013196"/>
              <a:gd name="adj2" fmla="val 19314236"/>
            </a:avLst>
          </a:prstGeom>
          <a:ln w="3175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latin typeface="Arial Nova" panose="020B0504020202020204" pitchFamily="34" charset="0"/>
              <a:cs typeface="Arial" panose="020B0604020202020204" pitchFamily="34" charset="0"/>
            </a:endParaRPr>
          </a:p>
        </p:txBody>
      </p:sp>
      <p:cxnSp>
        <p:nvCxnSpPr>
          <p:cNvPr id="591" name="Straight Arrow Connector 590">
            <a:extLst>
              <a:ext uri="{FF2B5EF4-FFF2-40B4-BE49-F238E27FC236}">
                <a16:creationId xmlns:a16="http://schemas.microsoft.com/office/drawing/2014/main" id="{E329DE03-E70C-47F8-9A54-C111B43C18C9}"/>
              </a:ext>
            </a:extLst>
          </p:cNvPr>
          <p:cNvCxnSpPr/>
          <p:nvPr/>
        </p:nvCxnSpPr>
        <p:spPr>
          <a:xfrm rot="21240000">
            <a:off x="5675117" y="3811207"/>
            <a:ext cx="100707" cy="209128"/>
          </a:xfrm>
          <a:prstGeom prst="straightConnector1">
            <a:avLst/>
          </a:prstGeom>
          <a:ln w="28575">
            <a:solidFill>
              <a:schemeClr val="bg1">
                <a:lumMod val="75000"/>
              </a:schemeClr>
            </a:solidFill>
            <a:headEnd type="triangle" w="med" len="sm"/>
            <a:tailEnd type="none" w="med" len="sm"/>
          </a:ln>
        </p:spPr>
        <p:style>
          <a:lnRef idx="1">
            <a:schemeClr val="accent1"/>
          </a:lnRef>
          <a:fillRef idx="0">
            <a:schemeClr val="accent1"/>
          </a:fillRef>
          <a:effectRef idx="0">
            <a:schemeClr val="accent1"/>
          </a:effectRef>
          <a:fontRef idx="minor">
            <a:schemeClr val="tx1"/>
          </a:fontRef>
        </p:style>
      </p:cxnSp>
      <p:sp>
        <p:nvSpPr>
          <p:cNvPr id="592" name="Arc 591">
            <a:extLst>
              <a:ext uri="{FF2B5EF4-FFF2-40B4-BE49-F238E27FC236}">
                <a16:creationId xmlns:a16="http://schemas.microsoft.com/office/drawing/2014/main" id="{DDEC51A3-4762-4C78-A418-07F9B53D2C00}"/>
              </a:ext>
            </a:extLst>
          </p:cNvPr>
          <p:cNvSpPr/>
          <p:nvPr/>
        </p:nvSpPr>
        <p:spPr>
          <a:xfrm rot="21065489">
            <a:off x="4707883" y="4018535"/>
            <a:ext cx="1369823" cy="1143255"/>
          </a:xfrm>
          <a:prstGeom prst="arc">
            <a:avLst>
              <a:gd name="adj1" fmla="val 16200000"/>
              <a:gd name="adj2" fmla="val 18772248"/>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ln w="28575">
                <a:noFill/>
              </a:ln>
              <a:solidFill>
                <a:schemeClr val="bg1">
                  <a:lumMod val="75000"/>
                </a:schemeClr>
              </a:solidFill>
              <a:latin typeface="Arial Nova" panose="020B0504020202020204" pitchFamily="34" charset="0"/>
              <a:cs typeface="Arial" panose="020B0604020202020204" pitchFamily="34" charset="0"/>
            </a:endParaRPr>
          </a:p>
        </p:txBody>
      </p:sp>
      <p:cxnSp>
        <p:nvCxnSpPr>
          <p:cNvPr id="593" name="Straight Arrow Connector 592">
            <a:extLst>
              <a:ext uri="{FF2B5EF4-FFF2-40B4-BE49-F238E27FC236}">
                <a16:creationId xmlns:a16="http://schemas.microsoft.com/office/drawing/2014/main" id="{6F382ABC-0D11-4C3E-B24A-D09FC147A13C}"/>
              </a:ext>
            </a:extLst>
          </p:cNvPr>
          <p:cNvCxnSpPr/>
          <p:nvPr/>
        </p:nvCxnSpPr>
        <p:spPr>
          <a:xfrm rot="5400000" flipH="1">
            <a:off x="6212589" y="3204354"/>
            <a:ext cx="0" cy="156846"/>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95" name="Straight Arrow Connector 594">
            <a:extLst>
              <a:ext uri="{FF2B5EF4-FFF2-40B4-BE49-F238E27FC236}">
                <a16:creationId xmlns:a16="http://schemas.microsoft.com/office/drawing/2014/main" id="{C2E80385-3D8E-43C0-9E5E-4A030B43BAA6}"/>
              </a:ext>
            </a:extLst>
          </p:cNvPr>
          <p:cNvCxnSpPr/>
          <p:nvPr/>
        </p:nvCxnSpPr>
        <p:spPr>
          <a:xfrm rot="5400000" flipH="1">
            <a:off x="3175367" y="3424376"/>
            <a:ext cx="0" cy="173736"/>
          </a:xfrm>
          <a:prstGeom prst="straightConnector1">
            <a:avLst/>
          </a:prstGeom>
          <a:ln w="31750">
            <a:solidFill>
              <a:schemeClr val="bg1">
                <a:lumMod val="75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96" name="Straight Arrow Connector 595">
            <a:extLst>
              <a:ext uri="{FF2B5EF4-FFF2-40B4-BE49-F238E27FC236}">
                <a16:creationId xmlns:a16="http://schemas.microsoft.com/office/drawing/2014/main" id="{311FF4A7-19D9-4210-B55D-298D26539A47}"/>
              </a:ext>
            </a:extLst>
          </p:cNvPr>
          <p:cNvCxnSpPr/>
          <p:nvPr/>
        </p:nvCxnSpPr>
        <p:spPr>
          <a:xfrm rot="5400000" flipH="1">
            <a:off x="11144360" y="3051009"/>
            <a:ext cx="0" cy="156846"/>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98" name="Straight Arrow Connector 597">
            <a:extLst>
              <a:ext uri="{FF2B5EF4-FFF2-40B4-BE49-F238E27FC236}">
                <a16:creationId xmlns:a16="http://schemas.microsoft.com/office/drawing/2014/main" id="{CBC14DDB-54BB-481E-85AD-7856307AE148}"/>
              </a:ext>
            </a:extLst>
          </p:cNvPr>
          <p:cNvCxnSpPr/>
          <p:nvPr/>
        </p:nvCxnSpPr>
        <p:spPr>
          <a:xfrm rot="5400000" flipH="1">
            <a:off x="3799038" y="3736892"/>
            <a:ext cx="0" cy="173736"/>
          </a:xfrm>
          <a:prstGeom prst="straightConnector1">
            <a:avLst/>
          </a:prstGeom>
          <a:ln w="31750">
            <a:solidFill>
              <a:schemeClr val="bg1">
                <a:lumMod val="75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99" name="Straight Arrow Connector 598">
            <a:extLst>
              <a:ext uri="{FF2B5EF4-FFF2-40B4-BE49-F238E27FC236}">
                <a16:creationId xmlns:a16="http://schemas.microsoft.com/office/drawing/2014/main" id="{965249DB-DF71-4208-8BFA-B719E6D3561D}"/>
              </a:ext>
            </a:extLst>
          </p:cNvPr>
          <p:cNvCxnSpPr/>
          <p:nvPr/>
        </p:nvCxnSpPr>
        <p:spPr>
          <a:xfrm flipH="1">
            <a:off x="3466168" y="3117039"/>
            <a:ext cx="0" cy="209128"/>
          </a:xfrm>
          <a:prstGeom prst="straightConnector1">
            <a:avLst/>
          </a:prstGeom>
          <a:ln w="31750">
            <a:solidFill>
              <a:schemeClr val="bg1">
                <a:lumMod val="7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00" name="Straight Arrow Connector 599">
            <a:extLst>
              <a:ext uri="{FF2B5EF4-FFF2-40B4-BE49-F238E27FC236}">
                <a16:creationId xmlns:a16="http://schemas.microsoft.com/office/drawing/2014/main" id="{A9C4C1C3-BE6A-4F5C-9F71-8D0FE67E473D}"/>
              </a:ext>
            </a:extLst>
          </p:cNvPr>
          <p:cNvCxnSpPr/>
          <p:nvPr/>
        </p:nvCxnSpPr>
        <p:spPr>
          <a:xfrm flipH="1">
            <a:off x="3759000" y="3894610"/>
            <a:ext cx="0" cy="256032"/>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01" name="Straight Arrow Connector 600">
            <a:extLst>
              <a:ext uri="{FF2B5EF4-FFF2-40B4-BE49-F238E27FC236}">
                <a16:creationId xmlns:a16="http://schemas.microsoft.com/office/drawing/2014/main" id="{6945E7E6-B983-427D-9008-6E0187470C46}"/>
              </a:ext>
            </a:extLst>
          </p:cNvPr>
          <p:cNvCxnSpPr/>
          <p:nvPr/>
        </p:nvCxnSpPr>
        <p:spPr>
          <a:xfrm flipH="1">
            <a:off x="7762377" y="3731907"/>
            <a:ext cx="0" cy="209128"/>
          </a:xfrm>
          <a:prstGeom prst="straightConnector1">
            <a:avLst/>
          </a:prstGeom>
          <a:ln w="31750">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602" name="Straight Arrow Connector 601">
            <a:extLst>
              <a:ext uri="{FF2B5EF4-FFF2-40B4-BE49-F238E27FC236}">
                <a16:creationId xmlns:a16="http://schemas.microsoft.com/office/drawing/2014/main" id="{F987482D-F8E9-4F12-92D3-E25DC73A7599}"/>
              </a:ext>
            </a:extLst>
          </p:cNvPr>
          <p:cNvCxnSpPr/>
          <p:nvPr/>
        </p:nvCxnSpPr>
        <p:spPr>
          <a:xfrm flipH="1">
            <a:off x="5097449" y="3562826"/>
            <a:ext cx="0" cy="256032"/>
          </a:xfrm>
          <a:prstGeom prst="straightConnector1">
            <a:avLst/>
          </a:prstGeom>
          <a:ln w="31750">
            <a:solidFill>
              <a:schemeClr val="bg1">
                <a:lumMod val="7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03" name="Straight Arrow Connector 602">
            <a:extLst>
              <a:ext uri="{FF2B5EF4-FFF2-40B4-BE49-F238E27FC236}">
                <a16:creationId xmlns:a16="http://schemas.microsoft.com/office/drawing/2014/main" id="{E72137D9-56DA-4F26-9CD4-72B0BEA526B3}"/>
              </a:ext>
            </a:extLst>
          </p:cNvPr>
          <p:cNvCxnSpPr/>
          <p:nvPr/>
        </p:nvCxnSpPr>
        <p:spPr>
          <a:xfrm flipH="1">
            <a:off x="10231498" y="3826831"/>
            <a:ext cx="0" cy="209128"/>
          </a:xfrm>
          <a:prstGeom prst="straightConnector1">
            <a:avLst/>
          </a:prstGeom>
          <a:ln w="31750">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604" name="TextBox 603">
            <a:extLst>
              <a:ext uri="{FF2B5EF4-FFF2-40B4-BE49-F238E27FC236}">
                <a16:creationId xmlns:a16="http://schemas.microsoft.com/office/drawing/2014/main" id="{91ED44A7-713D-4E8F-A669-A020643EABB0}"/>
              </a:ext>
            </a:extLst>
          </p:cNvPr>
          <p:cNvSpPr txBox="1"/>
          <p:nvPr/>
        </p:nvSpPr>
        <p:spPr>
          <a:xfrm>
            <a:off x="3831872" y="3653164"/>
            <a:ext cx="444352" cy="261610"/>
          </a:xfrm>
          <a:prstGeom prst="rect">
            <a:avLst/>
          </a:prstGeom>
          <a:noFill/>
          <a:ln>
            <a:noFill/>
          </a:ln>
        </p:spPr>
        <p:txBody>
          <a:bodyPr wrap="none" rtlCol="0">
            <a:spAutoFit/>
          </a:bodyPr>
          <a:lstStyle/>
          <a:p>
            <a:r>
              <a:rPr lang="en-US" sz="1100" dirty="0" err="1">
                <a:latin typeface="Arial Nova" panose="020B0504020202020204" pitchFamily="34" charset="0"/>
                <a:cs typeface="Arial" panose="020B0604020202020204" pitchFamily="34" charset="0"/>
              </a:rPr>
              <a:t>Cys</a:t>
            </a:r>
            <a:endParaRPr lang="en-US" sz="1100" dirty="0">
              <a:latin typeface="Arial Nova" panose="020B0504020202020204" pitchFamily="34" charset="0"/>
              <a:cs typeface="Arial" panose="020B0604020202020204" pitchFamily="34" charset="0"/>
            </a:endParaRPr>
          </a:p>
        </p:txBody>
      </p:sp>
      <p:sp>
        <p:nvSpPr>
          <p:cNvPr id="605" name="TextBox 604">
            <a:extLst>
              <a:ext uri="{FF2B5EF4-FFF2-40B4-BE49-F238E27FC236}">
                <a16:creationId xmlns:a16="http://schemas.microsoft.com/office/drawing/2014/main" id="{B96C9DB8-C7B9-4771-B569-E557623A1930}"/>
              </a:ext>
            </a:extLst>
          </p:cNvPr>
          <p:cNvSpPr txBox="1"/>
          <p:nvPr/>
        </p:nvSpPr>
        <p:spPr>
          <a:xfrm>
            <a:off x="1272439" y="2871365"/>
            <a:ext cx="748924" cy="261610"/>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O-</a:t>
            </a:r>
            <a:r>
              <a:rPr lang="en-US" sz="1100" dirty="0" err="1">
                <a:latin typeface="Arial Nova" panose="020B0504020202020204" pitchFamily="34" charset="0"/>
                <a:cs typeface="Arial" panose="020B0604020202020204" pitchFamily="34" charset="0"/>
              </a:rPr>
              <a:t>AcSer</a:t>
            </a:r>
            <a:endParaRPr lang="en-US" sz="1100" dirty="0">
              <a:latin typeface="Arial Nova" panose="020B0504020202020204" pitchFamily="34" charset="0"/>
              <a:cs typeface="Arial" panose="020B0604020202020204" pitchFamily="34" charset="0"/>
            </a:endParaRPr>
          </a:p>
        </p:txBody>
      </p:sp>
      <p:sp>
        <p:nvSpPr>
          <p:cNvPr id="606" name="TextBox 605">
            <a:extLst>
              <a:ext uri="{FF2B5EF4-FFF2-40B4-BE49-F238E27FC236}">
                <a16:creationId xmlns:a16="http://schemas.microsoft.com/office/drawing/2014/main" id="{18B95236-3D38-450A-AE73-FB5D53A3F417}"/>
              </a:ext>
            </a:extLst>
          </p:cNvPr>
          <p:cNvSpPr txBox="1"/>
          <p:nvPr/>
        </p:nvSpPr>
        <p:spPr>
          <a:xfrm>
            <a:off x="1281051" y="1738363"/>
            <a:ext cx="492443" cy="369333"/>
          </a:xfrm>
          <a:prstGeom prst="rect">
            <a:avLst/>
          </a:prstGeom>
          <a:noFill/>
          <a:ln>
            <a:noFill/>
          </a:ln>
        </p:spPr>
        <p:txBody>
          <a:bodyPr wrap="none" rtlCol="0">
            <a:spAutoFit/>
          </a:bodyPr>
          <a:lstStyle/>
          <a:p>
            <a:r>
              <a:rPr lang="en-US" sz="1100" dirty="0">
                <a:latin typeface="Arial Nova" panose="020B0504020202020204" pitchFamily="34" charset="0"/>
                <a:cs typeface="Arial" panose="020B0604020202020204" pitchFamily="34" charset="0"/>
              </a:rPr>
              <a:t>SO</a:t>
            </a:r>
            <a:r>
              <a:rPr lang="en-US" sz="1100" baseline="-25000" dirty="0">
                <a:latin typeface="Arial Nova" panose="020B0504020202020204" pitchFamily="34" charset="0"/>
                <a:cs typeface="Arial" panose="020B0604020202020204" pitchFamily="34" charset="0"/>
              </a:rPr>
              <a:t>4</a:t>
            </a:r>
            <a:r>
              <a:rPr lang="en-US" baseline="30000" dirty="0">
                <a:latin typeface="Arial Nova" panose="020B0504020202020204" pitchFamily="34" charset="0"/>
                <a:cs typeface="Arial" panose="020B0604020202020204" pitchFamily="34" charset="0"/>
              </a:rPr>
              <a:t>-</a:t>
            </a:r>
            <a:endParaRPr lang="en-US" dirty="0">
              <a:latin typeface="Arial Nova" panose="020B0504020202020204" pitchFamily="34" charset="0"/>
              <a:cs typeface="Arial" panose="020B0604020202020204" pitchFamily="34" charset="0"/>
            </a:endParaRPr>
          </a:p>
        </p:txBody>
      </p:sp>
      <p:sp>
        <p:nvSpPr>
          <p:cNvPr id="607" name="TextBox 606">
            <a:extLst>
              <a:ext uri="{FF2B5EF4-FFF2-40B4-BE49-F238E27FC236}">
                <a16:creationId xmlns:a16="http://schemas.microsoft.com/office/drawing/2014/main" id="{949FBE67-82A8-4F52-9720-5145E6AAFAED}"/>
              </a:ext>
            </a:extLst>
          </p:cNvPr>
          <p:cNvSpPr txBox="1"/>
          <p:nvPr/>
        </p:nvSpPr>
        <p:spPr>
          <a:xfrm>
            <a:off x="4690773" y="2938128"/>
            <a:ext cx="663963" cy="261610"/>
          </a:xfrm>
          <a:prstGeom prst="rect">
            <a:avLst/>
          </a:prstGeom>
          <a:noFill/>
          <a:ln>
            <a:noFill/>
          </a:ln>
        </p:spPr>
        <p:txBody>
          <a:bodyPr wrap="none" rtlCol="0">
            <a:spAutoFit/>
          </a:bodyPr>
          <a:lstStyle/>
          <a:p>
            <a:pPr algn="ctr"/>
            <a:r>
              <a:rPr lang="en-US" sz="1100" dirty="0">
                <a:latin typeface="Arial Nova" panose="020B0504020202020204" pitchFamily="34" charset="0"/>
                <a:cs typeface="Arial" panose="020B0604020202020204" pitchFamily="34" charset="0"/>
              </a:rPr>
              <a:t>Taurine</a:t>
            </a:r>
          </a:p>
        </p:txBody>
      </p:sp>
      <p:cxnSp>
        <p:nvCxnSpPr>
          <p:cNvPr id="609" name="Straight Arrow Connector 608">
            <a:extLst>
              <a:ext uri="{FF2B5EF4-FFF2-40B4-BE49-F238E27FC236}">
                <a16:creationId xmlns:a16="http://schemas.microsoft.com/office/drawing/2014/main" id="{7CCA065C-53DB-4DDD-B598-690F02DC80DE}"/>
              </a:ext>
            </a:extLst>
          </p:cNvPr>
          <p:cNvCxnSpPr/>
          <p:nvPr/>
        </p:nvCxnSpPr>
        <p:spPr>
          <a:xfrm flipH="1" flipV="1">
            <a:off x="2930839" y="2293102"/>
            <a:ext cx="156846" cy="0"/>
          </a:xfrm>
          <a:prstGeom prst="straightConnector1">
            <a:avLst/>
          </a:prstGeom>
          <a:ln w="28575">
            <a:solidFill>
              <a:schemeClr val="bg1">
                <a:lumMod val="75000"/>
              </a:schemeClr>
            </a:solidFill>
            <a:tailEnd type="none" w="med" len="sm"/>
          </a:ln>
        </p:spPr>
        <p:style>
          <a:lnRef idx="1">
            <a:schemeClr val="accent1"/>
          </a:lnRef>
          <a:fillRef idx="0">
            <a:schemeClr val="accent1"/>
          </a:fillRef>
          <a:effectRef idx="0">
            <a:schemeClr val="accent1"/>
          </a:effectRef>
          <a:fontRef idx="minor">
            <a:schemeClr val="tx1"/>
          </a:fontRef>
        </p:style>
      </p:cxnSp>
      <p:cxnSp>
        <p:nvCxnSpPr>
          <p:cNvPr id="610" name="Straight Arrow Connector 609">
            <a:extLst>
              <a:ext uri="{FF2B5EF4-FFF2-40B4-BE49-F238E27FC236}">
                <a16:creationId xmlns:a16="http://schemas.microsoft.com/office/drawing/2014/main" id="{70F0CF56-D9BA-4D18-8D51-A1983FF2E36A}"/>
              </a:ext>
            </a:extLst>
          </p:cNvPr>
          <p:cNvCxnSpPr/>
          <p:nvPr/>
        </p:nvCxnSpPr>
        <p:spPr>
          <a:xfrm>
            <a:off x="4169259" y="2913969"/>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11" name="Straight Arrow Connector 610">
            <a:extLst>
              <a:ext uri="{FF2B5EF4-FFF2-40B4-BE49-F238E27FC236}">
                <a16:creationId xmlns:a16="http://schemas.microsoft.com/office/drawing/2014/main" id="{7123B259-3161-4ECA-B9F9-307BE0C969A2}"/>
              </a:ext>
            </a:extLst>
          </p:cNvPr>
          <p:cNvCxnSpPr/>
          <p:nvPr/>
        </p:nvCxnSpPr>
        <p:spPr>
          <a:xfrm>
            <a:off x="4010146" y="2792328"/>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612" name="Straight Arrow Connector 611">
            <a:extLst>
              <a:ext uri="{FF2B5EF4-FFF2-40B4-BE49-F238E27FC236}">
                <a16:creationId xmlns:a16="http://schemas.microsoft.com/office/drawing/2014/main" id="{3F677D48-AA03-404B-AEE7-C7B8C5FCB621}"/>
              </a:ext>
            </a:extLst>
          </p:cNvPr>
          <p:cNvCxnSpPr>
            <a:cxnSpLocks/>
          </p:cNvCxnSpPr>
          <p:nvPr/>
        </p:nvCxnSpPr>
        <p:spPr>
          <a:xfrm rot="16200000">
            <a:off x="1825068" y="2500194"/>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13" name="Straight Arrow Connector 612">
            <a:extLst>
              <a:ext uri="{FF2B5EF4-FFF2-40B4-BE49-F238E27FC236}">
                <a16:creationId xmlns:a16="http://schemas.microsoft.com/office/drawing/2014/main" id="{BDA85706-327B-496F-9FD0-659DE0451352}"/>
              </a:ext>
            </a:extLst>
          </p:cNvPr>
          <p:cNvCxnSpPr>
            <a:cxnSpLocks/>
          </p:cNvCxnSpPr>
          <p:nvPr/>
        </p:nvCxnSpPr>
        <p:spPr>
          <a:xfrm rot="5400000">
            <a:off x="1812470" y="1847610"/>
            <a:ext cx="0" cy="209128"/>
          </a:xfrm>
          <a:prstGeom prst="straightConnector1">
            <a:avLst/>
          </a:prstGeom>
          <a:ln w="28575">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614" name="Straight Arrow Connector 613">
            <a:extLst>
              <a:ext uri="{FF2B5EF4-FFF2-40B4-BE49-F238E27FC236}">
                <a16:creationId xmlns:a16="http://schemas.microsoft.com/office/drawing/2014/main" id="{13CD1389-652C-42B5-A21A-0AD507F5294B}"/>
              </a:ext>
            </a:extLst>
          </p:cNvPr>
          <p:cNvCxnSpPr/>
          <p:nvPr/>
        </p:nvCxnSpPr>
        <p:spPr>
          <a:xfrm>
            <a:off x="4253904" y="1916707"/>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15" name="Straight Arrow Connector 614">
            <a:extLst>
              <a:ext uri="{FF2B5EF4-FFF2-40B4-BE49-F238E27FC236}">
                <a16:creationId xmlns:a16="http://schemas.microsoft.com/office/drawing/2014/main" id="{137DF04F-ED76-4AFC-A8F6-1113F9C23752}"/>
              </a:ext>
            </a:extLst>
          </p:cNvPr>
          <p:cNvCxnSpPr/>
          <p:nvPr/>
        </p:nvCxnSpPr>
        <p:spPr>
          <a:xfrm>
            <a:off x="1667221" y="2226504"/>
            <a:ext cx="0" cy="209128"/>
          </a:xfrm>
          <a:prstGeom prst="straightConnector1">
            <a:avLst/>
          </a:prstGeom>
          <a:ln w="28575">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258" name="TextBox 257">
            <a:extLst>
              <a:ext uri="{FF2B5EF4-FFF2-40B4-BE49-F238E27FC236}">
                <a16:creationId xmlns:a16="http://schemas.microsoft.com/office/drawing/2014/main" id="{18D88001-2E2B-46EA-8C4C-3EE64A25AF57}"/>
              </a:ext>
            </a:extLst>
          </p:cNvPr>
          <p:cNvSpPr txBox="1"/>
          <p:nvPr/>
        </p:nvSpPr>
        <p:spPr>
          <a:xfrm>
            <a:off x="890166" y="760946"/>
            <a:ext cx="704039" cy="261610"/>
          </a:xfrm>
          <a:prstGeom prst="rect">
            <a:avLst/>
          </a:prstGeom>
          <a:noFill/>
        </p:spPr>
        <p:txBody>
          <a:bodyPr wrap="none" rtlCol="0">
            <a:spAutoFit/>
          </a:bodyPr>
          <a:lstStyle/>
          <a:p>
            <a:pPr algn="ctr"/>
            <a:r>
              <a:rPr lang="en-US" sz="1100" dirty="0">
                <a:latin typeface="Arial Nova" panose="020B0504020202020204" pitchFamily="34" charset="0"/>
                <a:cs typeface="Arial" panose="020B0604020202020204" pitchFamily="34" charset="0"/>
              </a:rPr>
              <a:t>Sucrose</a:t>
            </a:r>
          </a:p>
        </p:txBody>
      </p:sp>
      <p:cxnSp>
        <p:nvCxnSpPr>
          <p:cNvPr id="259" name="Straight Arrow Connector 258">
            <a:extLst>
              <a:ext uri="{FF2B5EF4-FFF2-40B4-BE49-F238E27FC236}">
                <a16:creationId xmlns:a16="http://schemas.microsoft.com/office/drawing/2014/main" id="{7CDEA139-F777-43B1-85E0-4107B272A61C}"/>
              </a:ext>
            </a:extLst>
          </p:cNvPr>
          <p:cNvCxnSpPr/>
          <p:nvPr/>
        </p:nvCxnSpPr>
        <p:spPr>
          <a:xfrm>
            <a:off x="7462055" y="855114"/>
            <a:ext cx="0" cy="209128"/>
          </a:xfrm>
          <a:prstGeom prst="straightConnector1">
            <a:avLst/>
          </a:prstGeom>
          <a:ln w="31750">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BA89E0F9-8DB6-48BA-A3FD-5E02AE418684}"/>
              </a:ext>
            </a:extLst>
          </p:cNvPr>
          <p:cNvCxnSpPr/>
          <p:nvPr/>
        </p:nvCxnSpPr>
        <p:spPr>
          <a:xfrm>
            <a:off x="1301733" y="994315"/>
            <a:ext cx="0" cy="20912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C5B2B0D-BE25-456C-A11B-0D1DE4C9E371}"/>
              </a:ext>
            </a:extLst>
          </p:cNvPr>
          <p:cNvCxnSpPr>
            <a:cxnSpLocks/>
          </p:cNvCxnSpPr>
          <p:nvPr/>
        </p:nvCxnSpPr>
        <p:spPr>
          <a:xfrm flipH="1">
            <a:off x="7156195" y="979119"/>
            <a:ext cx="67658" cy="119525"/>
          </a:xfrm>
          <a:prstGeom prst="straightConnector1">
            <a:avLst/>
          </a:prstGeom>
          <a:ln w="31750">
            <a:solidFill>
              <a:schemeClr val="bg1">
                <a:lumMod val="75000"/>
              </a:schemeClr>
            </a:solidFill>
            <a:tailEnd type="triangle" w="med" len="sm"/>
          </a:ln>
          <a:effectLst/>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36EDB4BD-2A25-43AB-8150-88E52093EBA3}"/>
              </a:ext>
            </a:extLst>
          </p:cNvPr>
          <p:cNvCxnSpPr>
            <a:cxnSpLocks/>
          </p:cNvCxnSpPr>
          <p:nvPr/>
        </p:nvCxnSpPr>
        <p:spPr>
          <a:xfrm>
            <a:off x="9044809" y="694824"/>
            <a:ext cx="261610" cy="164771"/>
          </a:xfrm>
          <a:prstGeom prst="straightConnector1">
            <a:avLst/>
          </a:prstGeom>
          <a:ln w="31750">
            <a:solidFill>
              <a:schemeClr val="bg1">
                <a:lumMod val="75000"/>
              </a:schemeClr>
            </a:solidFill>
            <a:tailEnd type="triangle" w="med" len="sm"/>
          </a:ln>
          <a:effectLst/>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FE343296-FC0F-4603-A63E-AB7294E74D80}"/>
              </a:ext>
            </a:extLst>
          </p:cNvPr>
          <p:cNvCxnSpPr/>
          <p:nvPr/>
        </p:nvCxnSpPr>
        <p:spPr>
          <a:xfrm rot="19629982">
            <a:off x="6462204" y="769444"/>
            <a:ext cx="95812" cy="185508"/>
          </a:xfrm>
          <a:prstGeom prst="straightConnector1">
            <a:avLst/>
          </a:prstGeom>
          <a:ln w="31750">
            <a:solidFill>
              <a:schemeClr val="bg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265" name="TextBox 264">
            <a:extLst>
              <a:ext uri="{FF2B5EF4-FFF2-40B4-BE49-F238E27FC236}">
                <a16:creationId xmlns:a16="http://schemas.microsoft.com/office/drawing/2014/main" id="{D2BBCC8D-C25B-409E-8335-D0B396C3221A}"/>
              </a:ext>
            </a:extLst>
          </p:cNvPr>
          <p:cNvSpPr txBox="1"/>
          <p:nvPr/>
        </p:nvSpPr>
        <p:spPr>
          <a:xfrm>
            <a:off x="9253499" y="789791"/>
            <a:ext cx="803425" cy="261610"/>
          </a:xfrm>
          <a:prstGeom prst="rect">
            <a:avLst/>
          </a:prstGeom>
          <a:noFill/>
        </p:spPr>
        <p:txBody>
          <a:bodyPr wrap="none" rtlCol="0">
            <a:spAutoFit/>
          </a:bodyPr>
          <a:lstStyle/>
          <a:p>
            <a:pPr algn="ctr"/>
            <a:r>
              <a:rPr lang="en-US" sz="1100" dirty="0">
                <a:latin typeface="Arial Nova" panose="020B0504020202020204" pitchFamily="34" charset="0"/>
                <a:cs typeface="Arial" panose="020B0604020202020204" pitchFamily="34" charset="0"/>
              </a:rPr>
              <a:t>Trehalose</a:t>
            </a:r>
          </a:p>
        </p:txBody>
      </p:sp>
      <p:sp>
        <p:nvSpPr>
          <p:cNvPr id="266" name="TextBox 265">
            <a:extLst>
              <a:ext uri="{FF2B5EF4-FFF2-40B4-BE49-F238E27FC236}">
                <a16:creationId xmlns:a16="http://schemas.microsoft.com/office/drawing/2014/main" id="{8312C4F2-A17C-4003-9C01-6D613AE65149}"/>
              </a:ext>
            </a:extLst>
          </p:cNvPr>
          <p:cNvSpPr txBox="1"/>
          <p:nvPr/>
        </p:nvSpPr>
        <p:spPr>
          <a:xfrm>
            <a:off x="5981058" y="568727"/>
            <a:ext cx="696024" cy="261610"/>
          </a:xfrm>
          <a:prstGeom prst="rect">
            <a:avLst/>
          </a:prstGeom>
          <a:noFill/>
        </p:spPr>
        <p:txBody>
          <a:bodyPr wrap="none" rtlCol="0">
            <a:spAutoFit/>
          </a:bodyPr>
          <a:lstStyle/>
          <a:p>
            <a:r>
              <a:rPr lang="en-US" sz="1100" dirty="0">
                <a:effectLst/>
                <a:latin typeface="Arial Nova" panose="020B0504020202020204" pitchFamily="34" charset="0"/>
                <a:cs typeface="Arial" panose="020B0604020202020204" pitchFamily="34" charset="0"/>
              </a:rPr>
              <a:t>Glucose</a:t>
            </a:r>
          </a:p>
        </p:txBody>
      </p:sp>
      <p:sp>
        <p:nvSpPr>
          <p:cNvPr id="239" name="Title 1">
            <a:extLst>
              <a:ext uri="{FF2B5EF4-FFF2-40B4-BE49-F238E27FC236}">
                <a16:creationId xmlns:a16="http://schemas.microsoft.com/office/drawing/2014/main" id="{22C6A4D3-0FC8-4BDE-A318-CB54C37A6EBA}"/>
              </a:ext>
            </a:extLst>
          </p:cNvPr>
          <p:cNvSpPr txBox="1">
            <a:spLocks/>
          </p:cNvSpPr>
          <p:nvPr/>
        </p:nvSpPr>
        <p:spPr>
          <a:xfrm>
            <a:off x="9579429" y="93281"/>
            <a:ext cx="2468545" cy="509620"/>
          </a:xfrm>
          <a:prstGeom prst="rect">
            <a:avLst/>
          </a:prstGeom>
          <a:solidFill>
            <a:schemeClr val="accent2">
              <a:lumMod val="20000"/>
              <a:lumOff val="80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chemeClr val="tx1"/>
                </a:solidFill>
                <a:latin typeface="+mj-lt"/>
                <a:ea typeface="+mj-ea"/>
                <a:cs typeface="+mj-cs"/>
              </a:defRPr>
            </a:lvl1pPr>
          </a:lstStyle>
          <a:p>
            <a:pPr algn="ctr">
              <a:spcAft>
                <a:spcPts val="1200"/>
              </a:spcAft>
            </a:pPr>
            <a:r>
              <a:rPr lang="en-US" sz="2000" dirty="0"/>
              <a:t>Morph example</a:t>
            </a:r>
          </a:p>
        </p:txBody>
      </p:sp>
    </p:spTree>
    <p:extLst>
      <p:ext uri="{BB962C8B-B14F-4D97-AF65-F5344CB8AC3E}">
        <p14:creationId xmlns:p14="http://schemas.microsoft.com/office/powerpoint/2010/main" val="20460345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2840</TotalTime>
  <Words>1553</Words>
  <Application>Microsoft Office PowerPoint</Application>
  <PresentationFormat>Widescreen</PresentationFormat>
  <Paragraphs>202</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Nova</vt:lpstr>
      <vt:lpstr>Calibri</vt:lpstr>
      <vt:lpstr>Calibri Light</vt:lpstr>
      <vt:lpstr>Wingdings</vt:lpstr>
      <vt:lpstr>Office Theme</vt:lpstr>
      <vt:lpstr>Tips &amp; tricks for visual presentations</vt:lpstr>
      <vt:lpstr>Use a white background </vt:lpstr>
      <vt:lpstr>Most important presentation tip </vt:lpstr>
      <vt:lpstr>Use simple animations (appear) to build up to complex/busy slides</vt:lpstr>
      <vt:lpstr>Surprisingly useful thing in ppt</vt:lpstr>
      <vt:lpstr>Slide Master: uniformly change some defaults in your ppt</vt:lpstr>
      <vt:lpstr>PowerPoint Presentation</vt:lpstr>
      <vt:lpstr>Using the “Morph” Transition</vt:lpstr>
      <vt:lpstr>PowerPoint Presentation</vt:lpstr>
      <vt:lpstr>PowerPoint Presentation</vt:lpstr>
      <vt:lpstr>Drawing with Powerpoint shapes </vt:lpstr>
      <vt:lpstr>Illustrator tip:</vt:lpstr>
      <vt:lpstr>PowerPoint Presentation</vt:lpstr>
      <vt:lpstr>PowerPoint Presentation</vt:lpstr>
      <vt:lpstr>PowerPoint Presentation</vt:lpstr>
      <vt:lpstr>Illustrator / ppt compatibility</vt:lpstr>
      <vt:lpstr>Great Resources for #plant #scicomm</vt:lpstr>
      <vt:lpstr>Design choices: Using color to highlight the information you want the audience to focus on</vt:lpstr>
      <vt:lpstr>Change color scale of graphics in ppt</vt:lpstr>
      <vt:lpstr>PowerPoint Presentation</vt:lpstr>
      <vt:lpstr>PowerPoint Presentation</vt:lpstr>
      <vt:lpstr>PowerPoint Presentation</vt:lpstr>
      <vt:lpstr>Misc</vt:lpstr>
      <vt:lpstr>Misc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“Morph” Transition</dc:title>
  <dc:creator>Tiffany Lowe-Power</dc:creator>
  <cp:lastModifiedBy>Tiffany Lowe-Power</cp:lastModifiedBy>
  <cp:revision>17</cp:revision>
  <dcterms:created xsi:type="dcterms:W3CDTF">2019-03-02T16:11:52Z</dcterms:created>
  <dcterms:modified xsi:type="dcterms:W3CDTF">2019-03-04T15:32:13Z</dcterms:modified>
</cp:coreProperties>
</file>