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338" r:id="rId2"/>
    <p:sldId id="345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3" autoAdjust="0"/>
    <p:restoredTop sz="96423" autoAdjust="0"/>
  </p:normalViewPr>
  <p:slideViewPr>
    <p:cSldViewPr>
      <p:cViewPr varScale="1">
        <p:scale>
          <a:sx n="110" d="100"/>
          <a:sy n="110" d="10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572" y="3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4" y="1720851"/>
            <a:ext cx="8147049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59901" y="6265863"/>
            <a:ext cx="2563284" cy="48101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C2B78654-35FA-4635-858A-7EEE7586D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4672" y="65722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6627" y="44624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A </a:t>
            </a:r>
            <a:r>
              <a:rPr lang="en-US" altLang="zh-TW" dirty="0"/>
              <a:t>P</a:t>
            </a:r>
            <a:r>
              <a:rPr lang="en-US" altLang="zh-TW" dirty="0" smtClean="0"/>
              <a:t>rogramming Environment</a:t>
            </a:r>
            <a:endParaRPr lang="en-US" altLang="zh-TW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78654-35FA-4635-858A-7EEE7586D23C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compiler subsystem contains classes such as Scanner, Parser, </a:t>
            </a:r>
            <a:r>
              <a:rPr lang="en-US" altLang="zh-TW" dirty="0" err="1"/>
              <a:t>ProgramNode</a:t>
            </a:r>
            <a:r>
              <a:rPr lang="en-US" altLang="zh-TW" dirty="0"/>
              <a:t>, and </a:t>
            </a:r>
            <a:r>
              <a:rPr lang="en-US" altLang="zh-TW" dirty="0" err="1"/>
              <a:t>BytecodeStream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client classes need to use Scanner, Parser, </a:t>
            </a:r>
            <a:r>
              <a:rPr lang="en-US" altLang="zh-TW" dirty="0" err="1"/>
              <a:t>ProgramNode</a:t>
            </a:r>
            <a:r>
              <a:rPr lang="en-US" altLang="zh-TW" dirty="0"/>
              <a:t>, and </a:t>
            </a:r>
            <a:r>
              <a:rPr lang="en-US" altLang="zh-TW" dirty="0" err="1"/>
              <a:t>BytecodeStream</a:t>
            </a:r>
            <a:r>
              <a:rPr lang="en-US" altLang="zh-TW" dirty="0"/>
              <a:t> to compile some code. 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143094"/>
      </p:ext>
    </p:extLst>
  </p:cSld>
  <p:clrMapOvr>
    <a:masterClrMapping/>
  </p:clrMapOvr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19104</TotalTime>
  <Words>62</Words>
  <Application>Microsoft Macintosh PowerPoint</Application>
  <PresentationFormat>寬螢幕</PresentationFormat>
  <Paragraphs>12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Verdana</vt:lpstr>
      <vt:lpstr>Wingdings</vt:lpstr>
      <vt:lpstr>華康康楷體W5(P)</vt:lpstr>
      <vt:lpstr>新細明體</vt:lpstr>
      <vt:lpstr>標楷體</vt:lpstr>
      <vt:lpstr>csie ntu</vt:lpstr>
      <vt:lpstr>A Programming Environment</vt:lpstr>
      <vt:lpstr>Requirements Statement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2119</cp:revision>
  <dcterms:created xsi:type="dcterms:W3CDTF">2008-06-12T07:56:18Z</dcterms:created>
  <dcterms:modified xsi:type="dcterms:W3CDTF">2017-05-24T13:29:21Z</dcterms:modified>
</cp:coreProperties>
</file>