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8C02-9650-4FCF-B331-12FF302A8C87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998-2996-4902-A204-9B5A0C73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8C02-9650-4FCF-B331-12FF302A8C87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998-2996-4902-A204-9B5A0C73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1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8C02-9650-4FCF-B331-12FF302A8C87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998-2996-4902-A204-9B5A0C73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8C02-9650-4FCF-B331-12FF302A8C87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998-2996-4902-A204-9B5A0C73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8C02-9650-4FCF-B331-12FF302A8C87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998-2996-4902-A204-9B5A0C73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8C02-9650-4FCF-B331-12FF302A8C87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998-2996-4902-A204-9B5A0C73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2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8C02-9650-4FCF-B331-12FF302A8C87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998-2996-4902-A204-9B5A0C73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6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8C02-9650-4FCF-B331-12FF302A8C87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998-2996-4902-A204-9B5A0C73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8C02-9650-4FCF-B331-12FF302A8C87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998-2996-4902-A204-9B5A0C73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3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8C02-9650-4FCF-B331-12FF302A8C87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998-2996-4902-A204-9B5A0C73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8C02-9650-4FCF-B331-12FF302A8C87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D998-2996-4902-A204-9B5A0C73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C8C02-9650-4FCF-B331-12FF302A8C87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D998-2996-4902-A204-9B5A0C73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4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sp8266/Arduino" TargetMode="External"/><Relationship Id="rId3" Type="http://schemas.openxmlformats.org/officeDocument/2006/relationships/hyperlink" Target="https://github.com/pfalcon/esp-open-sdk" TargetMode="External"/><Relationship Id="rId7" Type="http://schemas.openxmlformats.org/officeDocument/2006/relationships/hyperlink" Target="http://esp8266.ru/esplorer/" TargetMode="External"/><Relationship Id="rId2" Type="http://schemas.openxmlformats.org/officeDocument/2006/relationships/hyperlink" Target="http://www.esp8266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demcu.com/" TargetMode="External"/><Relationship Id="rId5" Type="http://schemas.openxmlformats.org/officeDocument/2006/relationships/hyperlink" Target="https://github.com/nodemcu/nodemcu-firmware" TargetMode="External"/><Relationship Id="rId10" Type="http://schemas.openxmlformats.org/officeDocument/2006/relationships/hyperlink" Target="https://github.com/lowerpower/esp8266-hsc-4-8-15" TargetMode="External"/><Relationship Id="rId4" Type="http://schemas.openxmlformats.org/officeDocument/2006/relationships/hyperlink" Target="https://github.com/espressif/esp_iot_rtos_sdk" TargetMode="External"/><Relationship Id="rId9" Type="http://schemas.openxmlformats.org/officeDocument/2006/relationships/hyperlink" Target="https://github.com/marcoskirsch/nodemcu-httpserver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518" y="457200"/>
            <a:ext cx="7772400" cy="1470025"/>
          </a:xfrm>
        </p:spPr>
        <p:txBody>
          <a:bodyPr/>
          <a:lstStyle/>
          <a:p>
            <a:r>
              <a:rPr lang="en-US" b="1" dirty="0" smtClean="0"/>
              <a:t>ESP8266 Sub $5 IOT </a:t>
            </a:r>
            <a:r>
              <a:rPr lang="en-US" b="1" dirty="0" err="1" smtClean="0"/>
              <a:t>Wifi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24000"/>
            <a:ext cx="4754088" cy="338948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5699" y="4724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Hack Sonoma County</a:t>
            </a:r>
          </a:p>
          <a:p>
            <a:r>
              <a:rPr lang="en-US" sz="2800" b="1" dirty="0" smtClean="0"/>
              <a:t>April 8, 2015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610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1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80Mhz 32-bit SOC based on </a:t>
            </a:r>
            <a:r>
              <a:rPr lang="en-US" dirty="0" err="1" smtClean="0"/>
              <a:t>Tensilica</a:t>
            </a:r>
            <a:r>
              <a:rPr lang="en-US" dirty="0" smtClean="0"/>
              <a:t> </a:t>
            </a:r>
            <a:r>
              <a:rPr lang="en-US" dirty="0" err="1" smtClean="0"/>
              <a:t>Xtensa</a:t>
            </a:r>
            <a:r>
              <a:rPr lang="en-US" dirty="0" smtClean="0"/>
              <a:t> </a:t>
            </a:r>
          </a:p>
          <a:p>
            <a:r>
              <a:rPr lang="en-US" dirty="0" smtClean="0"/>
              <a:t>3.3v at 225mA max, Standby &lt;1mA, 12uA sleep.</a:t>
            </a:r>
          </a:p>
          <a:p>
            <a:r>
              <a:rPr lang="en-US" dirty="0" smtClean="0"/>
              <a:t>802.11 b/g/n WIFI Station and/or Soft AP.  </a:t>
            </a:r>
            <a:r>
              <a:rPr lang="en-US" dirty="0" err="1" smtClean="0"/>
              <a:t>Wifi</a:t>
            </a:r>
            <a:r>
              <a:rPr lang="en-US" dirty="0" smtClean="0"/>
              <a:t> direct.</a:t>
            </a:r>
          </a:p>
          <a:p>
            <a:r>
              <a:rPr lang="en-US" dirty="0" smtClean="0"/>
              <a:t>16 GPIO, 3 PWM, ADC, UART, I2C, SPI</a:t>
            </a:r>
          </a:p>
          <a:p>
            <a:r>
              <a:rPr lang="en-US" dirty="0" smtClean="0"/>
              <a:t>64K instruction RAM, 96K Data Ram.</a:t>
            </a:r>
          </a:p>
          <a:p>
            <a:r>
              <a:rPr lang="en-US" dirty="0" smtClean="0"/>
              <a:t>Modules Availability: Amazon($7), </a:t>
            </a:r>
            <a:r>
              <a:rPr lang="en-US" dirty="0" err="1" smtClean="0"/>
              <a:t>Ebay</a:t>
            </a:r>
            <a:r>
              <a:rPr lang="en-US" dirty="0" smtClean="0"/>
              <a:t>($4), China($2.5)</a:t>
            </a:r>
          </a:p>
        </p:txBody>
      </p:sp>
    </p:spTree>
    <p:extLst>
      <p:ext uri="{BB962C8B-B14F-4D97-AF65-F5344CB8AC3E}">
        <p14:creationId xmlns:p14="http://schemas.microsoft.com/office/powerpoint/2010/main" val="24988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Current Modules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5463382" cy="5006182"/>
          </a:xfrm>
        </p:spPr>
      </p:pic>
    </p:spTree>
    <p:extLst>
      <p:ext uri="{BB962C8B-B14F-4D97-AF65-F5344CB8AC3E}">
        <p14:creationId xmlns:p14="http://schemas.microsoft.com/office/powerpoint/2010/main" val="168126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Current</a:t>
            </a:r>
          </a:p>
          <a:p>
            <a:r>
              <a:rPr lang="en-US" dirty="0" smtClean="0"/>
              <a:t>AT Commands Via Serial Port</a:t>
            </a:r>
          </a:p>
          <a:p>
            <a:r>
              <a:rPr lang="en-US" dirty="0" smtClean="0"/>
              <a:t>C (</a:t>
            </a:r>
            <a:r>
              <a:rPr lang="en-US" dirty="0" err="1" smtClean="0"/>
              <a:t>Espressif</a:t>
            </a:r>
            <a:r>
              <a:rPr lang="en-US" dirty="0" smtClean="0"/>
              <a:t> ESP8266 SDK)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en-US" dirty="0" err="1" smtClean="0"/>
              <a:t>NodeMCU</a:t>
            </a:r>
            <a:endParaRPr lang="en-US" dirty="0" smtClean="0"/>
          </a:p>
          <a:p>
            <a:r>
              <a:rPr lang="en-US" dirty="0" smtClean="0"/>
              <a:t>ESP8266 Arduino (C based)</a:t>
            </a:r>
          </a:p>
          <a:p>
            <a:pPr marL="0" indent="0">
              <a:buNone/>
            </a:pPr>
            <a:r>
              <a:rPr lang="en-US" dirty="0" smtClean="0"/>
              <a:t>In Development</a:t>
            </a:r>
          </a:p>
          <a:p>
            <a:r>
              <a:rPr lang="en-US" dirty="0" err="1" smtClean="0"/>
              <a:t>MicroPython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7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en-US" dirty="0" err="1" smtClean="0"/>
              <a:t>NodeMCU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85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the </a:t>
            </a:r>
            <a:r>
              <a:rPr lang="en-US" dirty="0" err="1" smtClean="0"/>
              <a:t>NodeMCU</a:t>
            </a:r>
            <a:r>
              <a:rPr lang="en-US" dirty="0" smtClean="0"/>
              <a:t> Flasher or SDK loader to upgrade module to </a:t>
            </a:r>
            <a:r>
              <a:rPr lang="en-US" dirty="0" err="1" smtClean="0"/>
              <a:t>NodeMCU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36" y="1752600"/>
            <a:ext cx="3183264" cy="150951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6264" y="3810000"/>
            <a:ext cx="8229600" cy="83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ESPlorer</a:t>
            </a:r>
            <a:r>
              <a:rPr lang="en-US" dirty="0" smtClean="0"/>
              <a:t> IDE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038600"/>
            <a:ext cx="4114800" cy="239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2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632331" cy="514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7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1"/>
            <a:ext cx="8229600" cy="3505200"/>
          </a:xfrm>
        </p:spPr>
      </p:pic>
    </p:spTree>
    <p:extLst>
      <p:ext uri="{BB962C8B-B14F-4D97-AF65-F5344CB8AC3E}">
        <p14:creationId xmlns:p14="http://schemas.microsoft.com/office/powerpoint/2010/main" val="203209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Forum and Community </a:t>
            </a:r>
            <a:r>
              <a:rPr lang="en-US" dirty="0" smtClean="0">
                <a:hlinkClick r:id="rId2"/>
              </a:rPr>
              <a:t>http://www.esp8266.com/</a:t>
            </a:r>
            <a:endParaRPr lang="en-US" dirty="0" smtClean="0"/>
          </a:p>
          <a:p>
            <a:r>
              <a:rPr lang="en-US" dirty="0" err="1" smtClean="0"/>
              <a:t>Espressif</a:t>
            </a:r>
            <a:r>
              <a:rPr lang="en-US" dirty="0" smtClean="0"/>
              <a:t> C SDK </a:t>
            </a:r>
            <a:r>
              <a:rPr lang="en-US" dirty="0" smtClean="0">
                <a:hlinkClick r:id="rId3"/>
              </a:rPr>
              <a:t>https://github.com/pfalcon/esp-open-sdk</a:t>
            </a:r>
            <a:endParaRPr lang="en-US" dirty="0" smtClean="0"/>
          </a:p>
          <a:p>
            <a:r>
              <a:rPr lang="en-US" dirty="0" err="1" smtClean="0"/>
              <a:t>FreeRTOS</a:t>
            </a:r>
            <a:r>
              <a:rPr lang="en-US" dirty="0" smtClean="0"/>
              <a:t> C SDK </a:t>
            </a:r>
            <a:r>
              <a:rPr lang="en-US" dirty="0" smtClean="0">
                <a:hlinkClick r:id="rId4"/>
              </a:rPr>
              <a:t>https://github.com/espressif/esp_iot_rtos_sdk</a:t>
            </a:r>
            <a:endParaRPr lang="en-US" dirty="0" smtClean="0"/>
          </a:p>
          <a:p>
            <a:r>
              <a:rPr lang="en-US" dirty="0" err="1" smtClean="0"/>
              <a:t>NodeMcu</a:t>
            </a:r>
            <a:r>
              <a:rPr lang="en-US" dirty="0" smtClean="0"/>
              <a:t> Firmware </a:t>
            </a:r>
            <a:r>
              <a:rPr lang="en-US" dirty="0" smtClean="0">
                <a:hlinkClick r:id="rId5"/>
              </a:rPr>
              <a:t>https://github.com/nodemcu/nodemcu-firmware</a:t>
            </a:r>
            <a:endParaRPr lang="en-US" dirty="0" smtClean="0"/>
          </a:p>
          <a:p>
            <a:r>
              <a:rPr lang="en-US" dirty="0" err="1" smtClean="0"/>
              <a:t>NodeMCU</a:t>
            </a:r>
            <a:r>
              <a:rPr lang="en-US" dirty="0" smtClean="0"/>
              <a:t> Docs </a:t>
            </a:r>
            <a:r>
              <a:rPr lang="en-US" dirty="0" smtClean="0">
                <a:hlinkClick r:id="rId6"/>
              </a:rPr>
              <a:t>http://www.nodemcu.com</a:t>
            </a:r>
            <a:endParaRPr lang="en-US" dirty="0" smtClean="0"/>
          </a:p>
          <a:p>
            <a:r>
              <a:rPr lang="en-US" dirty="0" err="1" smtClean="0"/>
              <a:t>ESPlorer</a:t>
            </a:r>
            <a:r>
              <a:rPr lang="en-US" dirty="0" smtClean="0"/>
              <a:t> IDE  </a:t>
            </a:r>
            <a:r>
              <a:rPr lang="en-US" dirty="0" smtClean="0">
                <a:hlinkClick r:id="rId7"/>
              </a:rPr>
              <a:t>http://esp8266.ru/esplorer/</a:t>
            </a:r>
            <a:endParaRPr lang="en-US" dirty="0" smtClean="0"/>
          </a:p>
          <a:p>
            <a:r>
              <a:rPr lang="en-US" dirty="0" smtClean="0"/>
              <a:t>Arduino Compatible Dev System </a:t>
            </a:r>
            <a:r>
              <a:rPr lang="en-US" dirty="0" smtClean="0">
                <a:hlinkClick r:id="rId8"/>
              </a:rPr>
              <a:t>https://github.com/esp8266/Arduino</a:t>
            </a:r>
            <a:endParaRPr lang="en-US" dirty="0" smtClean="0"/>
          </a:p>
          <a:p>
            <a:r>
              <a:rPr lang="en-US" dirty="0" smtClean="0"/>
              <a:t>Example Source </a:t>
            </a:r>
            <a:r>
              <a:rPr lang="en-US" dirty="0" smtClean="0">
                <a:hlinkClick r:id="rId9"/>
              </a:rPr>
              <a:t>https://github.com/marcoskirsch/nodemcu-httpserver</a:t>
            </a:r>
            <a:endParaRPr lang="en-US" dirty="0" smtClean="0"/>
          </a:p>
          <a:p>
            <a:r>
              <a:rPr lang="en-US" dirty="0" smtClean="0"/>
              <a:t>This Demo </a:t>
            </a:r>
            <a:r>
              <a:rPr lang="en-US" dirty="0" smtClean="0">
                <a:hlinkClick r:id="rId10"/>
              </a:rPr>
              <a:t>https://github.com/lowerpower/esp8266-hsc-4-8-15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72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What Will You Make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42" y="1252862"/>
            <a:ext cx="2057400" cy="15430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262" y="2891159"/>
            <a:ext cx="28448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62" y="4491359"/>
            <a:ext cx="181356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2" y="1235476"/>
            <a:ext cx="2590800" cy="1731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41140"/>
            <a:ext cx="2070469" cy="15528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62" y="2891159"/>
            <a:ext cx="2616200" cy="196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62" y="2967359"/>
            <a:ext cx="2565400" cy="12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185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ESP8266 Sub $5 IOT Wifi</vt:lpstr>
      <vt:lpstr>ESP8266 Hardware</vt:lpstr>
      <vt:lpstr>Current Modules</vt:lpstr>
      <vt:lpstr>Programming Options</vt:lpstr>
      <vt:lpstr>Lua NodeMCU</vt:lpstr>
      <vt:lpstr>Examples</vt:lpstr>
      <vt:lpstr>Demo</vt:lpstr>
      <vt:lpstr>Resources</vt:lpstr>
      <vt:lpstr>What Will You Make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19</cp:revision>
  <dcterms:created xsi:type="dcterms:W3CDTF">2015-04-06T19:22:43Z</dcterms:created>
  <dcterms:modified xsi:type="dcterms:W3CDTF">2015-04-08T21:42:29Z</dcterms:modified>
</cp:coreProperties>
</file>