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8EE9C-9C8C-4FCC-BF13-C08656A808DB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H"/>
        </a:p>
      </dgm:t>
    </dgm:pt>
    <dgm:pt modelId="{2A07E9B7-8F38-44BF-A201-9D96A10DEB2F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Frustrational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reading level for novel text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ED5C4A-D145-4D0E-9326-1D1E35C29CF8}" type="parTrans" cxnId="{18BF50A6-D74A-494A-88E8-3F35EF79EE17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37C58A-79B4-4533-8809-7E9F5ADA1234}" type="sibTrans" cxnId="{18BF50A6-D74A-494A-88E8-3F35EF79EE17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6621D-8B7A-48D3-B4FD-D86D36CEE6D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Expansion of reader’s repertoire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8F026-DB5F-4E3F-85ED-87D771485854}" type="parTrans" cxnId="{717EC6F8-116B-43E6-9767-5C5321390120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06E13-699B-47E0-B455-40470F4F78AD}" type="sibTrans" cxnId="{717EC6F8-116B-43E6-9767-5C5321390120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29994D-6B1D-4ACE-8801-0FE37C379328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Improved reading levels for same text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84D4B-00FB-469D-9E6D-E358A384C438}" type="parTrans" cxnId="{9AE0F5F4-DF6E-43BF-9645-2CD4F28294D3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ACF76A-86C5-4341-9BB8-BDF1AA2DC86E}" type="sibTrans" cxnId="{9AE0F5F4-DF6E-43BF-9645-2CD4F28294D3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A1216A-6B87-47BD-BAAA-385984E47AB0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Continuous reading and exploration of new texts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21DC99-4DF4-4C0F-A97E-F866A9F0A65B}" type="parTrans" cxnId="{BBBC968A-59FF-475F-8D52-70AFCC06CFD4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63197-82F7-44C2-8C72-2A399F43B4E3}" type="sibTrans" cxnId="{BBBC968A-59FF-475F-8D52-70AFCC06CFD4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7BF93-693D-4EDB-ADE0-4A3C789CF193}" type="pres">
      <dgm:prSet presAssocID="{F258EE9C-9C8C-4FCC-BF13-C08656A808DB}" presName="cycle" presStyleCnt="0">
        <dgm:presLayoutVars>
          <dgm:dir/>
          <dgm:resizeHandles val="exact"/>
        </dgm:presLayoutVars>
      </dgm:prSet>
      <dgm:spPr/>
    </dgm:pt>
    <dgm:pt modelId="{65765FFC-CB98-4A19-8A80-AFE9F6982CFE}" type="pres">
      <dgm:prSet presAssocID="{2A07E9B7-8F38-44BF-A201-9D96A10DEB2F}" presName="node" presStyleLbl="node1" presStyleIdx="0" presStyleCnt="4">
        <dgm:presLayoutVars>
          <dgm:bulletEnabled val="1"/>
        </dgm:presLayoutVars>
      </dgm:prSet>
      <dgm:spPr/>
    </dgm:pt>
    <dgm:pt modelId="{4788A472-B296-4ED3-BD6E-D634F67BDBAC}" type="pres">
      <dgm:prSet presAssocID="{2A07E9B7-8F38-44BF-A201-9D96A10DEB2F}" presName="spNode" presStyleCnt="0"/>
      <dgm:spPr/>
    </dgm:pt>
    <dgm:pt modelId="{A3B139B9-D65A-4F89-8867-FA5EEF0073EB}" type="pres">
      <dgm:prSet presAssocID="{3337C58A-79B4-4533-8809-7E9F5ADA1234}" presName="sibTrans" presStyleLbl="sibTrans1D1" presStyleIdx="0" presStyleCnt="4"/>
      <dgm:spPr/>
    </dgm:pt>
    <dgm:pt modelId="{80182D66-132F-414F-A500-2B09653B9D00}" type="pres">
      <dgm:prSet presAssocID="{07A6621D-8B7A-48D3-B4FD-D86D36CEE6D3}" presName="node" presStyleLbl="node1" presStyleIdx="1" presStyleCnt="4">
        <dgm:presLayoutVars>
          <dgm:bulletEnabled val="1"/>
        </dgm:presLayoutVars>
      </dgm:prSet>
      <dgm:spPr/>
    </dgm:pt>
    <dgm:pt modelId="{F27E85E9-6ED1-4DD8-8C7A-E52D6B7302FD}" type="pres">
      <dgm:prSet presAssocID="{07A6621D-8B7A-48D3-B4FD-D86D36CEE6D3}" presName="spNode" presStyleCnt="0"/>
      <dgm:spPr/>
    </dgm:pt>
    <dgm:pt modelId="{CEC0AAA3-6E4A-4C5D-9C4D-5C4BCFEABF0E}" type="pres">
      <dgm:prSet presAssocID="{86506E13-699B-47E0-B455-40470F4F78AD}" presName="sibTrans" presStyleLbl="sibTrans1D1" presStyleIdx="1" presStyleCnt="4"/>
      <dgm:spPr/>
    </dgm:pt>
    <dgm:pt modelId="{9D5C9C48-9DEB-4B53-A3A6-90E9D3E15568}" type="pres">
      <dgm:prSet presAssocID="{2729994D-6B1D-4ACE-8801-0FE37C379328}" presName="node" presStyleLbl="node1" presStyleIdx="2" presStyleCnt="4">
        <dgm:presLayoutVars>
          <dgm:bulletEnabled val="1"/>
        </dgm:presLayoutVars>
      </dgm:prSet>
      <dgm:spPr/>
    </dgm:pt>
    <dgm:pt modelId="{D9C7A727-0ED6-4F50-9741-64B5A4C01D85}" type="pres">
      <dgm:prSet presAssocID="{2729994D-6B1D-4ACE-8801-0FE37C379328}" presName="spNode" presStyleCnt="0"/>
      <dgm:spPr/>
    </dgm:pt>
    <dgm:pt modelId="{D7620D1A-646C-42B0-A68F-E38613058832}" type="pres">
      <dgm:prSet presAssocID="{3AACF76A-86C5-4341-9BB8-BDF1AA2DC86E}" presName="sibTrans" presStyleLbl="sibTrans1D1" presStyleIdx="2" presStyleCnt="4"/>
      <dgm:spPr/>
    </dgm:pt>
    <dgm:pt modelId="{D7715F10-25AD-437C-98B2-C9511397E409}" type="pres">
      <dgm:prSet presAssocID="{BFA1216A-6B87-47BD-BAAA-385984E47AB0}" presName="node" presStyleLbl="node1" presStyleIdx="3" presStyleCnt="4">
        <dgm:presLayoutVars>
          <dgm:bulletEnabled val="1"/>
        </dgm:presLayoutVars>
      </dgm:prSet>
      <dgm:spPr/>
    </dgm:pt>
    <dgm:pt modelId="{7E8EF9BD-9F9F-4721-8009-6BA48FF5D785}" type="pres">
      <dgm:prSet presAssocID="{BFA1216A-6B87-47BD-BAAA-385984E47AB0}" presName="spNode" presStyleCnt="0"/>
      <dgm:spPr/>
    </dgm:pt>
    <dgm:pt modelId="{61CFB4FA-79C2-40F8-914F-692A2689BE02}" type="pres">
      <dgm:prSet presAssocID="{D3C63197-82F7-44C2-8C72-2A399F43B4E3}" presName="sibTrans" presStyleLbl="sibTrans1D1" presStyleIdx="3" presStyleCnt="4"/>
      <dgm:spPr/>
    </dgm:pt>
  </dgm:ptLst>
  <dgm:cxnLst>
    <dgm:cxn modelId="{AEBB4D29-3602-48E8-B593-B443B6368286}" type="presOf" srcId="{F258EE9C-9C8C-4FCC-BF13-C08656A808DB}" destId="{2B47BF93-693D-4EDB-ADE0-4A3C789CF193}" srcOrd="0" destOrd="0" presId="urn:microsoft.com/office/officeart/2005/8/layout/cycle5"/>
    <dgm:cxn modelId="{7BFEC441-4C18-4870-A789-686B3C2D9D32}" type="presOf" srcId="{3AACF76A-86C5-4341-9BB8-BDF1AA2DC86E}" destId="{D7620D1A-646C-42B0-A68F-E38613058832}" srcOrd="0" destOrd="0" presId="urn:microsoft.com/office/officeart/2005/8/layout/cycle5"/>
    <dgm:cxn modelId="{3FDFAD48-3ACA-4755-B309-2C537A6C864A}" type="presOf" srcId="{3337C58A-79B4-4533-8809-7E9F5ADA1234}" destId="{A3B139B9-D65A-4F89-8867-FA5EEF0073EB}" srcOrd="0" destOrd="0" presId="urn:microsoft.com/office/officeart/2005/8/layout/cycle5"/>
    <dgm:cxn modelId="{7E439E72-AC54-4B35-9158-EF884A8F4925}" type="presOf" srcId="{07A6621D-8B7A-48D3-B4FD-D86D36CEE6D3}" destId="{80182D66-132F-414F-A500-2B09653B9D00}" srcOrd="0" destOrd="0" presId="urn:microsoft.com/office/officeart/2005/8/layout/cycle5"/>
    <dgm:cxn modelId="{BBBC968A-59FF-475F-8D52-70AFCC06CFD4}" srcId="{F258EE9C-9C8C-4FCC-BF13-C08656A808DB}" destId="{BFA1216A-6B87-47BD-BAAA-385984E47AB0}" srcOrd="3" destOrd="0" parTransId="{A121DC99-4DF4-4C0F-A97E-F866A9F0A65B}" sibTransId="{D3C63197-82F7-44C2-8C72-2A399F43B4E3}"/>
    <dgm:cxn modelId="{F9AE9C8A-F14E-4FED-AE20-83B559840833}" type="presOf" srcId="{2729994D-6B1D-4ACE-8801-0FE37C379328}" destId="{9D5C9C48-9DEB-4B53-A3A6-90E9D3E15568}" srcOrd="0" destOrd="0" presId="urn:microsoft.com/office/officeart/2005/8/layout/cycle5"/>
    <dgm:cxn modelId="{18BF50A6-D74A-494A-88E8-3F35EF79EE17}" srcId="{F258EE9C-9C8C-4FCC-BF13-C08656A808DB}" destId="{2A07E9B7-8F38-44BF-A201-9D96A10DEB2F}" srcOrd="0" destOrd="0" parTransId="{73ED5C4A-D145-4D0E-9326-1D1E35C29CF8}" sibTransId="{3337C58A-79B4-4533-8809-7E9F5ADA1234}"/>
    <dgm:cxn modelId="{A2ADEBAD-7F31-453A-AFCF-0AD2FC806D69}" type="presOf" srcId="{2A07E9B7-8F38-44BF-A201-9D96A10DEB2F}" destId="{65765FFC-CB98-4A19-8A80-AFE9F6982CFE}" srcOrd="0" destOrd="0" presId="urn:microsoft.com/office/officeart/2005/8/layout/cycle5"/>
    <dgm:cxn modelId="{A7155CB5-5078-4B14-B468-AA33E884990C}" type="presOf" srcId="{D3C63197-82F7-44C2-8C72-2A399F43B4E3}" destId="{61CFB4FA-79C2-40F8-914F-692A2689BE02}" srcOrd="0" destOrd="0" presId="urn:microsoft.com/office/officeart/2005/8/layout/cycle5"/>
    <dgm:cxn modelId="{6BCD01D3-4188-41B3-B786-81EA102DED6E}" type="presOf" srcId="{86506E13-699B-47E0-B455-40470F4F78AD}" destId="{CEC0AAA3-6E4A-4C5D-9C4D-5C4BCFEABF0E}" srcOrd="0" destOrd="0" presId="urn:microsoft.com/office/officeart/2005/8/layout/cycle5"/>
    <dgm:cxn modelId="{9AE0F5F4-DF6E-43BF-9645-2CD4F28294D3}" srcId="{F258EE9C-9C8C-4FCC-BF13-C08656A808DB}" destId="{2729994D-6B1D-4ACE-8801-0FE37C379328}" srcOrd="2" destOrd="0" parTransId="{4FB84D4B-00FB-469D-9E6D-E358A384C438}" sibTransId="{3AACF76A-86C5-4341-9BB8-BDF1AA2DC86E}"/>
    <dgm:cxn modelId="{717EC6F8-116B-43E6-9767-5C5321390120}" srcId="{F258EE9C-9C8C-4FCC-BF13-C08656A808DB}" destId="{07A6621D-8B7A-48D3-B4FD-D86D36CEE6D3}" srcOrd="1" destOrd="0" parTransId="{01E8F026-DB5F-4E3F-85ED-87D771485854}" sibTransId="{86506E13-699B-47E0-B455-40470F4F78AD}"/>
    <dgm:cxn modelId="{9066ABFC-9594-4191-8C2A-63AE9B927736}" type="presOf" srcId="{BFA1216A-6B87-47BD-BAAA-385984E47AB0}" destId="{D7715F10-25AD-437C-98B2-C9511397E409}" srcOrd="0" destOrd="0" presId="urn:microsoft.com/office/officeart/2005/8/layout/cycle5"/>
    <dgm:cxn modelId="{99ED0008-E282-45B4-AD9F-2043D369D7B2}" type="presParOf" srcId="{2B47BF93-693D-4EDB-ADE0-4A3C789CF193}" destId="{65765FFC-CB98-4A19-8A80-AFE9F6982CFE}" srcOrd="0" destOrd="0" presId="urn:microsoft.com/office/officeart/2005/8/layout/cycle5"/>
    <dgm:cxn modelId="{DADD72D6-F1C5-4775-BD41-3A439A381233}" type="presParOf" srcId="{2B47BF93-693D-4EDB-ADE0-4A3C789CF193}" destId="{4788A472-B296-4ED3-BD6E-D634F67BDBAC}" srcOrd="1" destOrd="0" presId="urn:microsoft.com/office/officeart/2005/8/layout/cycle5"/>
    <dgm:cxn modelId="{CB0DE737-4A7E-4E5F-9ACA-D9C6CA401B74}" type="presParOf" srcId="{2B47BF93-693D-4EDB-ADE0-4A3C789CF193}" destId="{A3B139B9-D65A-4F89-8867-FA5EEF0073EB}" srcOrd="2" destOrd="0" presId="urn:microsoft.com/office/officeart/2005/8/layout/cycle5"/>
    <dgm:cxn modelId="{7605F5FD-E970-4BCB-803A-49F4FFBE5D6B}" type="presParOf" srcId="{2B47BF93-693D-4EDB-ADE0-4A3C789CF193}" destId="{80182D66-132F-414F-A500-2B09653B9D00}" srcOrd="3" destOrd="0" presId="urn:microsoft.com/office/officeart/2005/8/layout/cycle5"/>
    <dgm:cxn modelId="{F40837FC-8503-4B51-A1C6-8F02CBF76B1F}" type="presParOf" srcId="{2B47BF93-693D-4EDB-ADE0-4A3C789CF193}" destId="{F27E85E9-6ED1-4DD8-8C7A-E52D6B7302FD}" srcOrd="4" destOrd="0" presId="urn:microsoft.com/office/officeart/2005/8/layout/cycle5"/>
    <dgm:cxn modelId="{CD9A8EC5-38A9-41BF-B6E6-8D2F881960C9}" type="presParOf" srcId="{2B47BF93-693D-4EDB-ADE0-4A3C789CF193}" destId="{CEC0AAA3-6E4A-4C5D-9C4D-5C4BCFEABF0E}" srcOrd="5" destOrd="0" presId="urn:microsoft.com/office/officeart/2005/8/layout/cycle5"/>
    <dgm:cxn modelId="{FCD6D453-8309-42CF-A0BD-45D9A8959512}" type="presParOf" srcId="{2B47BF93-693D-4EDB-ADE0-4A3C789CF193}" destId="{9D5C9C48-9DEB-4B53-A3A6-90E9D3E15568}" srcOrd="6" destOrd="0" presId="urn:microsoft.com/office/officeart/2005/8/layout/cycle5"/>
    <dgm:cxn modelId="{234B0742-E6FE-4520-8E46-046A740EB516}" type="presParOf" srcId="{2B47BF93-693D-4EDB-ADE0-4A3C789CF193}" destId="{D9C7A727-0ED6-4F50-9741-64B5A4C01D85}" srcOrd="7" destOrd="0" presId="urn:microsoft.com/office/officeart/2005/8/layout/cycle5"/>
    <dgm:cxn modelId="{7EC3FD20-F439-4995-A9C7-CB881C142BED}" type="presParOf" srcId="{2B47BF93-693D-4EDB-ADE0-4A3C789CF193}" destId="{D7620D1A-646C-42B0-A68F-E38613058832}" srcOrd="8" destOrd="0" presId="urn:microsoft.com/office/officeart/2005/8/layout/cycle5"/>
    <dgm:cxn modelId="{E18048E2-FAB6-4A71-98AD-EDCD6B11FC6C}" type="presParOf" srcId="{2B47BF93-693D-4EDB-ADE0-4A3C789CF193}" destId="{D7715F10-25AD-437C-98B2-C9511397E409}" srcOrd="9" destOrd="0" presId="urn:microsoft.com/office/officeart/2005/8/layout/cycle5"/>
    <dgm:cxn modelId="{75DFC4C4-9548-4668-9DAC-676E3FCE5AA3}" type="presParOf" srcId="{2B47BF93-693D-4EDB-ADE0-4A3C789CF193}" destId="{7E8EF9BD-9F9F-4721-8009-6BA48FF5D785}" srcOrd="10" destOrd="0" presId="urn:microsoft.com/office/officeart/2005/8/layout/cycle5"/>
    <dgm:cxn modelId="{8313D097-C6FC-43A7-8231-1C1E5178FC54}" type="presParOf" srcId="{2B47BF93-693D-4EDB-ADE0-4A3C789CF193}" destId="{61CFB4FA-79C2-40F8-914F-692A2689BE0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8EE9C-9C8C-4FCC-BF13-C08656A808DB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PH"/>
        </a:p>
      </dgm:t>
    </dgm:pt>
    <dgm:pt modelId="{2A07E9B7-8F38-44BF-A201-9D96A10DEB2F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Phil-IRI test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ED5C4A-D145-4D0E-9326-1D1E35C29CF8}" type="parTrans" cxnId="{18BF50A6-D74A-494A-88E8-3F35EF79EE17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37C58A-79B4-4533-8809-7E9F5ADA1234}" type="sibTrans" cxnId="{18BF50A6-D74A-494A-88E8-3F35EF79EE17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6621D-8B7A-48D3-B4FD-D86D36CEE6D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Expansion of reader’s repertoire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8F026-DB5F-4E3F-85ED-87D771485854}" type="parTrans" cxnId="{717EC6F8-116B-43E6-9767-5C5321390120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06E13-699B-47E0-B455-40470F4F78AD}" type="sibTrans" cxnId="{717EC6F8-116B-43E6-9767-5C5321390120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29994D-6B1D-4ACE-8801-0FE37C379328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Improved reading levels for same text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84D4B-00FB-469D-9E6D-E358A384C438}" type="parTrans" cxnId="{9AE0F5F4-DF6E-43BF-9645-2CD4F28294D3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ACF76A-86C5-4341-9BB8-BDF1AA2DC86E}" type="sibTrans" cxnId="{9AE0F5F4-DF6E-43BF-9645-2CD4F28294D3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A1216A-6B87-47BD-BAAA-385984E47AB0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Continuous reading and exploration of new texts</a:t>
          </a:r>
          <a:endParaRPr lang="en-PH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21DC99-4DF4-4C0F-A97E-F866A9F0A65B}" type="parTrans" cxnId="{BBBC968A-59FF-475F-8D52-70AFCC06CFD4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63197-82F7-44C2-8C72-2A399F43B4E3}" type="sibTrans" cxnId="{BBBC968A-59FF-475F-8D52-70AFCC06CFD4}">
      <dgm:prSet/>
      <dgm:spPr/>
      <dgm:t>
        <a:bodyPr/>
        <a:lstStyle/>
        <a:p>
          <a:endParaRPr lang="en-PH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47BF93-693D-4EDB-ADE0-4A3C789CF193}" type="pres">
      <dgm:prSet presAssocID="{F258EE9C-9C8C-4FCC-BF13-C08656A808DB}" presName="cycle" presStyleCnt="0">
        <dgm:presLayoutVars>
          <dgm:dir/>
          <dgm:resizeHandles val="exact"/>
        </dgm:presLayoutVars>
      </dgm:prSet>
      <dgm:spPr/>
    </dgm:pt>
    <dgm:pt modelId="{65765FFC-CB98-4A19-8A80-AFE9F6982CFE}" type="pres">
      <dgm:prSet presAssocID="{2A07E9B7-8F38-44BF-A201-9D96A10DEB2F}" presName="node" presStyleLbl="node1" presStyleIdx="0" presStyleCnt="4" custRadScaleRad="177583">
        <dgm:presLayoutVars>
          <dgm:bulletEnabled val="1"/>
        </dgm:presLayoutVars>
      </dgm:prSet>
      <dgm:spPr/>
    </dgm:pt>
    <dgm:pt modelId="{4788A472-B296-4ED3-BD6E-D634F67BDBAC}" type="pres">
      <dgm:prSet presAssocID="{2A07E9B7-8F38-44BF-A201-9D96A10DEB2F}" presName="spNode" presStyleCnt="0"/>
      <dgm:spPr/>
    </dgm:pt>
    <dgm:pt modelId="{A3B139B9-D65A-4F89-8867-FA5EEF0073EB}" type="pres">
      <dgm:prSet presAssocID="{3337C58A-79B4-4533-8809-7E9F5ADA1234}" presName="sibTrans" presStyleLbl="sibTrans1D1" presStyleIdx="0" presStyleCnt="4"/>
      <dgm:spPr/>
    </dgm:pt>
    <dgm:pt modelId="{80182D66-132F-414F-A500-2B09653B9D00}" type="pres">
      <dgm:prSet presAssocID="{07A6621D-8B7A-48D3-B4FD-D86D36CEE6D3}" presName="node" presStyleLbl="node1" presStyleIdx="1" presStyleCnt="4">
        <dgm:presLayoutVars>
          <dgm:bulletEnabled val="1"/>
        </dgm:presLayoutVars>
      </dgm:prSet>
      <dgm:spPr/>
    </dgm:pt>
    <dgm:pt modelId="{F27E85E9-6ED1-4DD8-8C7A-E52D6B7302FD}" type="pres">
      <dgm:prSet presAssocID="{07A6621D-8B7A-48D3-B4FD-D86D36CEE6D3}" presName="spNode" presStyleCnt="0"/>
      <dgm:spPr/>
    </dgm:pt>
    <dgm:pt modelId="{CEC0AAA3-6E4A-4C5D-9C4D-5C4BCFEABF0E}" type="pres">
      <dgm:prSet presAssocID="{86506E13-699B-47E0-B455-40470F4F78AD}" presName="sibTrans" presStyleLbl="sibTrans1D1" presStyleIdx="1" presStyleCnt="4"/>
      <dgm:spPr/>
    </dgm:pt>
    <dgm:pt modelId="{9D5C9C48-9DEB-4B53-A3A6-90E9D3E15568}" type="pres">
      <dgm:prSet presAssocID="{2729994D-6B1D-4ACE-8801-0FE37C379328}" presName="node" presStyleLbl="node1" presStyleIdx="2" presStyleCnt="4">
        <dgm:presLayoutVars>
          <dgm:bulletEnabled val="1"/>
        </dgm:presLayoutVars>
      </dgm:prSet>
      <dgm:spPr/>
    </dgm:pt>
    <dgm:pt modelId="{D9C7A727-0ED6-4F50-9741-64B5A4C01D85}" type="pres">
      <dgm:prSet presAssocID="{2729994D-6B1D-4ACE-8801-0FE37C379328}" presName="spNode" presStyleCnt="0"/>
      <dgm:spPr/>
    </dgm:pt>
    <dgm:pt modelId="{D7620D1A-646C-42B0-A68F-E38613058832}" type="pres">
      <dgm:prSet presAssocID="{3AACF76A-86C5-4341-9BB8-BDF1AA2DC86E}" presName="sibTrans" presStyleLbl="sibTrans1D1" presStyleIdx="2" presStyleCnt="4"/>
      <dgm:spPr/>
    </dgm:pt>
    <dgm:pt modelId="{D7715F10-25AD-437C-98B2-C9511397E409}" type="pres">
      <dgm:prSet presAssocID="{BFA1216A-6B87-47BD-BAAA-385984E47AB0}" presName="node" presStyleLbl="node1" presStyleIdx="3" presStyleCnt="4">
        <dgm:presLayoutVars>
          <dgm:bulletEnabled val="1"/>
        </dgm:presLayoutVars>
      </dgm:prSet>
      <dgm:spPr/>
    </dgm:pt>
    <dgm:pt modelId="{7E8EF9BD-9F9F-4721-8009-6BA48FF5D785}" type="pres">
      <dgm:prSet presAssocID="{BFA1216A-6B87-47BD-BAAA-385984E47AB0}" presName="spNode" presStyleCnt="0"/>
      <dgm:spPr/>
    </dgm:pt>
    <dgm:pt modelId="{61CFB4FA-79C2-40F8-914F-692A2689BE02}" type="pres">
      <dgm:prSet presAssocID="{D3C63197-82F7-44C2-8C72-2A399F43B4E3}" presName="sibTrans" presStyleLbl="sibTrans1D1" presStyleIdx="3" presStyleCnt="4"/>
      <dgm:spPr/>
    </dgm:pt>
  </dgm:ptLst>
  <dgm:cxnLst>
    <dgm:cxn modelId="{AEBB4D29-3602-48E8-B593-B443B6368286}" type="presOf" srcId="{F258EE9C-9C8C-4FCC-BF13-C08656A808DB}" destId="{2B47BF93-693D-4EDB-ADE0-4A3C789CF193}" srcOrd="0" destOrd="0" presId="urn:microsoft.com/office/officeart/2005/8/layout/cycle5"/>
    <dgm:cxn modelId="{7BFEC441-4C18-4870-A789-686B3C2D9D32}" type="presOf" srcId="{3AACF76A-86C5-4341-9BB8-BDF1AA2DC86E}" destId="{D7620D1A-646C-42B0-A68F-E38613058832}" srcOrd="0" destOrd="0" presId="urn:microsoft.com/office/officeart/2005/8/layout/cycle5"/>
    <dgm:cxn modelId="{3FDFAD48-3ACA-4755-B309-2C537A6C864A}" type="presOf" srcId="{3337C58A-79B4-4533-8809-7E9F5ADA1234}" destId="{A3B139B9-D65A-4F89-8867-FA5EEF0073EB}" srcOrd="0" destOrd="0" presId="urn:microsoft.com/office/officeart/2005/8/layout/cycle5"/>
    <dgm:cxn modelId="{7E439E72-AC54-4B35-9158-EF884A8F4925}" type="presOf" srcId="{07A6621D-8B7A-48D3-B4FD-D86D36CEE6D3}" destId="{80182D66-132F-414F-A500-2B09653B9D00}" srcOrd="0" destOrd="0" presId="urn:microsoft.com/office/officeart/2005/8/layout/cycle5"/>
    <dgm:cxn modelId="{BBBC968A-59FF-475F-8D52-70AFCC06CFD4}" srcId="{F258EE9C-9C8C-4FCC-BF13-C08656A808DB}" destId="{BFA1216A-6B87-47BD-BAAA-385984E47AB0}" srcOrd="3" destOrd="0" parTransId="{A121DC99-4DF4-4C0F-A97E-F866A9F0A65B}" sibTransId="{D3C63197-82F7-44C2-8C72-2A399F43B4E3}"/>
    <dgm:cxn modelId="{F9AE9C8A-F14E-4FED-AE20-83B559840833}" type="presOf" srcId="{2729994D-6B1D-4ACE-8801-0FE37C379328}" destId="{9D5C9C48-9DEB-4B53-A3A6-90E9D3E15568}" srcOrd="0" destOrd="0" presId="urn:microsoft.com/office/officeart/2005/8/layout/cycle5"/>
    <dgm:cxn modelId="{18BF50A6-D74A-494A-88E8-3F35EF79EE17}" srcId="{F258EE9C-9C8C-4FCC-BF13-C08656A808DB}" destId="{2A07E9B7-8F38-44BF-A201-9D96A10DEB2F}" srcOrd="0" destOrd="0" parTransId="{73ED5C4A-D145-4D0E-9326-1D1E35C29CF8}" sibTransId="{3337C58A-79B4-4533-8809-7E9F5ADA1234}"/>
    <dgm:cxn modelId="{A2ADEBAD-7F31-453A-AFCF-0AD2FC806D69}" type="presOf" srcId="{2A07E9B7-8F38-44BF-A201-9D96A10DEB2F}" destId="{65765FFC-CB98-4A19-8A80-AFE9F6982CFE}" srcOrd="0" destOrd="0" presId="urn:microsoft.com/office/officeart/2005/8/layout/cycle5"/>
    <dgm:cxn modelId="{A7155CB5-5078-4B14-B468-AA33E884990C}" type="presOf" srcId="{D3C63197-82F7-44C2-8C72-2A399F43B4E3}" destId="{61CFB4FA-79C2-40F8-914F-692A2689BE02}" srcOrd="0" destOrd="0" presId="urn:microsoft.com/office/officeart/2005/8/layout/cycle5"/>
    <dgm:cxn modelId="{6BCD01D3-4188-41B3-B786-81EA102DED6E}" type="presOf" srcId="{86506E13-699B-47E0-B455-40470F4F78AD}" destId="{CEC0AAA3-6E4A-4C5D-9C4D-5C4BCFEABF0E}" srcOrd="0" destOrd="0" presId="urn:microsoft.com/office/officeart/2005/8/layout/cycle5"/>
    <dgm:cxn modelId="{9AE0F5F4-DF6E-43BF-9645-2CD4F28294D3}" srcId="{F258EE9C-9C8C-4FCC-BF13-C08656A808DB}" destId="{2729994D-6B1D-4ACE-8801-0FE37C379328}" srcOrd="2" destOrd="0" parTransId="{4FB84D4B-00FB-469D-9E6D-E358A384C438}" sibTransId="{3AACF76A-86C5-4341-9BB8-BDF1AA2DC86E}"/>
    <dgm:cxn modelId="{717EC6F8-116B-43E6-9767-5C5321390120}" srcId="{F258EE9C-9C8C-4FCC-BF13-C08656A808DB}" destId="{07A6621D-8B7A-48D3-B4FD-D86D36CEE6D3}" srcOrd="1" destOrd="0" parTransId="{01E8F026-DB5F-4E3F-85ED-87D771485854}" sibTransId="{86506E13-699B-47E0-B455-40470F4F78AD}"/>
    <dgm:cxn modelId="{9066ABFC-9594-4191-8C2A-63AE9B927736}" type="presOf" srcId="{BFA1216A-6B87-47BD-BAAA-385984E47AB0}" destId="{D7715F10-25AD-437C-98B2-C9511397E409}" srcOrd="0" destOrd="0" presId="urn:microsoft.com/office/officeart/2005/8/layout/cycle5"/>
    <dgm:cxn modelId="{99ED0008-E282-45B4-AD9F-2043D369D7B2}" type="presParOf" srcId="{2B47BF93-693D-4EDB-ADE0-4A3C789CF193}" destId="{65765FFC-CB98-4A19-8A80-AFE9F6982CFE}" srcOrd="0" destOrd="0" presId="urn:microsoft.com/office/officeart/2005/8/layout/cycle5"/>
    <dgm:cxn modelId="{DADD72D6-F1C5-4775-BD41-3A439A381233}" type="presParOf" srcId="{2B47BF93-693D-4EDB-ADE0-4A3C789CF193}" destId="{4788A472-B296-4ED3-BD6E-D634F67BDBAC}" srcOrd="1" destOrd="0" presId="urn:microsoft.com/office/officeart/2005/8/layout/cycle5"/>
    <dgm:cxn modelId="{CB0DE737-4A7E-4E5F-9ACA-D9C6CA401B74}" type="presParOf" srcId="{2B47BF93-693D-4EDB-ADE0-4A3C789CF193}" destId="{A3B139B9-D65A-4F89-8867-FA5EEF0073EB}" srcOrd="2" destOrd="0" presId="urn:microsoft.com/office/officeart/2005/8/layout/cycle5"/>
    <dgm:cxn modelId="{7605F5FD-E970-4BCB-803A-49F4FFBE5D6B}" type="presParOf" srcId="{2B47BF93-693D-4EDB-ADE0-4A3C789CF193}" destId="{80182D66-132F-414F-A500-2B09653B9D00}" srcOrd="3" destOrd="0" presId="urn:microsoft.com/office/officeart/2005/8/layout/cycle5"/>
    <dgm:cxn modelId="{F40837FC-8503-4B51-A1C6-8F02CBF76B1F}" type="presParOf" srcId="{2B47BF93-693D-4EDB-ADE0-4A3C789CF193}" destId="{F27E85E9-6ED1-4DD8-8C7A-E52D6B7302FD}" srcOrd="4" destOrd="0" presId="urn:microsoft.com/office/officeart/2005/8/layout/cycle5"/>
    <dgm:cxn modelId="{CD9A8EC5-38A9-41BF-B6E6-8D2F881960C9}" type="presParOf" srcId="{2B47BF93-693D-4EDB-ADE0-4A3C789CF193}" destId="{CEC0AAA3-6E4A-4C5D-9C4D-5C4BCFEABF0E}" srcOrd="5" destOrd="0" presId="urn:microsoft.com/office/officeart/2005/8/layout/cycle5"/>
    <dgm:cxn modelId="{FCD6D453-8309-42CF-A0BD-45D9A8959512}" type="presParOf" srcId="{2B47BF93-693D-4EDB-ADE0-4A3C789CF193}" destId="{9D5C9C48-9DEB-4B53-A3A6-90E9D3E15568}" srcOrd="6" destOrd="0" presId="urn:microsoft.com/office/officeart/2005/8/layout/cycle5"/>
    <dgm:cxn modelId="{234B0742-E6FE-4520-8E46-046A740EB516}" type="presParOf" srcId="{2B47BF93-693D-4EDB-ADE0-4A3C789CF193}" destId="{D9C7A727-0ED6-4F50-9741-64B5A4C01D85}" srcOrd="7" destOrd="0" presId="urn:microsoft.com/office/officeart/2005/8/layout/cycle5"/>
    <dgm:cxn modelId="{7EC3FD20-F439-4995-A9C7-CB881C142BED}" type="presParOf" srcId="{2B47BF93-693D-4EDB-ADE0-4A3C789CF193}" destId="{D7620D1A-646C-42B0-A68F-E38613058832}" srcOrd="8" destOrd="0" presId="urn:microsoft.com/office/officeart/2005/8/layout/cycle5"/>
    <dgm:cxn modelId="{E18048E2-FAB6-4A71-98AD-EDCD6B11FC6C}" type="presParOf" srcId="{2B47BF93-693D-4EDB-ADE0-4A3C789CF193}" destId="{D7715F10-25AD-437C-98B2-C9511397E409}" srcOrd="9" destOrd="0" presId="urn:microsoft.com/office/officeart/2005/8/layout/cycle5"/>
    <dgm:cxn modelId="{75DFC4C4-9548-4668-9DAC-676E3FCE5AA3}" type="presParOf" srcId="{2B47BF93-693D-4EDB-ADE0-4A3C789CF193}" destId="{7E8EF9BD-9F9F-4721-8009-6BA48FF5D785}" srcOrd="10" destOrd="0" presId="urn:microsoft.com/office/officeart/2005/8/layout/cycle5"/>
    <dgm:cxn modelId="{8313D097-C6FC-43A7-8231-1C1E5178FC54}" type="presParOf" srcId="{2B47BF93-693D-4EDB-ADE0-4A3C789CF193}" destId="{61CFB4FA-79C2-40F8-914F-692A2689BE0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65FFC-CB98-4A19-8A80-AFE9F6982CFE}">
      <dsp:nvSpPr>
        <dsp:cNvPr id="0" name=""/>
        <dsp:cNvSpPr/>
      </dsp:nvSpPr>
      <dsp:spPr>
        <a:xfrm>
          <a:off x="1994763" y="2076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Frustrational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reading level for novel text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9091" y="56404"/>
        <a:ext cx="1603527" cy="1004263"/>
      </dsp:txXfrm>
    </dsp:sp>
    <dsp:sp modelId="{A3B139B9-D65A-4F89-8867-FA5EEF0073EB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2928878" y="359771"/>
              </a:moveTo>
              <a:arcTo wR="1836942" hR="1836942" stAng="18388325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82D66-132F-414F-A500-2B09653B9D00}">
      <dsp:nvSpPr>
        <dsp:cNvPr id="0" name=""/>
        <dsp:cNvSpPr/>
      </dsp:nvSpPr>
      <dsp:spPr>
        <a:xfrm>
          <a:off x="3831706" y="1839018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Expansion of reader’s repertoire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6034" y="1893346"/>
        <a:ext cx="1603527" cy="1004263"/>
      </dsp:txXfrm>
    </dsp:sp>
    <dsp:sp modelId="{CEC0AAA3-6E4A-4C5D-9C4D-5C4BCFEABF0E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3483339" y="2651641"/>
              </a:moveTo>
              <a:arcTo wR="1836942" hR="1836942" stAng="1579676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9C48-9DEB-4B53-A3A6-90E9D3E15568}">
      <dsp:nvSpPr>
        <dsp:cNvPr id="0" name=""/>
        <dsp:cNvSpPr/>
      </dsp:nvSpPr>
      <dsp:spPr>
        <a:xfrm>
          <a:off x="1994763" y="3675961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Improved reading levels for same text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9091" y="3730289"/>
        <a:ext cx="1603527" cy="1004263"/>
      </dsp:txXfrm>
    </dsp:sp>
    <dsp:sp modelId="{D7620D1A-646C-42B0-A68F-E38613058832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745006" y="3314113"/>
              </a:moveTo>
              <a:arcTo wR="1836942" hR="1836942" stAng="7588325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15F10-25AD-437C-98B2-C9511397E409}">
      <dsp:nvSpPr>
        <dsp:cNvPr id="0" name=""/>
        <dsp:cNvSpPr/>
      </dsp:nvSpPr>
      <dsp:spPr>
        <a:xfrm>
          <a:off x="157821" y="1839018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Continuous reading and exploration of new texts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149" y="1893346"/>
        <a:ext cx="1603527" cy="1004263"/>
      </dsp:txXfrm>
    </dsp:sp>
    <dsp:sp modelId="{61CFB4FA-79C2-40F8-914F-692A2689BE02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190545" y="1022243"/>
              </a:moveTo>
              <a:arcTo wR="1836942" hR="1836942" stAng="12379676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65FFC-CB98-4A19-8A80-AFE9F6982CFE}">
      <dsp:nvSpPr>
        <dsp:cNvPr id="0" name=""/>
        <dsp:cNvSpPr/>
      </dsp:nvSpPr>
      <dsp:spPr>
        <a:xfrm>
          <a:off x="1994763" y="0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Phil-IRI test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9091" y="54328"/>
        <a:ext cx="1603527" cy="1004263"/>
      </dsp:txXfrm>
    </dsp:sp>
    <dsp:sp modelId="{A3B139B9-D65A-4F89-8867-FA5EEF0073EB}">
      <dsp:nvSpPr>
        <dsp:cNvPr id="0" name=""/>
        <dsp:cNvSpPr/>
      </dsp:nvSpPr>
      <dsp:spPr>
        <a:xfrm>
          <a:off x="1013020" y="555718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2929979" y="360586"/>
              </a:moveTo>
              <a:arcTo wR="1836942" hR="1836942" stAng="18390888" swAng="163429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82D66-132F-414F-A500-2B09653B9D00}">
      <dsp:nvSpPr>
        <dsp:cNvPr id="0" name=""/>
        <dsp:cNvSpPr/>
      </dsp:nvSpPr>
      <dsp:spPr>
        <a:xfrm>
          <a:off x="3831706" y="1839018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Expansion of reader’s repertoire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6034" y="1893346"/>
        <a:ext cx="1603527" cy="1004263"/>
      </dsp:txXfrm>
    </dsp:sp>
    <dsp:sp modelId="{CEC0AAA3-6E4A-4C5D-9C4D-5C4BCFEABF0E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3483339" y="2651641"/>
              </a:moveTo>
              <a:arcTo wR="1836942" hR="1836942" stAng="1579676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9C48-9DEB-4B53-A3A6-90E9D3E15568}">
      <dsp:nvSpPr>
        <dsp:cNvPr id="0" name=""/>
        <dsp:cNvSpPr/>
      </dsp:nvSpPr>
      <dsp:spPr>
        <a:xfrm>
          <a:off x="1994763" y="3675961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Improved reading levels for same text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9091" y="3730289"/>
        <a:ext cx="1603527" cy="1004263"/>
      </dsp:txXfrm>
    </dsp:sp>
    <dsp:sp modelId="{D7620D1A-646C-42B0-A68F-E38613058832}">
      <dsp:nvSpPr>
        <dsp:cNvPr id="0" name=""/>
        <dsp:cNvSpPr/>
      </dsp:nvSpPr>
      <dsp:spPr>
        <a:xfrm>
          <a:off x="1013912" y="558535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745006" y="3314113"/>
              </a:moveTo>
              <a:arcTo wR="1836942" hR="1836942" stAng="7588325" swAng="163199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15F10-25AD-437C-98B2-C9511397E409}">
      <dsp:nvSpPr>
        <dsp:cNvPr id="0" name=""/>
        <dsp:cNvSpPr/>
      </dsp:nvSpPr>
      <dsp:spPr>
        <a:xfrm>
          <a:off x="157821" y="1839018"/>
          <a:ext cx="1712183" cy="11129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Continuous reading and exploration of new texts</a:t>
          </a:r>
          <a:endParaRPr lang="en-PH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149" y="1893346"/>
        <a:ext cx="1603527" cy="1004263"/>
      </dsp:txXfrm>
    </dsp:sp>
    <dsp:sp modelId="{61CFB4FA-79C2-40F8-914F-692A2689BE02}">
      <dsp:nvSpPr>
        <dsp:cNvPr id="0" name=""/>
        <dsp:cNvSpPr/>
      </dsp:nvSpPr>
      <dsp:spPr>
        <a:xfrm>
          <a:off x="1014805" y="555718"/>
          <a:ext cx="3673885" cy="3673885"/>
        </a:xfrm>
        <a:custGeom>
          <a:avLst/>
          <a:gdLst/>
          <a:ahLst/>
          <a:cxnLst/>
          <a:rect l="0" t="0" r="0" b="0"/>
          <a:pathLst>
            <a:path>
              <a:moveTo>
                <a:pt x="189396" y="1024570"/>
              </a:moveTo>
              <a:arcTo wR="1836942" hR="1836942" stAng="12374819" swAng="163429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D250-D132-216F-8807-E8331497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03005-7A25-16F5-7E57-3DB560847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D345-6E11-2E8B-467B-DEAA997B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55ED-C002-E99C-70E5-D4B1556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640D-825B-D234-E65E-3AEB181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84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07A6-36EB-7F5B-9661-678A7844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19B59-3279-C1AB-60C4-151B7EF2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2AAF-E9F4-DF1E-D900-DE2B69AF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49E0-F743-B1E9-75B5-5858835A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954F-CC67-575E-06DD-2D9B7D9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77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EC6EC-6435-0D1D-C545-9D7F0696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A63F4-39F9-94C0-0681-C74A1311B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4A12-C88E-2583-8BF3-DF8D1B8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61F7-BBB4-AABB-0718-EAD00DA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929C-1D00-6052-2CB1-750FB76A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96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740-13F0-731A-1BAB-1B959E49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976D-D5C6-CC02-49BD-E6771E4B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B099-5EE2-1352-3E11-F4B833B0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8796-DA52-87B9-C3F6-3EE21EA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0B5E-0152-17BA-2014-3FE7A64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63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2D7D-3999-2832-DA6D-9466AFB3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272C-0971-917F-759E-F999DEA1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B35B-DAE0-14DA-BDE7-12D54D2B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74C0-363F-FE4B-C56E-9883B85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42FA-339F-539E-E6E0-C16F3B58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54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F6BF-5952-8C2B-142E-DCA1081D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39A9-6FA1-9816-CFD1-049B5B1C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CC17A-7721-D37C-7872-52A9639F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4627-7760-8319-D1BC-3F2C006B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AEB8-F560-AFEC-C4B4-9A77B0D0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2A5F-A6DC-0218-06F9-0572C93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89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3DDF-BE65-CDC9-C3FD-377CE7C1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37A8-70D0-67EF-BD69-261DBB93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89DFA-DA15-07B6-6CDB-69E16C698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6013-1221-D8FE-03BE-11110B88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9206A-4167-9CF1-2103-D381EB95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D82C-568E-E1C3-DD8E-3A331251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E91B8-1407-8F68-8536-121486B4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2B76B-6878-3F9D-3619-5F55A7ED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86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8C8-88AC-B544-7226-7ACD5AE6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FAC68-89F2-F1CE-28D7-9F1CFCE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1EA7-6F7E-45F2-06B5-211C8C6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4494-785D-C2E3-28EC-6FC45DD4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25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50C5-6103-F367-BB31-48927ABE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4A26-B9F2-87C7-47B3-17D9800F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F2D2-E53F-859C-928A-AB34AABF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1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FF9-57A4-23BF-C3A9-EB5D3B0A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045C-3681-3A72-3597-420B8F8F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15A18-9D21-9A3E-787A-66504BA3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F70EF-8EB9-23D8-D67E-86F34E55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AE3B-26CE-61FE-B15E-D7D60BA5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925B-1354-D194-E5A5-FB625986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1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E877-0350-480B-1773-7A8F7551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04A1-3F80-C144-C674-2E05E1648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7DB43-7E78-ADB7-9F81-8483080C3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B4A4-6777-AAC2-C66D-4A9CBC87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AEDF-4F0B-6011-D968-29CAA869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CE53-0F3A-5F18-CEED-4AEEADE1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80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2C31C-D090-1040-FD6A-EC9EB92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940F-5003-1992-6437-2757CE98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767C-C8FE-B926-ED3C-EE0024A77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FC6F-2ADC-44B5-858A-B888031CF001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C488-7A26-E3D2-5EF7-20DFC426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B522-EB31-D1DA-3A50-232BE35B4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9E706-D4DD-4232-AF41-565C2AFF816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51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575E5D-73CB-98BC-0AF5-8B309AEE40A9}"/>
              </a:ext>
            </a:extLst>
          </p:cNvPr>
          <p:cNvSpPr/>
          <p:nvPr/>
        </p:nvSpPr>
        <p:spPr>
          <a:xfrm>
            <a:off x="2834033" y="657963"/>
            <a:ext cx="5564842" cy="494721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44CF9B2-E8D8-C207-A6B7-6909267D11A4}"/>
              </a:ext>
            </a:extLst>
          </p:cNvPr>
          <p:cNvSpPr/>
          <p:nvPr/>
        </p:nvSpPr>
        <p:spPr>
          <a:xfrm>
            <a:off x="2834034" y="657962"/>
            <a:ext cx="5564839" cy="4947219"/>
          </a:xfrm>
          <a:prstGeom prst="rtTriangle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2FFDDB-2463-4224-9E59-FF6495E1B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852837"/>
              </p:ext>
            </p:extLst>
          </p:nvPr>
        </p:nvGraphicFramePr>
        <p:xfrm>
          <a:off x="2770096" y="741788"/>
          <a:ext cx="5701711" cy="479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5ABADA-E5D1-ED74-8F4C-5C6B6C29EFE4}"/>
              </a:ext>
            </a:extLst>
          </p:cNvPr>
          <p:cNvSpPr txBox="1"/>
          <p:nvPr/>
        </p:nvSpPr>
        <p:spPr>
          <a:xfrm>
            <a:off x="2834032" y="-86212"/>
            <a:ext cx="556484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Opportunity for direct intervention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E260F-B806-A33F-09C5-62ABA555BA6B}"/>
              </a:ext>
            </a:extLst>
          </p:cNvPr>
          <p:cNvSpPr txBox="1"/>
          <p:nvPr/>
        </p:nvSpPr>
        <p:spPr>
          <a:xfrm>
            <a:off x="2834030" y="6035310"/>
            <a:ext cx="556483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Opportunity for  indirect support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6251E6-08AD-F8CD-5987-1266511F8FD2}"/>
              </a:ext>
            </a:extLst>
          </p:cNvPr>
          <p:cNvSpPr/>
          <p:nvPr/>
        </p:nvSpPr>
        <p:spPr>
          <a:xfrm rot="16200000" flipH="1" flipV="1">
            <a:off x="5485955" y="3083759"/>
            <a:ext cx="260989" cy="5564836"/>
          </a:xfrm>
          <a:prstGeom prst="rightBrace">
            <a:avLst>
              <a:gd name="adj1" fmla="val 273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487E060-FA6F-52BD-C802-601DB38D357F}"/>
              </a:ext>
            </a:extLst>
          </p:cNvPr>
          <p:cNvSpPr/>
          <p:nvPr/>
        </p:nvSpPr>
        <p:spPr>
          <a:xfrm rot="5400000" flipH="1">
            <a:off x="5485962" y="-2385451"/>
            <a:ext cx="260989" cy="5564838"/>
          </a:xfrm>
          <a:prstGeom prst="rightBrace">
            <a:avLst>
              <a:gd name="adj1" fmla="val 273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9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993A-03BD-74F0-8B12-0048A013F5DA}"/>
              </a:ext>
            </a:extLst>
          </p:cNvPr>
          <p:cNvSpPr/>
          <p:nvPr/>
        </p:nvSpPr>
        <p:spPr>
          <a:xfrm>
            <a:off x="4796444" y="1031618"/>
            <a:ext cx="5536276" cy="4947219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FE9143-9C51-FACD-985E-4541BC31F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9781"/>
              </p:ext>
            </p:extLst>
          </p:nvPr>
        </p:nvGraphicFramePr>
        <p:xfrm>
          <a:off x="4715275" y="1109750"/>
          <a:ext cx="5701711" cy="479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7B1936-57BB-0EC9-B46B-F849A86D7311}"/>
              </a:ext>
            </a:extLst>
          </p:cNvPr>
          <p:cNvSpPr/>
          <p:nvPr/>
        </p:nvSpPr>
        <p:spPr>
          <a:xfrm>
            <a:off x="1927060" y="2947443"/>
            <a:ext cx="1709928" cy="11155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300731-C3AF-1F11-DE64-46FD5D8BF025}"/>
              </a:ext>
            </a:extLst>
          </p:cNvPr>
          <p:cNvCxnSpPr>
            <a:cxnSpLocks/>
          </p:cNvCxnSpPr>
          <p:nvPr/>
        </p:nvCxnSpPr>
        <p:spPr>
          <a:xfrm>
            <a:off x="3851936" y="3521262"/>
            <a:ext cx="68995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3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1owestoftheow@gmail.com</dc:creator>
  <cp:lastModifiedBy>1owestoftheow@gmail.com</cp:lastModifiedBy>
  <cp:revision>6</cp:revision>
  <dcterms:created xsi:type="dcterms:W3CDTF">2023-11-08T14:30:13Z</dcterms:created>
  <dcterms:modified xsi:type="dcterms:W3CDTF">2023-11-21T17:09:24Z</dcterms:modified>
</cp:coreProperties>
</file>