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C778-3DA5-3245-88EE-258882949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5DB2D-C6D3-4045-A036-C997DDCBF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6552-6B21-6145-9A03-56F16F78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5039-F14B-D14B-A97B-FD842F72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2CBD-9B0A-3349-A035-501BC88E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D9FB-FD81-9B43-B1E6-9700A40D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2DB1-1A86-1D46-9578-1FE18EAB3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8582-B42B-264C-935C-C02D169F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3739-9501-D243-80CE-1EAF213C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7AF9-E238-224E-BA92-8F4EC828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F7D3D-133A-1248-8A42-F26286481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DE517-5066-C346-9624-571D58CE6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0E25-6704-9249-A748-077CA84D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0C5C-C6B5-6349-9735-B56A150E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91E2-D602-D041-BE99-C56C9BF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6353-A028-A442-ADC7-A6C1DC7F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E03D-802F-BE43-AB22-86845E5B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3A2A-5F46-714A-ACAE-1492AD34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0952-0A81-044B-B7EC-1710C647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5795D-0382-A346-BE31-2FD2DDB5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D03A-25D0-E446-8E1D-E305874D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5C86-DB6A-094D-A08B-284BC097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A41B-B654-B747-8B4E-F4F37CCD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F96E-ADC0-1540-8BE1-AE1F9F28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AA33-064A-0C4C-B2DC-51B04B5B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4AC4-39CF-CB49-B203-2680BFCF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08A0-5033-9742-8EAE-91E887332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0B29D-FD07-F24D-BC2C-6239B8204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598E7-AAEF-AB4B-AE90-C1C98E0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CE4F-A353-104F-8F7C-368B8FC3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8C53-4E17-D84A-A0E4-3312D399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26D-A8A7-0C40-9DE2-40F45F84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5125-555B-044A-8D83-23863C23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2741-07F4-6D40-8CDE-2DF6B414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5EF09-F503-194D-90DE-B314033BF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942FF-43C9-D441-9454-178171920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8A27A-8273-884E-9337-F962E2C9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D3DBF-E3B8-014D-B647-8E410AF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69053-7CB5-064F-83A6-977C68D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7A30-CDF6-744F-8BEC-40685745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94B98-D574-3648-9EDB-A0CE0411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4297F-D0E9-F046-8D7A-8B58E36C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D8C82-D67D-DA49-B294-F874B683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1AAF7-8FFC-1549-BB82-F4C88EFF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12BC2-2BE4-8748-9BBF-AAA618DF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8C91-3A03-B44D-B3FC-F19B2E5F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2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E1AC-B6D5-9649-99F6-B64271A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7D81-2E23-7C44-BA3C-17487FB3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C41F-47A1-BF41-9217-858BB752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29AE7-4002-644C-9F19-E04CE7C2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D1E6B-1F12-0648-8D81-9B833ED7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009C8-C547-3243-8E93-C6DA1BA8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A514-67A5-244C-AC25-6226261F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FA85D-E77C-524A-8C46-4CBB1258C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A0E06-57FF-A64B-BB93-E92F648B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A4B12-B8EC-594C-A927-03A83114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BAE7F-2623-404E-9AD4-B1870CC2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F7880-70B9-914A-9C06-ED46264C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47ACC-37F3-AA46-B7CD-DAE87CE6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0FCC-5C4A-014D-BD77-A15A3813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ECEC-7111-4041-92C2-DB16508D5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470C-E1A7-5E40-852D-F7456FEDD8A2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B3D1-644C-5449-AD6D-2523CE898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2060-B032-B942-9B56-E41EE1DA2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26EC-162D-ED42-BCB6-CA8F4C4D5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C4CA-0DF6-484B-9F44-C9DDE796C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Loads (Actuation)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E453C-D2D7-F946-963F-8AED84076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28AE-6475-BA4A-81C9-7BB79BB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can’t control a higher current load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58219-5AED-3F43-93DE-798843C4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93" y="1867035"/>
            <a:ext cx="4305300" cy="46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41708-CF7F-2E4A-88B3-3B4C0366DFE4}"/>
              </a:ext>
            </a:extLst>
          </p:cNvPr>
          <p:cNvSpPr txBox="1"/>
          <p:nvPr/>
        </p:nvSpPr>
        <p:spPr>
          <a:xfrm>
            <a:off x="7489893" y="2859932"/>
            <a:ext cx="4400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Loads are higher current components.</a:t>
            </a:r>
          </a:p>
          <a:p>
            <a:r>
              <a:rPr lang="en-US" sz="2400" dirty="0"/>
              <a:t>e.g. motors, heaters, bright lights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51656-4F1D-354C-8F6C-223A550321AB}"/>
              </a:ext>
            </a:extLst>
          </p:cNvPr>
          <p:cNvSpPr txBox="1"/>
          <p:nvPr/>
        </p:nvSpPr>
        <p:spPr>
          <a:xfrm>
            <a:off x="5146228" y="1490480"/>
            <a:ext cx="597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Limited to +5V output, and minimal current</a:t>
            </a:r>
          </a:p>
        </p:txBody>
      </p:sp>
    </p:spTree>
    <p:extLst>
      <p:ext uri="{BB962C8B-B14F-4D97-AF65-F5344CB8AC3E}">
        <p14:creationId xmlns:p14="http://schemas.microsoft.com/office/powerpoint/2010/main" val="8109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28AE-6475-BA4A-81C9-7BB79BB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can’t control a higher current load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58219-5AED-3F43-93DE-798843C4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93" y="1867035"/>
            <a:ext cx="4305300" cy="46609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8463C-0BFF-E343-BCCC-13321E8F3D35}"/>
              </a:ext>
            </a:extLst>
          </p:cNvPr>
          <p:cNvCxnSpPr/>
          <p:nvPr/>
        </p:nvCxnSpPr>
        <p:spPr>
          <a:xfrm>
            <a:off x="2305455" y="2169268"/>
            <a:ext cx="5184438" cy="38326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811D25-CA89-DA4D-81D5-E0B4969A10BF}"/>
              </a:ext>
            </a:extLst>
          </p:cNvPr>
          <p:cNvCxnSpPr>
            <a:cxnSpLocks/>
          </p:cNvCxnSpPr>
          <p:nvPr/>
        </p:nvCxnSpPr>
        <p:spPr>
          <a:xfrm flipH="1">
            <a:off x="2173649" y="2143912"/>
            <a:ext cx="5184438" cy="38326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992B22-DF66-F448-91C6-EFDD49093B9E}"/>
              </a:ext>
            </a:extLst>
          </p:cNvPr>
          <p:cNvSpPr txBox="1"/>
          <p:nvPr/>
        </p:nvSpPr>
        <p:spPr>
          <a:xfrm>
            <a:off x="7489893" y="2859932"/>
            <a:ext cx="4400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Loads are higher current components.</a:t>
            </a:r>
          </a:p>
          <a:p>
            <a:r>
              <a:rPr lang="en-US" sz="2400" dirty="0"/>
              <a:t>e.g. motors, heaters, bright lights etc.</a:t>
            </a:r>
          </a:p>
        </p:txBody>
      </p:sp>
    </p:spTree>
    <p:extLst>
      <p:ext uri="{BB962C8B-B14F-4D97-AF65-F5344CB8AC3E}">
        <p14:creationId xmlns:p14="http://schemas.microsoft.com/office/powerpoint/2010/main" val="325994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28AE-6475-BA4A-81C9-7BB79BB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can’t control a higher current load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58219-5AED-3F43-93DE-798843C4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93" y="1867035"/>
            <a:ext cx="4305300" cy="466090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04FD739-015D-8F4F-8CA2-7EE401C59D49}"/>
              </a:ext>
            </a:extLst>
          </p:cNvPr>
          <p:cNvSpPr/>
          <p:nvPr/>
        </p:nvSpPr>
        <p:spPr>
          <a:xfrm>
            <a:off x="1952368" y="2409568"/>
            <a:ext cx="5537525" cy="3002692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7FEC9A61-D4F8-5748-ACFC-88CFBF7E2154}"/>
              </a:ext>
            </a:extLst>
          </p:cNvPr>
          <p:cNvSpPr/>
          <p:nvPr/>
        </p:nvSpPr>
        <p:spPr>
          <a:xfrm>
            <a:off x="3973546" y="3134804"/>
            <a:ext cx="1964724" cy="212536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7EA51-CF8B-DC40-A6D8-71FF05A9787D}"/>
              </a:ext>
            </a:extLst>
          </p:cNvPr>
          <p:cNvSpPr txBox="1"/>
          <p:nvPr/>
        </p:nvSpPr>
        <p:spPr>
          <a:xfrm>
            <a:off x="7489893" y="2859932"/>
            <a:ext cx="4400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Loads are higher current components.</a:t>
            </a:r>
          </a:p>
          <a:p>
            <a:r>
              <a:rPr lang="en-US" sz="2400" dirty="0"/>
              <a:t>e.g. motors, heaters, bright lights etc.</a:t>
            </a:r>
          </a:p>
        </p:txBody>
      </p:sp>
    </p:spTree>
    <p:extLst>
      <p:ext uri="{BB962C8B-B14F-4D97-AF65-F5344CB8AC3E}">
        <p14:creationId xmlns:p14="http://schemas.microsoft.com/office/powerpoint/2010/main" val="258483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28AE-6475-BA4A-81C9-7BB79BB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Instead, we use something to indirectly switch the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58219-5AED-3F43-93DE-798843C4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05" y="1867035"/>
            <a:ext cx="4231076" cy="46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41708-CF7F-2E4A-88B3-3B4C0366DFE4}"/>
              </a:ext>
            </a:extLst>
          </p:cNvPr>
          <p:cNvSpPr txBox="1"/>
          <p:nvPr/>
        </p:nvSpPr>
        <p:spPr>
          <a:xfrm>
            <a:off x="7242757" y="4355099"/>
            <a:ext cx="440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transistor, a ‘Solid State’ switching device.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2F07A-7EE3-F848-A884-90BC4748687F}"/>
              </a:ext>
            </a:extLst>
          </p:cNvPr>
          <p:cNvSpPr txBox="1"/>
          <p:nvPr/>
        </p:nvSpPr>
        <p:spPr>
          <a:xfrm>
            <a:off x="7242756" y="5844830"/>
            <a:ext cx="440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ULN2003 chip, is effectively just a set of transistors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ECA-18FE-3A46-A09D-64B87E96AB91}"/>
              </a:ext>
            </a:extLst>
          </p:cNvPr>
          <p:cNvSpPr txBox="1"/>
          <p:nvPr/>
        </p:nvSpPr>
        <p:spPr>
          <a:xfrm>
            <a:off x="5909530" y="1604557"/>
            <a:ext cx="553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arrangement both allows us to control a higher current, and a different voltage</a:t>
            </a:r>
          </a:p>
        </p:txBody>
      </p:sp>
    </p:spTree>
    <p:extLst>
      <p:ext uri="{BB962C8B-B14F-4D97-AF65-F5344CB8AC3E}">
        <p14:creationId xmlns:p14="http://schemas.microsoft.com/office/powerpoint/2010/main" val="36373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28AE-6475-BA4A-81C9-7BB79BB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class, you can think of the transistor as a switch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58219-5AED-3F43-93DE-798843C4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19" y="1410225"/>
            <a:ext cx="1858652" cy="54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41708-CF7F-2E4A-88B3-3B4C0366DFE4}"/>
              </a:ext>
            </a:extLst>
          </p:cNvPr>
          <p:cNvSpPr txBox="1"/>
          <p:nvPr/>
        </p:nvSpPr>
        <p:spPr>
          <a:xfrm>
            <a:off x="6526065" y="3119424"/>
            <a:ext cx="440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2F07A-7EE3-F848-A884-90BC4748687F}"/>
              </a:ext>
            </a:extLst>
          </p:cNvPr>
          <p:cNvSpPr txBox="1"/>
          <p:nvPr/>
        </p:nvSpPr>
        <p:spPr>
          <a:xfrm>
            <a:off x="1985729" y="4362019"/>
            <a:ext cx="440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‘High’ signal on the switch closes it, allowing current to flow through the 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6FBE31-F768-C140-87D8-D03C1E6D7542}"/>
              </a:ext>
            </a:extLst>
          </p:cNvPr>
          <p:cNvCxnSpPr/>
          <p:nvPr/>
        </p:nvCxnSpPr>
        <p:spPr>
          <a:xfrm>
            <a:off x="8563232" y="2360141"/>
            <a:ext cx="0" cy="3682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A2CCB9-F1FB-C44A-95C9-2925E8A30B19}"/>
              </a:ext>
            </a:extLst>
          </p:cNvPr>
          <p:cNvSpPr txBox="1"/>
          <p:nvPr/>
        </p:nvSpPr>
        <p:spPr>
          <a:xfrm>
            <a:off x="8726137" y="3672447"/>
            <a:ext cx="440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20789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173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Controlling Loads (Actuation)</vt:lpstr>
      <vt:lpstr>Arduino can’t control a higher current load directly</vt:lpstr>
      <vt:lpstr>Arduino can’t control a higher current load directly</vt:lpstr>
      <vt:lpstr>Arduino can’t control a higher current load directly</vt:lpstr>
      <vt:lpstr>Instead, we use something to indirectly switch the load</vt:lpstr>
      <vt:lpstr>For this class, you can think of the transistor as a switch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Loads (Actuation)</dc:title>
  <dc:creator>Paul Leary</dc:creator>
  <cp:lastModifiedBy>Paul Leary</cp:lastModifiedBy>
  <cp:revision>3</cp:revision>
  <dcterms:created xsi:type="dcterms:W3CDTF">2019-03-27T19:53:03Z</dcterms:created>
  <dcterms:modified xsi:type="dcterms:W3CDTF">2019-03-27T21:09:31Z</dcterms:modified>
</cp:coreProperties>
</file>