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4F37-20C7-0048-912B-C40C913C206A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2949-B88E-9E47-B00D-514F72C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4F37-20C7-0048-912B-C40C913C206A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2949-B88E-9E47-B00D-514F72C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5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4F37-20C7-0048-912B-C40C913C206A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2949-B88E-9E47-B00D-514F72C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4F37-20C7-0048-912B-C40C913C206A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2949-B88E-9E47-B00D-514F72C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9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4F37-20C7-0048-912B-C40C913C206A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2949-B88E-9E47-B00D-514F72C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1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4F37-20C7-0048-912B-C40C913C206A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2949-B88E-9E47-B00D-514F72C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4F37-20C7-0048-912B-C40C913C206A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2949-B88E-9E47-B00D-514F72C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4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4F37-20C7-0048-912B-C40C913C206A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2949-B88E-9E47-B00D-514F72C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4F37-20C7-0048-912B-C40C913C206A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2949-B88E-9E47-B00D-514F72C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4F37-20C7-0048-912B-C40C913C206A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2949-B88E-9E47-B00D-514F72C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4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4F37-20C7-0048-912B-C40C913C206A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2949-B88E-9E47-B00D-514F72C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7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4F37-20C7-0048-912B-C40C913C206A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22949-B88E-9E47-B00D-514F72C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9FA1BC-643E-8F4E-8370-3FCF00F8D0F6}"/>
              </a:ext>
            </a:extLst>
          </p:cNvPr>
          <p:cNvSpPr txBox="1"/>
          <p:nvPr/>
        </p:nvSpPr>
        <p:spPr>
          <a:xfrm>
            <a:off x="3742702" y="319665"/>
            <a:ext cx="165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Sensors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6B186-FA36-1341-A3B5-3628F8AE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44" y="1063532"/>
            <a:ext cx="182880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DEB69B-C0AF-0C4B-93CF-43595BB66899}"/>
              </a:ext>
            </a:extLst>
          </p:cNvPr>
          <p:cNvSpPr txBox="1"/>
          <p:nvPr/>
        </p:nvSpPr>
        <p:spPr>
          <a:xfrm>
            <a:off x="1360306" y="270766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Humidity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B4701B-5508-6B4E-9FA1-D7A2C59F4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68" y="965996"/>
            <a:ext cx="1828800" cy="18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F35457-98B2-4549-9D19-F37F0EFEA037}"/>
              </a:ext>
            </a:extLst>
          </p:cNvPr>
          <p:cNvSpPr txBox="1"/>
          <p:nvPr/>
        </p:nvSpPr>
        <p:spPr>
          <a:xfrm>
            <a:off x="3995463" y="2707666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979E71-EAD9-054A-A627-3EDD52CA3E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907" y="4064178"/>
            <a:ext cx="1750674" cy="13139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E310C3-E4F5-4A4B-8E63-3FBB2BA9C4A7}"/>
              </a:ext>
            </a:extLst>
          </p:cNvPr>
          <p:cNvSpPr txBox="1"/>
          <p:nvPr/>
        </p:nvSpPr>
        <p:spPr>
          <a:xfrm>
            <a:off x="1140856" y="5471302"/>
            <a:ext cx="1616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Accelerometer </a:t>
            </a:r>
          </a:p>
          <a:p>
            <a:pPr algn="ctr"/>
            <a:r>
              <a:rPr lang="en-US" dirty="0"/>
              <a:t>(motion)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B434FA-F646-5A4B-8853-67B6D5475FF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8397" y="4064463"/>
            <a:ext cx="1751971" cy="13148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AAA7F3-9954-D943-9EED-867C0F5041D9}"/>
              </a:ext>
            </a:extLst>
          </p:cNvPr>
          <p:cNvSpPr txBox="1"/>
          <p:nvPr/>
        </p:nvSpPr>
        <p:spPr>
          <a:xfrm>
            <a:off x="3815227" y="5568838"/>
            <a:ext cx="107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GPS</a:t>
            </a:r>
          </a:p>
          <a:p>
            <a:pPr algn="ctr"/>
            <a:r>
              <a:rPr lang="en-US" dirty="0"/>
              <a:t>(location)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54FE60-B1C7-0E46-A2C1-FE610B016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263" y="1244633"/>
            <a:ext cx="2603359" cy="14665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3E880B-670E-8845-89F0-75FA61BE6D1F}"/>
              </a:ext>
            </a:extLst>
          </p:cNvPr>
          <p:cNvSpPr txBox="1"/>
          <p:nvPr/>
        </p:nvSpPr>
        <p:spPr>
          <a:xfrm>
            <a:off x="6900560" y="270766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C21EC6-9906-C746-8430-4A348E9262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7890" y="3618086"/>
            <a:ext cx="2969732" cy="18438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830903-C1B9-4E41-9717-39016EFEF22D}"/>
              </a:ext>
            </a:extLst>
          </p:cNvPr>
          <p:cNvSpPr txBox="1"/>
          <p:nvPr/>
        </p:nvSpPr>
        <p:spPr>
          <a:xfrm>
            <a:off x="6238460" y="5522671"/>
            <a:ext cx="140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Soil moisture</a:t>
            </a:r>
          </a:p>
        </p:txBody>
      </p:sp>
    </p:spTree>
    <p:extLst>
      <p:ext uri="{BB962C8B-B14F-4D97-AF65-F5344CB8AC3E}">
        <p14:creationId xmlns:p14="http://schemas.microsoft.com/office/powerpoint/2010/main" val="405357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7E40D3-028C-F947-9761-601BE38E9109}"/>
              </a:ext>
            </a:extLst>
          </p:cNvPr>
          <p:cNvSpPr txBox="1"/>
          <p:nvPr/>
        </p:nvSpPr>
        <p:spPr>
          <a:xfrm>
            <a:off x="3265456" y="331857"/>
            <a:ext cx="2613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Logging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F779B-C4E8-7447-8C71-AC2A2BC50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1414272"/>
            <a:ext cx="3460307" cy="2305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DEBF45-77F2-4945-95D5-C17736A904F3}"/>
              </a:ext>
            </a:extLst>
          </p:cNvPr>
          <p:cNvSpPr txBox="1"/>
          <p:nvPr/>
        </p:nvSpPr>
        <p:spPr>
          <a:xfrm>
            <a:off x="2943637" y="4102304"/>
            <a:ext cx="325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card reader + Real Time Clock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DB789-F0AD-7E40-88F1-E5B44355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488" y="1414272"/>
            <a:ext cx="2621280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3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294A2A-8D12-0644-A18A-6C48E34BF526}"/>
              </a:ext>
            </a:extLst>
          </p:cNvPr>
          <p:cNvSpPr txBox="1"/>
          <p:nvPr/>
        </p:nvSpPr>
        <p:spPr>
          <a:xfrm>
            <a:off x="2564784" y="400580"/>
            <a:ext cx="4014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Activating actuators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80F87-4CEF-CA42-9D9D-BE5855CF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" y="1256499"/>
            <a:ext cx="2977896" cy="2977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D6C934-846C-C64B-AF85-3BD72FB09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968" y="4234395"/>
            <a:ext cx="18288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B999E4-A490-4C49-A180-7707728C2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686" y="1345153"/>
            <a:ext cx="18288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72245-A898-AD47-828F-9C7DDFC22188}"/>
              </a:ext>
            </a:extLst>
          </p:cNvPr>
          <p:cNvSpPr txBox="1"/>
          <p:nvPr/>
        </p:nvSpPr>
        <p:spPr>
          <a:xfrm>
            <a:off x="931957" y="6088088"/>
            <a:ext cx="293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Relays for AC-powered things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7A81C-C631-274B-933C-D3CBFF46A97C}"/>
              </a:ext>
            </a:extLst>
          </p:cNvPr>
          <p:cNvSpPr txBox="1"/>
          <p:nvPr/>
        </p:nvSpPr>
        <p:spPr>
          <a:xfrm>
            <a:off x="5016897" y="3244334"/>
            <a:ext cx="312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Solenoid valves for flow control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BD5B43-A0EB-EA4E-8A34-92BC05A46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834" y="4067633"/>
            <a:ext cx="1828800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49FDFA-E343-6C4C-8528-202430E12050}"/>
              </a:ext>
            </a:extLst>
          </p:cNvPr>
          <p:cNvSpPr txBox="1"/>
          <p:nvPr/>
        </p:nvSpPr>
        <p:spPr>
          <a:xfrm>
            <a:off x="5868674" y="6012795"/>
            <a:ext cx="86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Motors</a:t>
            </a:r>
          </a:p>
        </p:txBody>
      </p:sp>
    </p:spTree>
    <p:extLst>
      <p:ext uri="{BB962C8B-B14F-4D97-AF65-F5344CB8AC3E}">
        <p14:creationId xmlns:p14="http://schemas.microsoft.com/office/powerpoint/2010/main" val="292766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A19A0-0795-DE42-9915-D0AF34996592}"/>
              </a:ext>
            </a:extLst>
          </p:cNvPr>
          <p:cNvSpPr txBox="1"/>
          <p:nvPr/>
        </p:nvSpPr>
        <p:spPr>
          <a:xfrm>
            <a:off x="2745153" y="417201"/>
            <a:ext cx="365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Transmitting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8BB1A-DBF8-1143-9FE9-F1B74DB2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808" y="1565108"/>
            <a:ext cx="2660546" cy="2022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CE433E-BEE4-D84D-8E41-44B32DF2983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966" y="4088700"/>
            <a:ext cx="3877056" cy="2519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6D2F6A-EB1E-5D40-94FC-F5F03F2657F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138" y="1406985"/>
            <a:ext cx="2022015" cy="20220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AA509-95DF-2D41-82B9-3D1B45FC788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138" y="4088700"/>
            <a:ext cx="3739055" cy="2519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C371B9-A7A9-0C43-9DF6-6D1B3BD3E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470" y="1406985"/>
            <a:ext cx="2696021" cy="20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8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37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Low</dc:creator>
  <cp:lastModifiedBy>Natalie Low</cp:lastModifiedBy>
  <cp:revision>11</cp:revision>
  <dcterms:created xsi:type="dcterms:W3CDTF">2019-03-28T03:07:53Z</dcterms:created>
  <dcterms:modified xsi:type="dcterms:W3CDTF">2019-03-28T05:39:57Z</dcterms:modified>
</cp:coreProperties>
</file>