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67" r:id="rId4"/>
    <p:sldId id="272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7"/>
    <p:restoredTop sz="63248"/>
  </p:normalViewPr>
  <p:slideViewPr>
    <p:cSldViewPr snapToGrid="0" snapToObjects="1" showGuides="1">
      <p:cViewPr varScale="1">
        <p:scale>
          <a:sx n="111" d="100"/>
          <a:sy n="111" d="100"/>
        </p:scale>
        <p:origin x="173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32666-8A72-7B4A-A57D-C6A01DBBAC2B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B29F-6958-0D4D-9BA6-955E5C67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E75A-0971-1649-952E-1A014FB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A7574-C811-C346-B0C5-8D3336FB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7A22-0681-2E4B-A327-FA039309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1F48B-1D1A-F444-ABA3-9EBD9139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F01C-A5FD-9B46-B127-FB0C02D5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7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8CDC-7553-174C-90F1-F5C02B1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DCB7C-DF5E-1845-8334-71A3BFD3E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B7C1-C9FB-3843-9B43-D3F652F3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1DFA-CFF8-1344-893F-5AD8332B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631A-C655-6C4E-B266-A7D47A19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31E34-88FA-7B47-97A1-EFC6EDA68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E3157-E170-4E43-93D8-C5C6CFC5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26BC-3564-D24B-B772-0A3E983C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D877-72F3-9745-B716-97E854CD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6F89-378D-C648-AE60-6D01B56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1220-CAA2-3C4C-9A5B-8B9F4602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27B5D-CC35-1144-8CC8-5A50F27D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5B01-62A8-2C4D-B3EC-F2D0F5D1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D6AA-62C9-634E-9804-5B4B43C3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499A-B5A5-8946-83C3-FABF55B7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38F1-E71F-B342-87AA-C6BBDB9C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54F5-3DBD-6049-851E-663C5BC2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ED89-A569-7A45-80F1-4680F89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00E3-238C-AE44-9367-30793262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3E2E-74F1-CD47-8803-7521A645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163B-CE1F-EB4D-B284-0ACBAFB3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0DC5-EDB9-7D44-B4C9-0670113D6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FAF4D-C9A1-4E44-AE23-10DC06A4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D4FD-D15F-4649-8369-167DFC9C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964F-D8E3-E243-ACBA-A273174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5274-E832-C140-A859-C27567DA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7FDE-624D-5546-B74B-94B68ECA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A2D3E-784D-034C-B104-D19E6DFF4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7DC34-AFE4-C046-98F1-91AD13A2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068B1-3634-4847-8C1E-15F6059D0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15E7F-40FF-6347-875B-CA9160F9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6D3D1-F31D-C640-BD9A-91569745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78E19-F4D3-CF45-868F-4128AF33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DDE5E-A32D-0347-B996-052E4FF2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D909-776E-B649-AD2E-8C1B98E7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6D59F-AEC6-7340-A5CC-CA8A462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4EDAC-40F8-AA4B-B2F4-CC90FD0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7A8F-6447-FA49-9B02-B7B4D43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ABB2-370D-4E4E-B0BA-4B80E5C9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9D0FF-7654-4541-8793-AED7EE21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653-AD79-BC41-8F83-B066E190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94A-660E-6D46-8418-CCF793FB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85B1-159D-D849-AD20-4DFCAEA7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543F2-F6BC-0441-B4B7-2743DD64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6FB2-62B5-F34B-8CF2-D23D782B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F7BD-7300-1D42-B034-D842850F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2A58-69C0-F94A-AA34-317598D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4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4E85-4E11-9947-996A-71B960A4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4B888-3579-ED4F-A964-9A417EC1D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3172-BF1D-A848-A9F1-F996B410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06BC-73F0-4342-8C12-B07BC335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7E80A-FB57-544F-B57A-827490F6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9A36-9AFE-EC4E-877D-10DF4B8B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CA042-77EE-F04D-AEBD-19A59822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07F1-416A-DA45-99BF-99BA5CEA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2A6D-5A6E-B341-80D1-F2C2CA8A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0F59-30B2-A244-82E6-F72AD64CDDF7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7F7D-C214-5F47-94E8-566240A6F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DF28-03CB-7445-80FA-7D0B28E2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14BD-D494-9E42-B1B4-CD94C9A6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82C8-05BB-4840-99CD-CED3260CE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Analog to Digital Conversion (ADC)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0698F-D8DF-A443-9154-8C8E2254A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3DB521-49E6-2C40-B04A-CF04654F5A3A}"/>
              </a:ext>
            </a:extLst>
          </p:cNvPr>
          <p:cNvSpPr txBox="1">
            <a:spLocks/>
          </p:cNvSpPr>
          <p:nvPr/>
        </p:nvSpPr>
        <p:spPr>
          <a:xfrm>
            <a:off x="720090" y="4064000"/>
            <a:ext cx="1031748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852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 do anything with this a voltage, even pass it to memory, we need to convert it from an analog voltage to a 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F411C-A94E-7A4D-BEBE-11559218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91721" y="1690688"/>
            <a:ext cx="7112000" cy="533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C9EB4-6DFF-8B4E-9B71-DF9DAEAC84E7}"/>
              </a:ext>
            </a:extLst>
          </p:cNvPr>
          <p:cNvSpPr txBox="1"/>
          <p:nvPr/>
        </p:nvSpPr>
        <p:spPr>
          <a:xfrm>
            <a:off x="251237" y="2416086"/>
            <a:ext cx="4472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Analog signals are </a:t>
            </a:r>
            <a:r>
              <a:rPr lang="en-US" sz="3600" b="1" i="1" dirty="0"/>
              <a:t>continuous</a:t>
            </a:r>
          </a:p>
          <a:p>
            <a:endParaRPr lang="en-US" sz="3600" i="1" dirty="0"/>
          </a:p>
          <a:p>
            <a:r>
              <a:rPr lang="en-US" sz="3600" dirty="0"/>
              <a:t>I.e. their </a:t>
            </a:r>
            <a:r>
              <a:rPr lang="en-US" sz="3600" b="1" i="1" dirty="0"/>
              <a:t>resolution</a:t>
            </a:r>
            <a:r>
              <a:rPr lang="en-US" sz="3600" dirty="0"/>
              <a:t> is infinite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22751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We can’t really measure a signal to infinite 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F411C-A94E-7A4D-BEBE-11559218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91721" y="1690688"/>
            <a:ext cx="7112000" cy="533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C9EB4-6DFF-8B4E-9B71-DF9DAEAC84E7}"/>
              </a:ext>
            </a:extLst>
          </p:cNvPr>
          <p:cNvSpPr txBox="1"/>
          <p:nvPr/>
        </p:nvSpPr>
        <p:spPr>
          <a:xfrm>
            <a:off x="128656" y="2095530"/>
            <a:ext cx="4472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Digitizing a signal means </a:t>
            </a:r>
            <a:r>
              <a:rPr lang="en-US" sz="3600" b="1" i="1" dirty="0"/>
              <a:t>discretizing </a:t>
            </a:r>
            <a:r>
              <a:rPr lang="en-US" sz="3600" dirty="0"/>
              <a:t>the </a:t>
            </a:r>
            <a:r>
              <a:rPr lang="en-US" sz="3600" b="1" i="1" dirty="0"/>
              <a:t>continuous </a:t>
            </a:r>
            <a:r>
              <a:rPr lang="en-US" sz="3600" dirty="0"/>
              <a:t>analog signal</a:t>
            </a:r>
          </a:p>
          <a:p>
            <a:endParaRPr lang="en-US" sz="3600" i="1" dirty="0"/>
          </a:p>
          <a:p>
            <a:r>
              <a:rPr lang="en-US" sz="3600" dirty="0"/>
              <a:t>We specify the </a:t>
            </a:r>
            <a:r>
              <a:rPr lang="en-US" sz="3600" b="1" i="1" dirty="0"/>
              <a:t>resolution</a:t>
            </a:r>
            <a:r>
              <a:rPr lang="en-US" sz="3600" b="1" dirty="0"/>
              <a:t> </a:t>
            </a:r>
            <a:r>
              <a:rPr lang="en-US" sz="3600" dirty="0"/>
              <a:t> of this discretization in </a:t>
            </a:r>
            <a:r>
              <a:rPr lang="en-US" sz="3600" b="1" i="1" dirty="0"/>
              <a:t>bits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5364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sub.allaboutcircuits.com/images/04256.png">
            <a:extLst>
              <a:ext uri="{FF2B5EF4-FFF2-40B4-BE49-F238E27FC236}">
                <a16:creationId xmlns:a16="http://schemas.microsoft.com/office/drawing/2014/main" id="{6B17873E-BCEF-CA47-B063-50AF19C38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40" y="1476345"/>
            <a:ext cx="4699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Here’s what a basic ADC looks like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C9EB4-6DFF-8B4E-9B71-DF9DAEAC84E7}"/>
              </a:ext>
            </a:extLst>
          </p:cNvPr>
          <p:cNvSpPr txBox="1"/>
          <p:nvPr/>
        </p:nvSpPr>
        <p:spPr>
          <a:xfrm>
            <a:off x="174955" y="3001104"/>
            <a:ext cx="4472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 ADC takes an analog voltage as an input, and outputs a digital (binary) number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6301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84496" cy="1325563"/>
          </a:xfrm>
        </p:spPr>
        <p:txBody>
          <a:bodyPr>
            <a:normAutofit/>
          </a:bodyPr>
          <a:lstStyle/>
          <a:p>
            <a:r>
              <a:rPr lang="en-US" dirty="0"/>
              <a:t>Our input voltage range is discretized to 2^(</a:t>
            </a:r>
            <a:r>
              <a:rPr lang="en-US" dirty="0" err="1"/>
              <a:t>nbits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1D66C-BCA5-3C44-B2FA-882C2B1CDD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6690"/>
            <a:ext cx="8070574" cy="6052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2F3190-FBE6-7A4D-ADF1-25E450260815}"/>
              </a:ext>
            </a:extLst>
          </p:cNvPr>
          <p:cNvSpPr txBox="1"/>
          <p:nvPr/>
        </p:nvSpPr>
        <p:spPr>
          <a:xfrm>
            <a:off x="7719391" y="1690688"/>
            <a:ext cx="44726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</a:t>
            </a:r>
            <a:r>
              <a:rPr lang="en-US" sz="3600" dirty="0" err="1"/>
              <a:t>V_range</a:t>
            </a:r>
            <a:r>
              <a:rPr lang="en-US" sz="3600" dirty="0"/>
              <a:t> is 5V, this 5V gets broken into…</a:t>
            </a:r>
          </a:p>
          <a:p>
            <a:endParaRPr lang="en-US" sz="3600" dirty="0"/>
          </a:p>
          <a:p>
            <a:r>
              <a:rPr lang="en-US" sz="3600" dirty="0"/>
              <a:t>2^4 = 16</a:t>
            </a:r>
          </a:p>
          <a:p>
            <a:r>
              <a:rPr lang="en-US" sz="3600" dirty="0"/>
              <a:t>2^8 = 256</a:t>
            </a:r>
          </a:p>
          <a:p>
            <a:r>
              <a:rPr lang="en-US" sz="3600" dirty="0"/>
              <a:t>2^12 = 4096</a:t>
            </a:r>
          </a:p>
          <a:p>
            <a:r>
              <a:rPr lang="en-US" sz="3600" dirty="0"/>
              <a:t>2^16 = 65536</a:t>
            </a:r>
          </a:p>
          <a:p>
            <a:endParaRPr lang="en-US" sz="3600" dirty="0"/>
          </a:p>
          <a:p>
            <a:r>
              <a:rPr lang="en-US" sz="3600" dirty="0"/>
              <a:t>… possible values</a:t>
            </a:r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4888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828EED-4FE9-3D44-9CFF-D99FF8C6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226690"/>
            <a:ext cx="8070573" cy="5947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784496" cy="1325563"/>
          </a:xfrm>
        </p:spPr>
        <p:txBody>
          <a:bodyPr>
            <a:normAutofit/>
          </a:bodyPr>
          <a:lstStyle/>
          <a:p>
            <a:r>
              <a:rPr lang="en-US" dirty="0"/>
              <a:t>We have to zoom in pretty far to see the discretization at higher resolutions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F3190-FBE6-7A4D-ADF1-25E450260815}"/>
              </a:ext>
            </a:extLst>
          </p:cNvPr>
          <p:cNvSpPr txBox="1"/>
          <p:nvPr/>
        </p:nvSpPr>
        <p:spPr>
          <a:xfrm>
            <a:off x="7480852" y="3976688"/>
            <a:ext cx="447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16 bit still looks almost continuous</a:t>
            </a:r>
          </a:p>
        </p:txBody>
      </p:sp>
    </p:spTree>
    <p:extLst>
      <p:ext uri="{BB962C8B-B14F-4D97-AF65-F5344CB8AC3E}">
        <p14:creationId xmlns:p14="http://schemas.microsoft.com/office/powerpoint/2010/main" val="47799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 the digital version of the analog waveform shows discretization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F411C-A94E-7A4D-BEBE-11559218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21" y="1690688"/>
            <a:ext cx="7112000" cy="533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C9EB4-6DFF-8B4E-9B71-DF9DAEAC84E7}"/>
              </a:ext>
            </a:extLst>
          </p:cNvPr>
          <p:cNvSpPr txBox="1"/>
          <p:nvPr/>
        </p:nvSpPr>
        <p:spPr>
          <a:xfrm>
            <a:off x="128656" y="2095530"/>
            <a:ext cx="4472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discrete waveform is what our microcontroller ”sees”  </a:t>
            </a:r>
          </a:p>
          <a:p>
            <a:endParaRPr lang="en-US" sz="3600" i="1" dirty="0"/>
          </a:p>
          <a:p>
            <a:r>
              <a:rPr lang="en-US" sz="3600" dirty="0"/>
              <a:t>This is a series of values that can be stored, communicated, manipulated, etc.</a:t>
            </a:r>
          </a:p>
        </p:txBody>
      </p:sp>
    </p:spTree>
    <p:extLst>
      <p:ext uri="{BB962C8B-B14F-4D97-AF65-F5344CB8AC3E}">
        <p14:creationId xmlns:p14="http://schemas.microsoft.com/office/powerpoint/2010/main" val="5674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CF53-5F01-C04A-A4AB-94B5E512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Increasing the resolution increases the appearance of continuity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F411C-A94E-7A4D-BEBE-11559218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21" y="1690688"/>
            <a:ext cx="7112000" cy="5334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0C9EB4-6DFF-8B4E-9B71-DF9DAEAC84E7}"/>
              </a:ext>
            </a:extLst>
          </p:cNvPr>
          <p:cNvSpPr txBox="1"/>
          <p:nvPr/>
        </p:nvSpPr>
        <p:spPr>
          <a:xfrm>
            <a:off x="128656" y="2095530"/>
            <a:ext cx="4292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12 and 16 bit waveforms are almost indistinguishable from analog, at this scale</a:t>
            </a:r>
          </a:p>
        </p:txBody>
      </p:sp>
    </p:spTree>
    <p:extLst>
      <p:ext uri="{BB962C8B-B14F-4D97-AF65-F5344CB8AC3E}">
        <p14:creationId xmlns:p14="http://schemas.microsoft.com/office/powerpoint/2010/main" val="421047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216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Analog to Digital Conversion (ADC)</vt:lpstr>
      <vt:lpstr>To do anything with this a voltage, even pass it to memory, we need to convert it from an analog voltage to a form </vt:lpstr>
      <vt:lpstr>We can’t really measure a signal to infinite resolution</vt:lpstr>
      <vt:lpstr>Here’s what a basic ADC looks like</vt:lpstr>
      <vt:lpstr>Our input voltage range is discretized to 2^(nbits)</vt:lpstr>
      <vt:lpstr>We have to zoom in pretty far to see the discretization at higher resolutions</vt:lpstr>
      <vt:lpstr>So the digital version of the analog waveform shows discretization</vt:lpstr>
      <vt:lpstr>Increasing the resolution increases the appearance of continuity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Leary</dc:creator>
  <cp:lastModifiedBy>Paul Leary</cp:lastModifiedBy>
  <cp:revision>18</cp:revision>
  <dcterms:created xsi:type="dcterms:W3CDTF">2019-03-22T16:52:50Z</dcterms:created>
  <dcterms:modified xsi:type="dcterms:W3CDTF">2019-03-26T22:32:19Z</dcterms:modified>
</cp:coreProperties>
</file>