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4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122" y="2962910"/>
            <a:ext cx="10943167" cy="1082675"/>
          </a:xfrm>
        </p:spPr>
        <p:txBody>
          <a:bodyPr/>
          <a:p>
            <a:r>
              <a:rPr lang="en-US"/>
              <a:t>Daily Diet &amp; Fitness Plan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3395"/>
            <a:ext cx="10972800" cy="4364355"/>
          </a:xfrm>
        </p:spPr>
        <p:txBody>
          <a:bodyPr/>
          <a:p>
            <a:r>
              <a:rPr lang="en-US"/>
              <a:t>allow the user to check their daily burned calories</a:t>
            </a:r>
            <a:endParaRPr lang="en-US"/>
          </a:p>
          <a:p>
            <a:r>
              <a:rPr lang="en-US"/>
              <a:t>daily, weekly, and monthly report is generated to show the user their calories burned for every meal</a:t>
            </a:r>
            <a:endParaRPr lang="en-US"/>
          </a:p>
          <a:p>
            <a:r>
              <a:rPr lang="en-US"/>
              <a:t>there are recommended consume or burn calories for the user to reach their target</a:t>
            </a:r>
            <a:endParaRPr lang="en-US"/>
          </a:p>
          <a:p>
            <a:r>
              <a:rPr lang="en-US"/>
              <a:t>allow the user to know the calories of the type of food they insert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  <a:p>
            <a:pPr marL="0" indent="0">
              <a:buNone/>
            </a:pPr>
            <a:r>
              <a:rPr lang="en-US"/>
              <a:t>Youth have health issues that arise from :</a:t>
            </a:r>
            <a:br>
              <a:rPr lang="en-US"/>
            </a:br>
            <a:endParaRPr lang="en-US"/>
          </a:p>
          <a:p>
            <a:r>
              <a:rPr lang="en-US"/>
              <a:t>bad habits</a:t>
            </a:r>
            <a:endParaRPr lang="en-US"/>
          </a:p>
          <a:p>
            <a:r>
              <a:rPr lang="en-US"/>
              <a:t>poor hygiene</a:t>
            </a:r>
            <a:endParaRPr lang="en-US"/>
          </a:p>
          <a:p>
            <a:r>
              <a:rPr lang="en-US"/>
              <a:t>obesity</a:t>
            </a:r>
            <a:endParaRPr lang="en-US"/>
          </a:p>
          <a:p>
            <a:r>
              <a:rPr lang="en-US"/>
              <a:t>lazy to do exercise</a:t>
            </a:r>
            <a:endParaRPr lang="en-US"/>
          </a:p>
        </p:txBody>
      </p:sp>
      <p:pic>
        <p:nvPicPr>
          <p:cNvPr id="4" name="Content Placeholder 3" descr="obesity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53430" y="1082040"/>
            <a:ext cx="4015740" cy="2108200"/>
          </a:xfrm>
          <a:prstGeom prst="rect">
            <a:avLst/>
          </a:prstGeom>
        </p:spPr>
      </p:pic>
      <p:pic>
        <p:nvPicPr>
          <p:cNvPr id="5" name="Picture 4" descr="obesity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020" y="3499485"/>
            <a:ext cx="4763135" cy="2820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2305"/>
            <a:ext cx="10972800" cy="4195445"/>
          </a:xfrm>
        </p:spPr>
        <p:txBody>
          <a:bodyPr/>
          <a:p>
            <a:r>
              <a:rPr lang="en-US"/>
              <a:t>mobile application are designed</a:t>
            </a:r>
            <a:br>
              <a:rPr lang="en-US"/>
            </a:br>
            <a:r>
              <a:rPr lang="en-US"/>
              <a:t> </a:t>
            </a:r>
            <a:endParaRPr lang="en-US"/>
          </a:p>
          <a:p>
            <a:pPr marL="0" indent="0">
              <a:buNone/>
            </a:pPr>
            <a:r>
              <a:rPr lang="en-US"/>
              <a:t>-help them to maintain their </a:t>
            </a:r>
            <a:r>
              <a:rPr lang="en-GB" altLang="en-US"/>
              <a:t>health and weight</a:t>
            </a:r>
            <a:endParaRPr lang="en-US"/>
          </a:p>
          <a:p>
            <a:pPr marL="0" indent="0">
              <a:buNone/>
            </a:pPr>
            <a:r>
              <a:rPr lang="en-US"/>
              <a:t>-decrease the obesity case</a:t>
            </a:r>
            <a:endParaRPr lang="en-US"/>
          </a:p>
          <a:p>
            <a:pPr marL="0" indent="0">
              <a:buNone/>
            </a:pPr>
            <a:r>
              <a:rPr lang="en-US"/>
              <a:t>-motivate them to do more exercise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Screen Design</a:t>
            </a:r>
            <a:endParaRPr lang="en-US"/>
          </a:p>
        </p:txBody>
      </p:sp>
      <p:pic>
        <p:nvPicPr>
          <p:cNvPr id="14" name="Content Placeholder 13" descr="77238315_1389183827916382_4744426999232069632_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958340" y="1174115"/>
            <a:ext cx="2553335" cy="4953000"/>
          </a:xfrm>
          <a:prstGeom prst="rect">
            <a:avLst/>
          </a:prstGeom>
        </p:spPr>
      </p:pic>
      <p:pic>
        <p:nvPicPr>
          <p:cNvPr id="15" name="Picture 14" descr="77233060_417270355611836_8885681779395002368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240" y="1174750"/>
            <a:ext cx="2717800" cy="4952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059815"/>
          </a:xfrm>
        </p:spPr>
        <p:txBody>
          <a:bodyPr/>
          <a:p>
            <a:r>
              <a:rPr lang="en-US">
                <a:sym typeface="+mn-ea"/>
              </a:rPr>
              <a:t>Screen Design</a:t>
            </a:r>
            <a:br>
              <a:rPr lang="en-US"/>
            </a:br>
            <a:endParaRPr lang="en-GB" altLang="en-US"/>
          </a:p>
        </p:txBody>
      </p:sp>
      <p:pic>
        <p:nvPicPr>
          <p:cNvPr id="8" name="Content Placeholder 7" descr="Mobile App Prototype"/>
          <p:cNvPicPr>
            <a:picLocks noChangeAspect="1"/>
          </p:cNvPicPr>
          <p:nvPr>
            <p:ph sz="half" idx="1"/>
          </p:nvPr>
        </p:nvPicPr>
        <p:blipFill>
          <a:blip r:embed="rId1"/>
          <a:srcRect l="8180" r="6176"/>
          <a:stretch>
            <a:fillRect/>
          </a:stretch>
        </p:blipFill>
        <p:spPr>
          <a:xfrm>
            <a:off x="923925" y="1017270"/>
            <a:ext cx="2659380" cy="5366385"/>
          </a:xfrm>
          <a:prstGeom prst="rect">
            <a:avLst/>
          </a:prstGeom>
        </p:spPr>
      </p:pic>
      <p:pic>
        <p:nvPicPr>
          <p:cNvPr id="9" name="Content Placeholder 8" descr="Mobile App Prototype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66310" y="1017270"/>
            <a:ext cx="2660015" cy="5339080"/>
          </a:xfrm>
          <a:prstGeom prst="rect">
            <a:avLst/>
          </a:prstGeom>
        </p:spPr>
      </p:pic>
      <p:pic>
        <p:nvPicPr>
          <p:cNvPr id="10" name="Picture 9" descr="Mobile Prototyp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185" y="1017270"/>
            <a:ext cx="2649855" cy="53663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510" y="563880"/>
            <a:ext cx="10972800" cy="582613"/>
          </a:xfrm>
        </p:spPr>
        <p:txBody>
          <a:bodyPr/>
          <a:p>
            <a:r>
              <a:rPr lang="en-US"/>
              <a:t>Conclusion</a:t>
            </a:r>
            <a:endParaRPr lang="en-US"/>
          </a:p>
        </p:txBody>
      </p:sp>
      <p:pic>
        <p:nvPicPr>
          <p:cNvPr id="5" name="Content Placeholder 4" descr="conclusion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363970" y="2016125"/>
            <a:ext cx="5168265" cy="28251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09600" y="2872740"/>
            <a:ext cx="5530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>
                <a:latin typeface="+mj-lt"/>
                <a:cs typeface="+mj-lt"/>
              </a:rPr>
              <a:t>Hope can solve the obesity   problem and youth can </a:t>
            </a:r>
            <a:endParaRPr lang="en-US" sz="3200">
              <a:latin typeface="+mj-lt"/>
              <a:cs typeface="+mj-lt"/>
            </a:endParaRPr>
          </a:p>
          <a:p>
            <a:pPr algn="l"/>
            <a:r>
              <a:rPr lang="en-US" sz="3200">
                <a:latin typeface="+mj-lt"/>
                <a:cs typeface="+mj-lt"/>
              </a:rPr>
              <a:t>maintain a healthy lifestyle</a:t>
            </a:r>
            <a:endParaRPr lang="en-US" sz="32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 b="1"/>
              <a:t>Q&amp;A section</a:t>
            </a:r>
            <a:endParaRPr lang="en-GB" altLang="en-US" b="1"/>
          </a:p>
        </p:txBody>
      </p:sp>
      <p:pic>
        <p:nvPicPr>
          <p:cNvPr id="5" name="Content Placeholder 4" descr="anyques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1250" y="1174750"/>
            <a:ext cx="7428865" cy="4953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WPS Presentation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Daily Diet &amp; Fitness Plan</vt:lpstr>
      <vt:lpstr>Introduction</vt:lpstr>
      <vt:lpstr>Problems</vt:lpstr>
      <vt:lpstr>Solutions</vt:lpstr>
      <vt:lpstr>Screen Design</vt:lpstr>
      <vt:lpstr>Screen Design </vt:lpstr>
      <vt:lpstr>Conclusion</vt:lpstr>
      <vt:lpstr>Q&amp;A section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Diet &amp; Fitness Plan</dc:title>
  <dc:creator/>
  <cp:lastModifiedBy>User</cp:lastModifiedBy>
  <cp:revision>6</cp:revision>
  <dcterms:created xsi:type="dcterms:W3CDTF">2019-11-16T06:08:00Z</dcterms:created>
  <dcterms:modified xsi:type="dcterms:W3CDTF">2019-12-22T07:18:56Z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