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7" r:id="rId3"/>
    <p:sldId id="258" r:id="rId4"/>
    <p:sldId id="257" r:id="rId5"/>
    <p:sldId id="259" r:id="rId6"/>
    <p:sldId id="268" r:id="rId7"/>
    <p:sldId id="260" r:id="rId8"/>
    <p:sldId id="264" r:id="rId9"/>
    <p:sldId id="261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0430" y="2348956"/>
            <a:ext cx="10943167" cy="1082675"/>
          </a:xfrm>
        </p:spPr>
        <p:txBody>
          <a:bodyPr/>
          <a:lstStyle/>
          <a:p>
            <a:r>
              <a:rPr lang="en-US" b="1" dirty="0" err="1" smtClean="0"/>
              <a:t>HealthSecret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(Daily </a:t>
            </a:r>
            <a:r>
              <a:rPr lang="en-US" dirty="0"/>
              <a:t>Diet &amp; Fitness </a:t>
            </a:r>
            <a:r>
              <a:rPr lang="en-US" dirty="0" smtClean="0"/>
              <a:t>Plan App)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94468" y="5068389"/>
            <a:ext cx="3892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 smtClean="0"/>
              <a:t>Presented by : RSF2 G5</a:t>
            </a:r>
            <a:br>
              <a:rPr lang="en-MY" dirty="0" smtClean="0"/>
            </a:br>
            <a:r>
              <a:rPr lang="en-MY" dirty="0" smtClean="0"/>
              <a:t/>
            </a:r>
            <a:br>
              <a:rPr lang="en-MY" dirty="0" smtClean="0"/>
            </a:br>
            <a:r>
              <a:rPr lang="en-MY" dirty="0" smtClean="0"/>
              <a:t>                        Low Hong Ming</a:t>
            </a:r>
          </a:p>
          <a:p>
            <a:r>
              <a:rPr lang="en-MY" dirty="0" smtClean="0"/>
              <a:t>                        Fung </a:t>
            </a:r>
            <a:r>
              <a:rPr lang="en-MY" dirty="0" err="1" smtClean="0"/>
              <a:t>Wai</a:t>
            </a:r>
            <a:r>
              <a:rPr lang="en-MY" dirty="0" smtClean="0"/>
              <a:t> </a:t>
            </a:r>
            <a:r>
              <a:rPr lang="en-MY" dirty="0" err="1" smtClean="0"/>
              <a:t>Lun</a:t>
            </a:r>
            <a:endParaRPr lang="en-MY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b="1" dirty="0"/>
              <a:t>Q&amp;A </a:t>
            </a:r>
            <a:r>
              <a:rPr lang="en-GB" altLang="en-US" b="1" dirty="0" smtClean="0"/>
              <a:t>session</a:t>
            </a:r>
            <a:endParaRPr lang="en-GB" altLang="en-US" b="1" dirty="0"/>
          </a:p>
        </p:txBody>
      </p:sp>
      <p:pic>
        <p:nvPicPr>
          <p:cNvPr id="5" name="Content Placeholder 4" descr="anyquestion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1250" y="1174750"/>
            <a:ext cx="7428865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Contents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MY" dirty="0" smtClean="0"/>
              <a:t>Introduction</a:t>
            </a:r>
          </a:p>
          <a:p>
            <a:pPr algn="just"/>
            <a:r>
              <a:rPr lang="en-MY" dirty="0" smtClean="0"/>
              <a:t>Problems</a:t>
            </a:r>
          </a:p>
          <a:p>
            <a:pPr algn="just"/>
            <a:r>
              <a:rPr lang="en-MY" dirty="0" smtClean="0"/>
              <a:t>Solutions</a:t>
            </a:r>
          </a:p>
          <a:p>
            <a:pPr algn="just"/>
            <a:r>
              <a:rPr lang="en-US" dirty="0" smtClean="0"/>
              <a:t>Navigation Structure</a:t>
            </a:r>
            <a:endParaRPr lang="en-MY" dirty="0" smtClean="0"/>
          </a:p>
          <a:p>
            <a:pPr algn="just"/>
            <a:r>
              <a:rPr lang="en-MY" dirty="0" smtClean="0"/>
              <a:t>Screen Design</a:t>
            </a:r>
          </a:p>
          <a:p>
            <a:pPr algn="just"/>
            <a:r>
              <a:rPr lang="en-MY" dirty="0" smtClean="0"/>
              <a:t>Conclusion</a:t>
            </a:r>
          </a:p>
          <a:p>
            <a:pPr algn="just"/>
            <a:r>
              <a:rPr lang="en-MY" dirty="0" smtClean="0"/>
              <a:t>Q &amp; A session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14564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63395"/>
            <a:ext cx="10972800" cy="4364355"/>
          </a:xfrm>
        </p:spPr>
        <p:txBody>
          <a:bodyPr/>
          <a:lstStyle/>
          <a:p>
            <a:pPr algn="just"/>
            <a:r>
              <a:rPr lang="en-US" dirty="0"/>
              <a:t>allow the user to check their daily burned calories</a:t>
            </a:r>
          </a:p>
          <a:p>
            <a:pPr algn="just"/>
            <a:r>
              <a:rPr lang="en-US" dirty="0"/>
              <a:t>daily, weekly, and monthly report is generated to show the user their calories burned for every meal</a:t>
            </a:r>
          </a:p>
          <a:p>
            <a:pPr algn="just"/>
            <a:r>
              <a:rPr lang="en-US" dirty="0"/>
              <a:t>there are recommended consume or burn calories for the user to reach their target</a:t>
            </a:r>
          </a:p>
          <a:p>
            <a:pPr algn="just"/>
            <a:r>
              <a:rPr lang="en-US" dirty="0"/>
              <a:t>allow the user to know the calories of the type of food they insert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Youth have health issues that arise from :</a:t>
            </a:r>
            <a:br>
              <a:rPr lang="en-US" dirty="0"/>
            </a:br>
            <a:endParaRPr lang="en-US" dirty="0"/>
          </a:p>
          <a:p>
            <a:r>
              <a:rPr lang="en-US" dirty="0"/>
              <a:t>bad habits</a:t>
            </a:r>
          </a:p>
          <a:p>
            <a:r>
              <a:rPr lang="en-US" dirty="0"/>
              <a:t>poor hygiene</a:t>
            </a:r>
          </a:p>
          <a:p>
            <a:r>
              <a:rPr lang="en-US" dirty="0"/>
              <a:t>obesity</a:t>
            </a:r>
          </a:p>
          <a:p>
            <a:r>
              <a:rPr lang="en-US" dirty="0"/>
              <a:t>lazy to do exercise</a:t>
            </a:r>
          </a:p>
        </p:txBody>
      </p:sp>
      <p:pic>
        <p:nvPicPr>
          <p:cNvPr id="4" name="Content Placeholder 3" descr="obesity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53430" y="1082040"/>
            <a:ext cx="4015740" cy="2108200"/>
          </a:xfrm>
          <a:prstGeom prst="rect">
            <a:avLst/>
          </a:prstGeom>
        </p:spPr>
      </p:pic>
      <p:pic>
        <p:nvPicPr>
          <p:cNvPr id="5" name="Picture 4" descr="obesity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020" y="3499485"/>
            <a:ext cx="4763135" cy="28206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32305"/>
            <a:ext cx="10972800" cy="4195445"/>
          </a:xfrm>
        </p:spPr>
        <p:txBody>
          <a:bodyPr/>
          <a:lstStyle/>
          <a:p>
            <a:r>
              <a:rPr lang="en-US" dirty="0"/>
              <a:t>mobile application are designed</a:t>
            </a:r>
            <a:br>
              <a:rPr lang="en-US" dirty="0"/>
            </a:b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-help them to maintain their </a:t>
            </a:r>
            <a:r>
              <a:rPr lang="en-GB" altLang="en-US" dirty="0"/>
              <a:t>health and weight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-decrease the obesity case</a:t>
            </a:r>
          </a:p>
          <a:p>
            <a:pPr marL="0" indent="0">
              <a:buNone/>
            </a:pPr>
            <a:r>
              <a:rPr lang="en-US" dirty="0"/>
              <a:t>-motivate them to do more exercise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Structure</a:t>
            </a:r>
            <a:endParaRPr lang="en-MY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25" y="1884362"/>
            <a:ext cx="10251583" cy="4271739"/>
          </a:xfrm>
        </p:spPr>
      </p:pic>
    </p:spTree>
    <p:extLst>
      <p:ext uri="{BB962C8B-B14F-4D97-AF65-F5344CB8AC3E}">
        <p14:creationId xmlns:p14="http://schemas.microsoft.com/office/powerpoint/2010/main" val="910439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Screen Design</a:t>
            </a:r>
          </a:p>
        </p:txBody>
      </p:sp>
      <p:pic>
        <p:nvPicPr>
          <p:cNvPr id="14" name="Content Placeholder 13" descr="77238315_1389183827916382_4744426999232069632_n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958340" y="1174115"/>
            <a:ext cx="2553335" cy="4953000"/>
          </a:xfrm>
          <a:prstGeom prst="rect">
            <a:avLst/>
          </a:prstGeom>
        </p:spPr>
      </p:pic>
      <p:pic>
        <p:nvPicPr>
          <p:cNvPr id="15" name="Picture 14" descr="77233060_417270355611836_8885681779395002368_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4240" y="1174750"/>
            <a:ext cx="2717800" cy="49523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1059815"/>
          </a:xfrm>
        </p:spPr>
        <p:txBody>
          <a:bodyPr/>
          <a:lstStyle/>
          <a:p>
            <a:r>
              <a:rPr lang="en-US">
                <a:sym typeface="+mn-ea"/>
              </a:rPr>
              <a:t>Screen Design</a:t>
            </a:r>
            <a:r>
              <a:rPr lang="en-US"/>
              <a:t/>
            </a:r>
            <a:br>
              <a:rPr lang="en-US"/>
            </a:br>
            <a:endParaRPr lang="en-GB" altLang="en-US"/>
          </a:p>
        </p:txBody>
      </p:sp>
      <p:pic>
        <p:nvPicPr>
          <p:cNvPr id="8" name="Content Placeholder 7" descr="Mobile App Prototype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8180" r="6176"/>
          <a:stretch>
            <a:fillRect/>
          </a:stretch>
        </p:blipFill>
        <p:spPr>
          <a:xfrm>
            <a:off x="923925" y="1017270"/>
            <a:ext cx="2659380" cy="5366385"/>
          </a:xfrm>
          <a:prstGeom prst="rect">
            <a:avLst/>
          </a:prstGeom>
        </p:spPr>
      </p:pic>
      <p:pic>
        <p:nvPicPr>
          <p:cNvPr id="9" name="Content Placeholder 8" descr="Mobile App Prototype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66310" y="1017270"/>
            <a:ext cx="2660015" cy="5339080"/>
          </a:xfrm>
          <a:prstGeom prst="rect">
            <a:avLst/>
          </a:prstGeom>
        </p:spPr>
      </p:pic>
      <p:pic>
        <p:nvPicPr>
          <p:cNvPr id="10" name="Picture 9" descr="Mobile Prototype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9185" y="1017270"/>
            <a:ext cx="2649855" cy="53663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2510" y="563880"/>
            <a:ext cx="10972800" cy="582613"/>
          </a:xfrm>
        </p:spPr>
        <p:txBody>
          <a:bodyPr/>
          <a:lstStyle/>
          <a:p>
            <a:r>
              <a:rPr lang="en-US"/>
              <a:t>Conclusion</a:t>
            </a:r>
          </a:p>
        </p:txBody>
      </p:sp>
      <p:pic>
        <p:nvPicPr>
          <p:cNvPr id="5" name="Content Placeholder 4" descr="conclusion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63970" y="2016125"/>
            <a:ext cx="5168265" cy="282511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09600" y="2872740"/>
            <a:ext cx="55308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latin typeface="+mj-lt"/>
                <a:cs typeface="+mj-lt"/>
              </a:rPr>
              <a:t>Hope can solve the obesity   problem and youth can </a:t>
            </a:r>
          </a:p>
          <a:p>
            <a:pPr algn="just"/>
            <a:r>
              <a:rPr lang="en-US" sz="3200" dirty="0">
                <a:latin typeface="+mj-lt"/>
                <a:cs typeface="+mj-lt"/>
              </a:rPr>
              <a:t>maintain a healthy lifestyle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112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SimSun</vt:lpstr>
      <vt:lpstr>Arial</vt:lpstr>
      <vt:lpstr>Blue Waves</vt:lpstr>
      <vt:lpstr>HealthSecret (Daily Diet &amp; Fitness Plan App)</vt:lpstr>
      <vt:lpstr>Contents</vt:lpstr>
      <vt:lpstr>Introduction</vt:lpstr>
      <vt:lpstr>Problems</vt:lpstr>
      <vt:lpstr>Solutions</vt:lpstr>
      <vt:lpstr>Navigation Structure</vt:lpstr>
      <vt:lpstr>Screen Design</vt:lpstr>
      <vt:lpstr>Screen Design </vt:lpstr>
      <vt:lpstr>Conclusion</vt:lpstr>
      <vt:lpstr>Q&amp;A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Daily Diet &amp; Fitness Plan</dc:title>
  <dc:creator/>
  <cp:lastModifiedBy>User</cp:lastModifiedBy>
  <cp:revision>11</cp:revision>
  <dcterms:created xsi:type="dcterms:W3CDTF">2019-11-16T06:08:00Z</dcterms:created>
  <dcterms:modified xsi:type="dcterms:W3CDTF">2019-11-18T06:53:51Z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1033-11.2.0.9031</vt:lpwstr>
  </property>
</Properties>
</file>