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7772400" cx="10058400"/>
  <p:notesSz cx="7559675" cy="106918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ffd83278a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ffd83278a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7" y="0"/>
            <a:ext cx="10058675" cy="6645969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42870" y="815584"/>
            <a:ext cx="9372600" cy="19380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42870" y="2838713"/>
            <a:ext cx="4666800" cy="1115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42925" y="1255998"/>
            <a:ext cx="5868300" cy="18810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400"/>
              <a:buNone/>
              <a:defRPr sz="1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400"/>
              <a:buNone/>
              <a:defRPr sz="1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400"/>
              <a:buNone/>
              <a:defRPr sz="1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400"/>
              <a:buNone/>
              <a:defRPr sz="1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400"/>
              <a:buNone/>
              <a:defRPr sz="1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400"/>
              <a:buNone/>
              <a:defRPr sz="1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400"/>
              <a:buNone/>
              <a:defRPr sz="1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400"/>
              <a:buNone/>
              <a:defRPr sz="1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400"/>
              <a:buNone/>
              <a:defRPr sz="1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42870" y="3205709"/>
            <a:ext cx="5868300" cy="1424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>
                <a:solidFill>
                  <a:schemeClr val="accent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895320" y="641160"/>
            <a:ext cx="83394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895320" y="2010240"/>
            <a:ext cx="8339400" cy="40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500"/>
              </a:spcBef>
              <a:spcAft>
                <a:spcPts val="15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72683"/>
            <a:ext cx="10058675" cy="6645969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0058675" cy="6645969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2870" y="815584"/>
            <a:ext cx="9372600" cy="19380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745400" cy="777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66678"/>
            <a:ext cx="4744988" cy="6647896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37" y="0"/>
            <a:ext cx="4748590" cy="6642191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42897" y="756953"/>
            <a:ext cx="4077000" cy="37911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5109143" y="756953"/>
            <a:ext cx="4583100" cy="6193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0058400" cy="19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42897" y="756953"/>
            <a:ext cx="9372600" cy="9426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42870" y="2275280"/>
            <a:ext cx="4399800" cy="4648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5315640" y="2275280"/>
            <a:ext cx="4399800" cy="4648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0058400" cy="19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42897" y="756953"/>
            <a:ext cx="9372600" cy="9426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4140900" cy="777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42897" y="756953"/>
            <a:ext cx="3440400" cy="27639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42870" y="3612538"/>
            <a:ext cx="3440400" cy="3472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>
                <a:solidFill>
                  <a:schemeClr val="accent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42843" y="1206773"/>
            <a:ext cx="6872700" cy="5358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5029200" cy="777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42430" y="756953"/>
            <a:ext cx="4074900" cy="3097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35280" y="3969273"/>
            <a:ext cx="4074900" cy="1400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5366927" y="756953"/>
            <a:ext cx="4349400" cy="62130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6602044"/>
            <a:ext cx="10058400" cy="117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42870" y="6832338"/>
            <a:ext cx="8777400" cy="6960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erriweather"/>
              <a:buNone/>
              <a:defRPr sz="3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erriweather"/>
              <a:buNone/>
              <a:defRPr sz="3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erriweather"/>
              <a:buNone/>
              <a:defRPr sz="3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erriweather"/>
              <a:buNone/>
              <a:defRPr sz="3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erriweather"/>
              <a:buNone/>
              <a:defRPr sz="3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erriweather"/>
              <a:buNone/>
              <a:defRPr sz="3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erriweather"/>
              <a:buNone/>
              <a:defRPr sz="3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erriweather"/>
              <a:buNone/>
              <a:defRPr sz="3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erriweather"/>
              <a:buNone/>
              <a:defRPr sz="3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2870" y="1741518"/>
            <a:ext cx="9372600" cy="5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g"/><Relationship Id="rId4" Type="http://schemas.openxmlformats.org/officeDocument/2006/relationships/image" Target="../media/image6.jpg"/><Relationship Id="rId5" Type="http://schemas.openxmlformats.org/officeDocument/2006/relationships/image" Target="../media/image3.jpg"/><Relationship Id="rId6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jpg"/><Relationship Id="rId9" Type="http://schemas.openxmlformats.org/officeDocument/2006/relationships/image" Target="../media/image13.jpg"/><Relationship Id="rId5" Type="http://schemas.openxmlformats.org/officeDocument/2006/relationships/image" Target="../media/image2.jpg"/><Relationship Id="rId6" Type="http://schemas.openxmlformats.org/officeDocument/2006/relationships/image" Target="../media/image14.jpg"/><Relationship Id="rId7" Type="http://schemas.openxmlformats.org/officeDocument/2006/relationships/image" Target="../media/image12.jpg"/><Relationship Id="rId8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Relationship Id="rId4" Type="http://schemas.openxmlformats.org/officeDocument/2006/relationships/image" Target="../media/image11.jpg"/><Relationship Id="rId5" Type="http://schemas.openxmlformats.org/officeDocument/2006/relationships/image" Target="../media/image16.jpg"/><Relationship Id="rId6" Type="http://schemas.openxmlformats.org/officeDocument/2006/relationships/image" Target="../media/image2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7.jpg"/><Relationship Id="rId5" Type="http://schemas.openxmlformats.org/officeDocument/2006/relationships/image" Target="../media/image9.jpg"/><Relationship Id="rId6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126275" y="2388275"/>
            <a:ext cx="8382000" cy="1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Airplane Crash Analysis</a:t>
            </a:r>
            <a:endParaRPr sz="5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97075" y="3949875"/>
            <a:ext cx="41106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Tableau</a:t>
            </a:r>
            <a:endParaRPr sz="3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920" y="360720"/>
            <a:ext cx="9126000" cy="705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57200"/>
            <a:ext cx="4294440" cy="343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2640" y="457200"/>
            <a:ext cx="4294440" cy="343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3886200"/>
            <a:ext cx="4294440" cy="343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42640" y="3886200"/>
            <a:ext cx="4294440" cy="343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57200"/>
            <a:ext cx="4437360" cy="93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5920" y="457200"/>
            <a:ext cx="4437360" cy="93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542520"/>
            <a:ext cx="4504680" cy="179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52880" y="542520"/>
            <a:ext cx="4513680" cy="179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2960" y="2324160"/>
            <a:ext cx="4370400" cy="4237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94720" y="2324160"/>
            <a:ext cx="4370400" cy="4237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2960" y="6553080"/>
            <a:ext cx="4294440" cy="77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18400" y="6553080"/>
            <a:ext cx="4304880" cy="77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57200"/>
            <a:ext cx="4294440" cy="343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2640" y="457200"/>
            <a:ext cx="4294440" cy="343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3886200"/>
            <a:ext cx="4294440" cy="343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42640" y="3886200"/>
            <a:ext cx="4294440" cy="343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920" y="444600"/>
            <a:ext cx="4177080" cy="33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7360" y="444600"/>
            <a:ext cx="4177080" cy="33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8920" y="3782880"/>
            <a:ext cx="4177080" cy="33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67360" y="3782880"/>
            <a:ext cx="4177080" cy="33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