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350" r:id="rId2"/>
    <p:sldId id="351" r:id="rId3"/>
    <p:sldId id="389" r:id="rId4"/>
    <p:sldId id="364" r:id="rId5"/>
    <p:sldId id="384" r:id="rId6"/>
    <p:sldId id="344" r:id="rId7"/>
    <p:sldId id="390" r:id="rId8"/>
    <p:sldId id="391" r:id="rId9"/>
    <p:sldId id="385" r:id="rId10"/>
    <p:sldId id="360" r:id="rId11"/>
    <p:sldId id="392" r:id="rId12"/>
    <p:sldId id="393" r:id="rId13"/>
    <p:sldId id="394" r:id="rId14"/>
    <p:sldId id="395" r:id="rId15"/>
    <p:sldId id="396" r:id="rId16"/>
    <p:sldId id="397" r:id="rId17"/>
    <p:sldId id="398" r:id="rId18"/>
    <p:sldId id="399" r:id="rId19"/>
    <p:sldId id="400" r:id="rId20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>
        <p:scale>
          <a:sx n="116" d="100"/>
          <a:sy n="116" d="100"/>
        </p:scale>
        <p:origin x="11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6:39.1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3237 290 7807,'-39'23'0,"-1"-5"0,-1-9 748,-3-7 0,5-2 0,-2 0 1,6 0-150,2 0 1,-2-5 0,2-3-1,-4 0-225,-4-1 1,-7 1-1,-2-2 1,-5 3-311,-7 1 0,-7 2 0,-1 4 0,0 0-157,-2 0 0,-1 0 0,-7 0 0,-4 1 31,-3 4 0,-4 6 1,-1 10-1,-2 2 33,46-10 0,0 2 1,-2 3-1,0 0 0,-2 2 1,0 0-1,1 3 0,0 1 34,0 1 0,1 1 1,2 3-1,0 0 1,-3 2-1,1 1 1,-1 2-1,1 0 98,0 0 1,0 2 0,3-1 0,1 0 0,2-1 0,1-1 0,1 1 0,1 1-141,2 0 0,1 0 1,0 2-1,1-1 0,-26 30 1,9-6-113,6-4 0,5-4 0,7 1 0,3 0-39,6-1 0,-1 1 0,12-2 0,4-1 62,6-2 1,6-5 0,6 0 0,9-3 50,10-5 0,7 2 0,10-7 0,5 0 55,6-3 1,5-2 0,2-1 0,9-4-8,7-1 0,10-1 1,12-5-1,-48-7 1,1 1 110,2 0 1,1-1 0,2 1 0,1-1 0,5 1 0,1 0-1,3-1 1,1-1-90,2 0 0,1-1 0,3 1 0,1 0 0,-3-2 0,-1-1 0,4 0 0,0 0 35,3 1 1,0 0 0,2-2 0,1-1-1,-1 3 1,0-1 0,-2-1 0,0-1-14,-1 0 1,0 0-1,0 0 1,0-1-1,4-1 1,1-1 0,0-1-1,0-2 76,0-1 1,1-2-1,1 0 1,-1-2-1,-5-3 1,-1 0-1,3-1 1,0-1 62,2-1 0,1-1 0,2-3 0,0 0 1,2-2-1,-1 0 0,-2 0 0,-1-1-68,-1 0 1,-1-1 0,-1-1-1,-1-1 1,0-1 0,0-1-1,-1-1 1,-2-1-37,-1-1 1,-1-1-1,1 1 1,-1-2-1,-8 2 1,-1-1 0,0-1-1,-1 0-29,0-1 0,0 0 0,-2 2 1,-2-1-1,-3 0 0,-2-1 0,-5 3 1,0 0 212,-6 1 0,0 0 0,34-24 0,-12-4 1,-7 4 15,-9 2 0,-16 2 0,-17 8 1,-5-1-205,-7 2 1,-16 1 0,-11 2-1,-15 1-381,-13 2 1,-14 0 0,-11 4 0,-4-2 260,-4-2 1,37 18 0,-1 2 0,0-2-1,0 1 1,-4-1 0,0-1 140,-3 0 1,0 0 0,-2-1 0,-1 1 0,-3-1 0,0 0 0,1 1-1,-1 0-3,-2 1 1,0 1-1,-2 0 1,-2 2 0,-2 2-1,-2 1 1,-2 1-1,-2 0 36,0 2 0,0 1 1,-3 0-1,1 1 1,1 0-1,1 1 1,-1 0-1,0 0-72,-1 2 0,-1-1 1,-2 0-1,0 0 1,1 2-1,0 2 1,3-1-1,0 1-193,2 0 0,1 0 1,-2 1-1,0 0 1,0 1-1,0 0 1,0 0-1,1 2-539,0 1 0,1 1 0,0 3 1,0 3-1,4 2 0,1 2 702,-2 3 0,1 2 0,2-1 0,1 3 0,-3 2 0,0 3 0,0 1 0,-1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0:49.4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1065 1 8222,'-1'9'0,"-5"-2"0,-6-1 535,-4-3 0,-2-2 1,5-1-1,0 0 136,0 0 0,-2 0 1,-1 0-1,-3 2-497,-1 2 1,-4 9-1,-5 9 1,-3 6 23,-2 7 0,-5 6 1,-7 15-1,0 5-51,-4 9 0,-7 12 1,26-37-1,0 1 0,0 2 1,0 2-110,-1 2 0,2 1 0,2 3 0,2 2 0,1 0 0,2 1 0,-2 3 0,2 0-145,-1 4 1,1 0 0,0 5 0,2 1 0,3-2 0,1-1 0,1-1 0,1-1 11,0-2 1,2 0 0,5-5-1,2 0 1,0 0 0,3-1-1,1-5 1,2 0-61,5 44 1,8-9 0,12-14-1,8-5 260,11-3 0,7-4 1,7-8-1,1-9 301,1-8 0,5-10 1,-5-2-1,-2-7 223,-5-4 0,-6-2 1,-11 0-1,-4-1 26,-5-4 1,-10 4-583,1-3 0,-9-2 1,-5 2-158,-2 1 1,-7-2 0,-1 0 0,-1 3-253,-3 0 1,0 2 0,-1 1 0,2-1-845,-1 0 0,-1 0 0,-1 2 1180,3 2 0,-8 4 0,2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1:20.4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3068 843 6963,'-51'0'-95,"2"0"1,4-3-1,5-7 1,4-12 445,5-10 0,2-12 0,13-4 0,4-4-672,6 0 1,5-5 0,1-2 0,0 2 152,0 3 1,-6 4-1,-3 12 1,-2 3 505,-3 4 0,-5 5 0,-4 4 0,-5 5-7,-3 2 1,-5 6 0,-1 2-1,-4 1 277,-3 3 0,-4 2 0,4 1 0,0-2-120,-1-2 0,4 2 0,-3-4 1,3 1-115,2-4 0,-5 2 0,0-2 0,2 0-159,1 2 0,0-4 0,-2 6 0,-2-1-69,-2 0 1,-1 2 0,-5 4 0,-1 0-172,-3 0 1,-3 1 0,-7 3 0,-2 7-139,-1 5 1,-6 9 0,1 7 0,-2 1 155,-2 4 1,-3 5 0,1 4 0,4-1 168,-1 0 0,2 5 0,0-2 1,5 4-69,3 0 1,5-4 0,12 1 0,3-1-138,4-1 1,5 3 0,4-7-1,5-2-221,7-4 1,8-3 0,8-4 0,1 7-11,3 5 0,2-1 0,2 3 1,4-3 24,3-1 0,8 3 1,2 1-1,0 0 164,1 2 0,1 2 0,8 9 0,3 4 206,4 4 0,0 0 1,3 3-1,4 2 13,3 4 0,4 4 1,5 0-1,3-4-151,4-4 0,10-2 0,-33-35 0,1-1 0,3 1 0,1-1 66,2-1 1,2-1 0,1 0-1,1-3 1,-2-2 0,2-1-1,1-3 1,1 0-51,0-2 1,2-2 0,3 2 0,2-2 0,0-3 0,-1-2-1,2-1 1,-1-2-1,3 0 0,0-2 0,1 0 0,2 0 0,3-1 0,2-1 0,1 1 1,0-1 10,2-1 1,-1 0 0,2 0 0,-1 1 0,1 2 0,-1-1 0,1 0-1,0 0-70,2-2 1,-1 1-1,2 1 1,-1-1-1,2 0 1,0-1-1,-2 2 1,0 0 63,1 0 0,-1 1 1,-2 0-1,0 1 0,3 0 1,0 0-1,0 1 0,0 1 18,1 0 1,0 0-1,3-1 1,1 0 0,-3 2-1,0 0 1,3 0 0,1 0-69,0-1 0,1 0 0,2 2 1,1 0-1,3-3 0,1-1 0,0 0 1,1 0 138,2 0 0,0-1 0,2-1 1,1 0-1,0-2 0,-2 0 0,0-1 1,0-1-89,-3-1 1,-1-1 0,-2-2 0,0-2-1,-7 0 1,0 0 0,2-2 0,1 0-64,0-1 1,1 1-1,2-1 1,-1-1 0,-2 0-1,0 0 1,-3-1 0,0-1 62,1 0 1,-1 0-1,-3 1 1,0 0 0,2-2-1,0-1 1,-4-1 0,-2-1-86,-2 0 0,-2-1 0,0-1 0,-1-2 0,-7 2 0,-1-1 0,0-4 0,-1-1 138,1-2 0,-2-1 1,0-2-1,-1-1 1,0-2-1,-2-2 0,0 0 1,-2 1 219,0-2 1,-1-2-1,-1 0 1,0-1 0,-1-4-1,0-1 1,-1 1 0,-2-2-143,-1 1 0,0-1 0,0 0 0,-1 1 0,-4 1 0,-2 1 1,-1 0-1,0 0-61,-3 2 1,-1 0 0,24-38-1,-11 9 1,-13 6-247,-10 5 0,-12 6 0,-8 1 0,-7-2 82,-7-1 0,-7 3 1,-14 1-1,-7 0-123,-5 0 0,-4 5 0,-3-2 1,-1 2 334,-4-2 1,-5-1 0,-7-7 0,-1 1-130,-3-3 1,3-2 0,-5 4 0,0 1 90,-2 2 0,-8 1 1,-2 9-1,1 4 68,-2 1 0,-2 6 0,38 13 0,0-1 1,-2 3-1,-1 0-115,1 2 1,-2 0-1,-4-1 1,0 1-1,2 1 1,1 2-1,-4 0 1,0 0-2,-1 1 0,0-1 0,-5 0 0,0-1 0,0 0 0,0 0 0,0 1 0,0 0 25,2 1 0,-1 0 0,-4-2 0,0 0 0,0 0 0,0-1 0,-3 0 0,-1 1 13,-1-1 0,-2 1 0,0 0 0,-1 0 0,1 3 0,-1 1 0,-2 0 0,0 1-167,-1 2 1,0 0-1,-3-1 1,1 0 0,1 0-1,1 1 1,3 1 0,1-1 73,2 2 1,1-1 0,-1-1-1,-1 0 1,-3-1 0,0 1-1,0 1 1,0-1-107,0 1 0,1 1 0,1 0 1,0 0-1,7 0 0,0 0 0,-2 0 1,0 1-64,0 1 0,-1 1 0,2-3 0,-1 1 1,1 1-1,0 1 0,5-2 0,0-1-22,4 0 0,1 0 1,2 0-1,1 0 1,2 0-1,1 0 0,0 0 1,1-1-119,-45-4 1,11 4 0,15-4 0,4 4-188,5 1 0,4 0 0,8 0 0,7 0-315,5 0 0,-1 12 0,2 8 829,-7 12 0,1 5 0,-6 11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3:10.8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764 790 7817,'-20'-36'0,"0"-5"75,0-4 0,1-4 0,7 0 0,3 5 7,5 9 0,2 5 0,2 5 0,0 4 1356,0 3 0,0 8-238,0 1 1,0 8 0,0 1-818,0 7 1,0 10-1,-1 8 1,-4 10-241,-3 14 1,-4 9-1,-1 12 1,0 5-340,-1 2 1,-3 13 0,-2 2 0,0 3-133,0 3 0,7-43 0,0 1 1,1 5-1,0 2 0,0 3 0,-1 0 2,0 1 1,2 2 0,2 4-1,1 2 1,3-1 0,1 1-1,0 3 1,0 2 364,1 3 1,1 1-1,3 3 1,1 3 0,1 4-1,1 0 1,1 0 0,1-1 194,1 0 0,1 0 1,1 2-1,1 0 0,2 3 1,0 0-1,-4-31 1,0 0-1,-1 0-100,1 0 0,0 0 1,0 1-1,-2 2 1,0 1-1,-1 0 1,1-3-1,-1 0 1,0 0-1,0 3 1,0 0-1,0 1 75,0 0 0,-1 1 0,1 0 1,0 1-1,0 0 0,0 0 0,-1 0 1,-1 1-1,0-2 0,0 0 1,1-2-1,-1 0-84,1-1 1,-1 0 0,0 0-1,1-2 1,-1 1 0,1 0-1,-1 1 1,1 0 0,0 0-1,0 0 1,0-1 0,0 0-59,-1-1 1,0-1-1,1 0 1,3 32-1,-1-1 1,-4-4-1,-1 0 1,1 1-1,0 0-93,0 1 1,0-1 0,0-2 0,-1-1 0,-2-2 0,0-2 0,0-6 0,0-2-161,0-5 1,0-2 0,0-3 0,0-2 0,0-5-1,0-1 1,0-4 0,0-1-379,0 41 0,4-17 0,2-24 1,0-10-1145,-1-9 822,6-11 0,-5-22 0,4-16 1,-1-20 885,1-20 0,1-8 0,3-12 0</inkml:trace>
  <inkml:trace contextRef="#ctx0" brushRef="#br0" timeOffset="1166">0 251 7813,'1'-19'0,"2"-3"539,2-3 0,5-1 0,0 1 0,6 1 122,6 2 1,21 2 0,12-2-1,17 4-619,16 4 1,11 6 0,-43 6-1,2 0 1,3 1 0,1 1-122,2 0 0,1 0 0,1 0 0,1 0 0,1 0 0,1 1 0,3 0 0,0 1-136,1 0 0,1 0 0,8 3 0,0-1 0,-1-1 1,1 0-1,0 0 0,1 0 231,2 0 1,0 0 0,0-1 0,2 0 0,7-2 0,1 0-1,2 0 1,2 0-17,-31 0 0,1 0 0,0 0 0,4 0 0,1 0 0,0 0 0,1 0 0,1-1 0,1 1 0,3-1 0,0 0 0,1 0 171,3 0 1,0-1 0,0 0 0,0 0 0,1-2 0,-1 2 0,-1 0 0,0 0 0,0 1 0,-5 0 0,0 0 0,0 0-76,-3 1 1,-1-1 0,0 1-1,-2 0 1,-1 0 0,0 0 0,1 0-1,0 1 1,0-1 0,-1 1-1,0 0 1,-1 0-141,0 0 1,-2 1 0,1 0-1,-2 1 1,0 0 0,-1 1 0,26 0-1,-1 1 1,-1 0 0,-2 1 80,-1 1 1,-3-1 0,-4 1 0,-3 0 0,-6-1 0,-2 1 0,-4-1 0,-2 1-85,-4-1 0,-1 1 0,-6 0 1,-1-1-1,40 7 0,-10-1-95,-10-3 1,-15 1 0,-8-5-1,-7-3 271,-6 0 0,-4-2 0,-9 0-219,-5 0 1599,-8 0-1312,-3 0-104,-6 0 0,0 7-325,0 6 1,0 8-1,0 10 1,0 5 181,0 7 1,4 5-1,1 10 1,-1 8 88,2 7 1,-5 12-1,5 9 1,-3-42 0,-1 1 108,0 5 1,0 1 0,0 5 0,0 2-1,-1 4 1,0 1 0,0 0 0,1 1-107,0 0 1,0 1 0,3 2 0,1 0 0,-2 3-1,2 1 1,1 2 0,0 0 40,2 2 0,0 1 1,0 0-1,1-1 0,-1-3 1,-1-1-1,3 3 0,-1 0 24,0 3 0,0 1 0,3 4 0,-1 0 1,-1 2-1,0 0 0,1-2 0,1-1-1,0-2 0,0 0 1,0-2-1,-1-1 0,0 0 1,0-1-1,-1-1 0,0 0-96,0 0 1,1 0 0,-2-7 0,-1-1 0,1 0 0,-1 0 0,-1-3 0,0 0-22,-1-2 1,-1 0 0,3 2-1,-2-1 1,-2 0 0,-2 0-1,1-3 1,0-1 80,1-4 1,-1-1-1,-2-3 1,-1-2-1,2 0 1,0-1-1,-1-2 1,0-2 24,3 49 0,-1-14 0,-4-8 0,2-5-155,2-5 1,-2-6 0,2-7-1,-3-5-152,-1-6 0,5-9 1,-1-4-1,-1-3-276,-1-2 0,-2-6-735,0-2 250,0-9 1263,0-3-229,0-6 0,-8 0 0,-3 0 1,-7 0-42,-3 0 1,-6 0-1,-8 0 1,-6 0-76,-8 0 1,1 0-1,-9 1 1,0 4-101,-4 3 1,-4 5 0,-11 4 0,-3 2 151,-1 1 1,-1 2-1,-11 4 1,43-12-1,-1 0 64,-3 1 1,-1 1 0,-3-2-1,0 1 1,-5 2 0,0 1 0,-4 0-1,0 1-107,-3-1 1,-1 2 0,-7 2-1,-3 1 1,-2 1 0,-1 0 0,-3 1-1,0 0 84,-1-1 0,0 0 0,-2 2 1,-1 0-1,0-3 0,0 0 0,-2 1 1,0-1-138,-2 0 1,-1-2 0,5-3-1,0-1 1,0-1 0,-1-1 0,2-1-1,1-2 278,1 0 1,-1-2 0,-6-2-1,-1-1 1,0-3 0,0-1-1,-3 0 1,0 0-19,0-1 1,0-1 0,1 0-1,-1-1 1,0 0 0,-1 0 0,32 0-1,0 0 1,0 0-43,-1 0 0,-2 0 0,2 0 1,-27 0-1,1 0 0,-1 1 1,0 0-1,4 0 0,1 1-49,0-1 0,0 2 0,1 2 0,1 2 0,1-2 1,2 1-1,3 2 0,1 1-161,6-1 0,1 0 0,4 0 0,1 0 0,5 0 0,1 0 0,2 1 0,0-1-220,3 1 1,1-2 0,6 1 0,2-1 0,-37 6 0,12 0-190,12 1 1,7-6-1,16 0 1,10-2-1356,9-4-244,5 0 2099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3:29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712 2242 7987,'-35'8'366,"0"-4"1,11-3-1,2-1 1,6 0 212,3 0 1,7 0-1444,6 0 1,6 0 24,7 0 1,0 0 838,1 0 0,-1 0 0,0 0 0</inkml:trace>
  <inkml:trace contextRef="#ctx0" brushRef="#br0" timeOffset="517">501 268 8168,'-1'-28'0,"-4"-1"681,-3-2 0,-6-6 1,0 4-1,-1 1 81,4 5 0,5 7 0,-2 7-244,2-1 1,2 10 0,3 10-444,-4 14 1,-4 20 0,-8 17 0,-5 15 7,-3 12 0,-1 11 1,13-40-1,-1 2 1,1 2-1,-1 2-221,-2 3 1,1 2 0,1 3 0,0 1-1,-1 4 1,-1 1 0,2 2 0,1 1-158,-1 2 0,1 1 0,0 5 1,0 2-1,0 3 0,1 2 0,1 2 1,0 0 238,2 0 0,1 0 0,2 1 0,3 0 0,1-29 0,1 1 0,0 0 0,0 2 0,0-1 1,1 1 91,0 1 0,0 0 1,0 1-1,1 2 1,-1-1-1,2 1 1,0-3-1,1-1 0,1-1 1,4 31-1,1-2 89,2-5 0,2 0 0,1-2 1,1-1-1,1 0 0,2 0 1,1 2-1,1 0 56,1 3 0,-1 0 0,-7-27 0,-1 0 0,0 0 0,-1-2 0,0 1 0,0 0 0,0 0 0,0 1 0,-1-1-44,5 32 1,0-1-1,1-3 1,0-1 0,-1-6-1,-1-1 1,0-2 0,-2-1-125,1-1 1,-2-1 0,-2-2 0,-1-1 0,2 4-1,-1 0 1,0 0 0,-2 0-14,0 3 0,-2 0 0,-2-2 1,-1 0-1,0-3 0,0-1 1,-1-3-1,-1-1-12,1-3 0,-2-1 0,-1-4 0,-1-3 0,-1-7 0,0-2 0,-5 39 140,1-14 1,-1-13 0,-4-9 0,1-9 185,3-8 0,-1-7 1,6-13-1,-1-6-205,-1-6-516,5-4 0,-6-6 1,4-1-331,-2-4 1,1-2 0,4-8 0,0-4-1204,0-7 1,0-3 1939,0-11 0,6 4 0,1-10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3:45.4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448 171 9543,'-2'-13'0,"-1"0"1631,-1 0 1,-2 0 0,3 0-1009,-1-1 0,-2 7 1,3 1-2960,-1 0-2123,-1 5 4459,5-5 0,0 6 0</inkml:trace>
  <inkml:trace contextRef="#ctx0" brushRef="#br0" timeOffset="1399">474 0 7995,'-1'8'1308,"-2"-3"-568,-2 1 1,-5-4 0,3 4-1,-2-1-286,0 4 1,0 3 0,-5 3 0,-2 2-158,-2 5 0,1 4 0,3 5 0,1 6-251,0 5 0,1 5 1,2 7-1,3 2-135,1 1 1,-3 10 0,5 0-1,1 5-113,1 4 0,-2 1 0,0 1 0,1-2 57,1-1 0,2 4 1,0 2-1,-1-2 60,-4-3 1,4-1-1,-5 5 1,2 1 111,-1-2 1,-3 3 0,2-8 0,-2 4 135,-2 1 1,-2 4 0,-1 2 0,2 0 24,2 0 1,-3 4 0,5-1 0,-1 1 9,4-1 1,3 2 0,1-3-1,0 0-109,0 1 1,5-2-1,3 4 1,1-4-193,-1-1 1,0 4 0,2 0-1,-3 5 37,-1 2 1,-2 2-1,-4-1 1,0-47-1,0 1 19,1 1 1,-2 0 0,0 2 0,-1 1 0,-1 2 0,-1-1 0,-2 2 0,-1 0 92,0 1 1,-1 1 0,-1 2-1,-1-1 1,1 1 0,-1 1-1,1 1 1,-1 0 69,0 2 1,1-1 0,2-3 0,1-2 0,2-4 0,1-2-1,0 0 1,0-1-38,1 0 0,1-1 1,0 0-1,1 0 0,0-1 1,1 0-1,3 49-69,5-2 0,-1-2 0,-1-2 0,0 1-53,0 2 0,-4 1 1,2 0-1,-4-46 0,-1 1 53,0 3 0,0 0 0,0 4 1,0 0-1,0 1 0,0-2 0,0-1 1,-1 0 31,-1-2 0,-1 1 0,0 0 0,-1 1 0,-2 0 1,-1 0-1,0 1 0,1 0-31,-1 0 1,1 1 0,0 0-1,0-1 1,1-3 0,0 0-1,1-1 1,0 1-75,1-1 0,1 1 0,-1-1 0,1 0 0,2 43 1,2-12-98,2-6 1,3-2 0,8 1 0,1-2 7,2-2 0,-1 1 0,-4-6 0,0 0 73,1 2 0,-1-5 0,-2 4 0,0-3 84,-3 3 0,-5-4 0,2 5 0,-4-2 159,-1 0 0,0 0 0,0-4 0,0 0-24,0 0 1,0 2 0,0 0 0,0-6-169,0-2 1,5-3 0,-1-2-1,-1 0-11,-2 2 1,1-4 0,1-6 0,1-1 57,-1 1 0,3 2 0,-2 3 0,1 1 59,1 0 1,-5 1-1,5 1 1,-2 2-20,1-1 0,-1-4 0,-2-2 0,0-3-28,3-2 0,-1 2 0,-4-7 0,2-5 41,2-2 1,-2-6 0,2 1 0,-3-5-96,-1 0 1,5-2-1,-1-1 1,-1 1-13,-1-1 0,-2 1 1,1 2-1,2-2-96,1-2 1,1 4 0,-4-3-1,2 1 53,1-4 1,1-2-1,-5-2 111,0 0 1,0-4 999,0 0-276,0-6-1034,0 3-406,0 0 644,0-5 0,-2 6 185,-2-2 0,3-2-254,-4 5 5,4-5 0,1 5-729,0-4 563,0-2 0,0 5 161,0-3 0,1-2-56,4 2 1,-3-1 0,7 0 104,1 1 1,-2 1-1,1-5 1,2 1-12,5 4 0,3-4 0,5 3 0,-1-1 36,5 2 1,0-2 0,7 5 0,1 1 37,2-1 1,2 2 0,1-4-1,1 1 5,2 3 1,6-3 0,-3 1 0,1-2 68,0-3 1,-1-2 0,4 1 0,-1 0-32,0 3 0,2-1 1,-6-4-1,-1 2 22,0 2 1,5-2 0,-3 3 0,1 0-51,0-1 1,-4 5 0,5-5 0,0 1-47,3 1 0,0-5 0,1 3 1,-1-2-80,1-2 0,3 0 1,-2 0-1,-3 0-43,0 0 1,-1 0 0,1 0 0,-1 0 22,0 0 1,-2 0-1,-9 0 1,1 0 22,-1 0 0,1 0 1,-2 1-1,-3 2 54,-4 2 0,2 0 0,2-2 0,2 3 47,-2 2 0,3-5 1,-4 2-1,1 0-28,0-1 1,3 1 0,3-5 0,-3 1-74,0 3 1,-6-2 0,0 2 0,-1-2-30,0-2 1,-5 0 0,-4 0-1,1 0-80,2 0 1,2 0-1,-3 0 1,-2 0 211,-4 0 0,-3-6 0,-2-1 0</inkml:trace>
  <inkml:trace contextRef="#ctx0" brushRef="#br0" timeOffset="2099">632 158 7915,'-34'0'92,"-4"-10"0,5-5 0,0-4 150,7-4 1,6 4 0,8 1 1181,3 4-879,3 6 0,8 3 1,2 6-455,5 3 0,3-1 1,2 5-1,4-1 52,4 0 0,3-2 0,1 3 0,2 3-141,2 0 1,4-2 0,7 0-1,1 0-92,2-2 1,8 3 0,2-4 0,10 0 69,9 0 0,12-2 1,9-4-1,-44 0 0,2-1 39,2-1 1,0-1 0,5 0-1,1-1 1,-3-2 0,0-1 0,-2 0-1,-1 1 37,-1-1 1,-2 1 0,40-6 0,-11 3 0,-8 5-174,-9 2 1,-13 8 0,-20 4-1,-3 5-469,-5 2 1,-8 7 0,-6-4 0,-3 2-168,-2 0 0,-8 0 0,-9 7 753,-6 7 0,-17-1 0,-4 10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08:28.3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7753,'6'-7'834,"4"3"1,6 2-682,6 2 0,15 7 0,8 7 0,10 8 82,11 7 0,6 6 1,8 9-1,4 4-153,-40-23 1,0 1 0,1 3-1,0 2 1,1 1 0,0 2 0,0 2-1,-1 1-99,-1 1 0,0 2 0,-1-1 0,-1 2 1,-3 0-1,-1 1 0,0 2 0,-1 0 49,-2 1 0,0 1 1,-2 0-1,0 0 1,-2 1-1,-1 0 1,-1 1-1,-1 0 24,0 2 1,-2 1 0,1 4 0,-1 1 0,0 2 0,-1 0 0,0 1-1,-2 0 20,0 0 0,-2-1 1,-3-3-1,-2 0 1,-1-1-1,-2 0 0,-2-2 1,0 0-29,-1-1 0,-1-1 0,2 44 1,-6-1-1,-5-4-94,-5 1 0,-3 5 0,-10 0 1,-4-6 40,-3-9 1,-3-8-1,-1-12 1,-1-6-117,0-4 0,4-14 0,3-2 0,2-8-239,2-4 0,0-6 0,3 1 0,0-6-632,4-2 0,-1-6 992,-7-3 0,6-7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09:05.5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749 1765 7823,'-19'-2'0,"-1"-2"181,-1-5 0,-4-3 0,3-2 0,-1-2 327,1-2 0,3 2 1,6 6-1,-2 1-18,-2-1 0,6 0 1,0-1-183,3 3 1,4 3-322,4-4 1,0 5-192,0-5 0,2 6 1,2-1 49,5 3 0,-2 1 0,2 0 78,1 0 1,2 0 0,1 0-1,0 1 210,0 3 1,2 2 0,1 4-1,3-1-100,1 1 1,-2 2 0,4 1 0,1 0-43,2 1 0,2 0 0,0 2 0,4 2 25,4-2 0,3 0 0,2 0 0,1 3 5,2 2 1,4-4 0,6 4 0,-2-2 11,-3-3 0,2 3 1,-5-2-1,2 1 51,3 1 1,0-4 0,-2 2 0,-3-1 27,1 2 1,-4-4-1,6 4 1,1-5-98,-3-4 0,4 3 0,-3-5 0,3 2-35,4-1 0,6-3 0,-3 2 0,0 0 28,1 1 1,2-4-1,5 3 1,-2-1 47,-2-3 0,0 3 1,5-2-1,0 1 5,0 1 1,0-5 0,-1 4 0,1-3-26,0 3 1,6-4-1,1 4 1,2-4-78,-1-1 1,-1 0-1,3 0 1,-1 0-62,1 0 1,0 0 0,0 0-1,-3 0 122,-1 0 1,5 0 0,-1 0 0,2 0 7,-5 0 0,0 0 0,-1 2 0,1 1-15,3 1 1,-3 5-1,2-3 1,-1 1-3,-1 3 0,9-4 0,-3 0 0,2-2-10,-1 1 0,-1-1 0,2-4 0,2 0 0,5 0 0,-3 0 0,-1 0 0,1-1-28,3-4 0,0 4 1,2-4-1,4 2 14,0-1 0,1 3 0,0-5 0,1 1 85,-1 1 1,-7-5 0,-3 3 0,-2-1 31,1-3 0,-1 2 1,-7 1-1,-4 0-75,-6-1 1,-8 4 0,2-5 0,0-1-21,0-2 0,-6-1 0,0 0 0,-4 0-14,0 0 0,1-2 0,0-1 0,-1-3 60,-2-1 1,-5 2 0,-1-4 0,-5-1 120,-7-2 0,-3 0 0,-5 1 0,-5 4 16,-2 1 1,-2-4 0,-1 1-1,-2-3-35,-1-2 0,-7 6 0,3-1 0,-4-3-41,-1-5 1,0 1 0,0-4 0,0-1-126,0 0 1,-1 2 0,-2-4 0,-3-2-70,-1 1 1,-2 0 0,-4-2 0,-2-1-8,-2 1 0,1 1 0,-5 1 0,1 2-17,-1-1 0,-2 1 0,-6-2 0,-2 0 81,2 5 1,-5-3 0,-1 2-1,-5-3-15,-4 1 0,-4 0 0,-7-3 1,-4 2-15,-1 1 0,-7 4 1,-8-4-1,-2 0-96,-2 1 0,-6 2 1,-3 4-1,-4-1 39,44 13 1,-1 1-1,0-1 1,-1 1-1,-3 2 1,-1 1-1,0 1 1,-1-1-43,-2 1 0,-1 0 0,-1 0 0,0 0 1,-1-1-1,0-1 0,1 2 0,0 0 58,2 2 0,1 1 0,0-2 0,-1 1 0,2-1 0,-1 1 0,-1-1 0,0 1 160,-3-1 1,0 1 0,3 0 0,0 0 0,-2 3 0,0 1 0,0-1 0,1 1 25,-1 1 0,1-1 0,-4 1 0,-1 0 1,1-2-1,0 0 0,0 1 0,1 0-71,2 0 1,0 1 0,1 2 0,0 0 0,0-2 0,-1 0 0,1 1 0,-1 0-11,0 2 0,0 0 0,1-2 0,0 0 0,-3 0 0,-1 1 0,2 1 1,0-1-16,1 1 1,0 1 0,-1 0 0,0 1 0,-1 1 0,0 1 0,1 0 0,-1 1 3,3-1 1,-1 1 0,-1 2-1,0 0 1,2-2 0,-1 1-1,-2 1 1,-1 1-3,-1 2 0,1 0 0,1-2 0,0 2 0,0 1 1,-1 2-1,2-1 0,-1 1 34,-1 0 1,1 1 0,0 0 0,1 2 0,-2-1 0,1 1 0,2 1 0,1 0-26,3 1 1,2 0 0,0 0 0,2 1 0,-2 1 0,0 1 0,1 0 0,1 0-22,0-1 1,1 1-1,1 0 1,1 0 0,-41 19-1,3 2-150,1 3 1,-4-1 0,2 3 0,1 0 92,3-4 0,4 3 0,3-1 1,2 0 153,3 2 1,12-11 0,14-2 0,10-6-408,8-5 1,14-5-1,2 4 1,3-1-320,5 0 1,3 2 0,6 6 0,6 3-1885,4 4 2523,13 3 0,-8 3 0,14 3 0,3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09:36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523 112 7990,'0'-26'0,"-2"1"719,-2 3 1,1 3 20,-6 6 0,0 7 0,-4 6-465,0 7 1,0 11 0,0 5 0,-2 8-182,-2 8 0,1 7 0,-6 8 0,-2 4-118,-1 8 0,-1 13 1,-2 16-1,14-41 0,-1 0-108,0 6 1,-1 2 0,0 6 0,2 1 0,0 4 0,1 2 0,0 5 0,0 1-105,0 5 0,0 1 0,-1-2 0,1 1 0,0 5 0,1 2 0,1-2 0,0-1 212,2 0 0,1-1 1,3-6-1,1-2 0,2-8 1,3-3-1,2-8 0,4-4 381,19 35 1,14-19-1,18-14 1,8 0 306,7-1 0,5-9 0,1-3 0,-2-9-356,-2-7 0,-4-3 1,-6-4-1,-5-2-658,-8-4 1,-11-3 0,-10-2-1,-3 0-280,-2 0 1,-5 0 0,-4 2 0,-4 1-2689,-4 1 3318,-3 7 0,0-4 0,1 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09:52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0 159 8087,'12'-15'0,"-2"-1"123,-1-2 0,-2-3 1,2 3-1,-5 2 389,-2 1 1,-2 2 1105,0 0-236,0 6 80,0 1-1094,-6 6 0,6 4-98,0 1 1,6-1 0,7-4-126,0 0 0,0 1 1,0 2-1,1 3-142,-1 1 1,0 7 0,-1 5 0,-2 3-128,-1 5 0,-5 6 0,3 8 1,-1 2-56,-3 6 1,-1 3 0,-2 4 0,-2-1 61,-2-3 1,2-1 0,-2-7 0,4-2 187,4-1 0,4-7 0,5-5 0,1-6 119,4-5 1,2-3 0,7-2 0,-1-2 44,0-2 0,2 1 0,1-5 1,2-2-99,-2-2 1,4-1 0,-1 0 0,1 0-79,4 0 0,1-1 1,1-4-1,2-3-225,3-4 1,-3-1 0,3 0-1,-3-1-410,-1 1 1,-1-4 0,-1-1 0,-3 2-56,-4 1 0,1-2 1,0-1-1,0 2-2,1 2 0,-3 0 0,-3 1 0,-1-1 633,0-4 0,1 3 0,-1-4 0</inkml:trace>
  <inkml:trace contextRef="#ctx0" brushRef="#br0" timeOffset="450">1567 698 7884,'-22'-19'0,"0"-3"287,-2-2 0,-1-6 0,-1 1 1,1 1 560,3-1 1,3 0-1,5 1 1,-1-1-423,2-2 1,3 0-1,10 4 1,0-3-277,0 0 0,1-1 1,3 5-1,7 1-50,5 3 1,3-2 0,4 7 0,-1 1-215,2 1 1,-1 8-1,0 1 1,-1 2-187,2-1 0,3 1 0,1 5 0,-3 2-32,0 2 0,-5 5 0,2-1 0,0 2 115,-1 2 1,-1 5-1,-4 1 1,2 0 116,-2 0 0,3 4 1,0-1-1,0 3 121,0 2 0,4 5 0,-1 3 1,3 1-1,2-1 1,0 3 0,3-4 0,0 1-171,0 0 1,2-1 0,-2 0 0,0-7-67,-2-3 1,-7-8 0,0 1 0,-4-2-846,-5-2 478,-5-5 1,-9-8-1,-6-9 582,-5-3 0,-15-7 0,1-1 0</inkml:trace>
  <inkml:trace contextRef="#ctx0" brushRef="#br0" timeOffset="650">1567 527 7774,'-39'12'131,"4"-3"1,3-3 0,7-6 0,3 0 2137,5 0-1874,8 0 1,5 0 0,10 0 0,7-2-193,7-2 0,7 1 0,3-6 0,5-1-107,3-2 1,2-1 0,1 0 0,1 1-305,2 3 1,4-2 0,-1 2 0,3-3-353,4-1 1,3 0 0,0-2 0,6 1-543,6 0 0,-2-6 1102,3 7 0,-3-3 0,-1 3 0</inkml:trace>
  <inkml:trace contextRef="#ctx0" brushRef="#br0" timeOffset="1317">2685 211 7774,'-13'27'99,"2"-7"0,0-4 0,3-3 465,-3 1 0,4-4 0,0 10 0,-1 2-313,1 5 0,-2 2 0,-4-3 0,1 0-290,4 1 0,-4 4 0,5-2 0,-1-3-7,4-3 1,2-6 0,2 0-55,0-2 0,2-8 200,2-3 1,-1-4 0,5-4 0,-3-5 158,-2-2 0,5-8 0,-1-3 1,2-3-117,-1-2 1,-3-3-1,4-2 1,1-2-261,2-3 0,1 1 0,0-1 0,0 4 76,0 0 1,0-2 0,1 5 0,-3 0 125,-2 3 1,1 6 0,-5 4 155,-2 2 0,-2 9 0,-2 8-312,-4 9 1,-2 8 0,-6 8-1,1 0 27,3 4 0,-1-3 1,6 3-1,1-4-36,1 0 0,8-2 1,4-4-1,6-2 21,6 1 1,5-7 0,5 1-1,6-5 86,4-3 0,7-2 0,-4-4 0,0 0-1,1 0 1,2-6 0,-6-2 0,-4-4 72,-6-1 1,-5 0 0,-4-1 0,-4 1-15,-4 0 1,1-1 0,-7-3-1,2-2-68,3-1 0,-6 2 0,1-2 0,0-1-41,-2 1 1,5 4 0,-5-2 0,2 4 21,0 1 0,-6 4 0,3 1 67,-1 3 0,-2 0-52,6 5 0,-5 2 0,4 2 1,-1 5 14,0 3 0,-2 7 0,2 3 0,0 2 123,1 3 1,-4 5 0,3 3 0,-1 3-43,-3 1 0,3 1 1,0 1-1,1 3-95,3 4 0,2 2 0,3 0 0,1-5-186,1-4 0,7 4 1,-4-10-1,2-4-77,0-6 1,-6-6 0,2-6-1,-4-1-437,0-3 0,-1-4-167,0-5-1,-6-1-171,-2-3 1,-4-5 1024,-1-9 0,-12 4 0,-2-5 0</inkml:trace>
  <inkml:trace contextRef="#ctx0" brushRef="#br0" timeOffset="1600">4028 356 7774,'21'-20'152,"-2"1"1,-8 6 0,-1-1 262,-1 1 0,-4 4 0,2 1 0,0-1-112,1 2 1,-4 1-373,5 6 1,-6 3 231,1 5 1,-4 7 0,-3 11 0,-1 2-91,1 3 1,-3 2 0,2 8-1,1 2-38,1 1 0,2 0 1,0-5-1,2-1-161,2-3 1,-1 6 0,6-6 0,1-3-217,2-2 0,1-8 1,0-2-1,0-1-106,0-3 1,5-7 0,-1-5 0,1-2 447,1-2 0,7-6 0,8-1 0</inkml:trace>
  <inkml:trace contextRef="#ctx0" brushRef="#br0" timeOffset="1917">4186 369 10749,'0'-13'518,"0"0"0,1 0-580,4 0 0,2-6 1,8-3-1,2-3-83,5-1 0,3-1 0,1 1 0,2 1 157,3 3 1,-2-1 0,6 7 0,0 2 21,-1 4 0,3 7 0,-7-1 0,0 4-134,-3 4 1,-5 8 0,0 7 0,0 1-17,-1 4 0,-7-4 0,-6 2 0,-3 2 215,-2 1 1,-1-1 0,-4 0-1,-2-4 262,-5-1 1,-8 5 0,-5-4 0,-3 2 36,-1 0 1,-1-6-1,1 2 1,1-4-550,3-1 1,-1-1-1,5-2-1934,2-1 2085,1-6 0,8 3 0,1-6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09:58.1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93 7784,'-1'13'47,"-4"-1"316,-4-4 0,-2-2 84,-2-6 1,1-1 31,3-4-393,-3 4 1,12-5 0,0 6-69,8 0 0,3-4 0,3-1 0,-1 2-22,0 2 1,0 1-1,0 0 1,0 0-37,1 0 1,-1-4 0,0-1-311,0 2 0,0 0 0,0 0 1,1-1 349,-1 1 0,6-4 0,1-1 0</inkml:trace>
  <inkml:trace contextRef="#ctx0" brushRef="#br0" timeOffset="517">441 27 7761,'13'4'183,"0"1"-15,-6-1 0,-1-5 0,-7-2-25,-4-2 1,-1-1-1,-4 4 1,1-3-47,-1 2 1,-2 0 0,-1 0 0,0-1-157,0 1 1,0 2 0,0 1-1,-1 0-249,1 0 0,5 0 0,-1 0-286,-1 0 1,-2 5 593,-1 4 0,5 3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7:23.9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580 975 7761,'-6'12'627,"-3"-4"0,-7 0 0,-1-4 1,1 5 54,1 3 1,3 11-1,4 5 1,3 4-391,4 5 1,1 2 0,0 5-1,1 3-150,4 0 0,-4-2 1,4-6-1,-4 2-185,-1 3 0,0 3 0,0 4 0,-1-1-165,-4-2 1,-2 2 0,-6 6 0,-1 2 65,1 2 1,-1-3 0,-2 6 0,-3 3 95,-2 2 0,5 11 0,-2-2 0,5-1 184,5 1 0,-3 2 0,7 4 0,1 4 128,2-1 1,1 5 0,0-5 0,1 2-67,3 0 0,-2 2 0,4 4 1,-2-5-62,0-3 0,1-1 0,-5-1 1,0 2-102,0 0 0,4-5 0,2-8 0,0-2-211,0-2 0,4 3 1,-1-2-1,3 0-52,1 2 1,0-1 0,1 7 0,3-2 133,0 0 0,1 3 0,-4-7 1,2 1 193,2 3 0,-1 6 0,-2 0 0,0-3-8,-2-3 1,3-3 0,-7 3 0,2-3-56,3-1 1,-6 2-1,1-2 1,0 0-44,-2-1 1,5 8 0,-5-4 0,2-3-55,0-4 0,-5-6 1,5-1-1,0 1-26,-2-2 0,5 4 0,-5-1 0,2 4 137,0 3 1,-2 3 0,3-5 0,-1-4 79,1 0 1,2 1 0,1 1 0,0-1-113,0 1 1,5 0 0,-1 0 0,0-2-46,-3-2 0,4 5 0,-1-6 0,-1-2-27,-1-4 1,0-2 0,1 1 0,1 2-118,-1 1 0,-5-2 0,-3-3 0,1-1 140,-2 3 0,1 7 1,-5 1-1,1 2 180,-1 2 0,-2-2 0,-1 1 1,0-2-46,0-1 1,0-5 0,0-8 0,0-1-38,0-1 1,6 3 0,3-7 0,1-2-52,-1-4 1,7 4 0,-3-3 0,2 1-100,0 4 0,-4-5 1,0-3-1,-3 0 87,3-1 1,-1 4 0,0-3 0,-3 3 112,-1 1 0,-1 1 1,-5-1-1,0-1-65,0-3 0,0 2 1,0-6-1,0-3-181,0-5 1,0-4-784,0-6 1001,5-6 1,-3-2 721,2-10-47,-2 4-2083,-2-5 1,6 6 996,2 0 1,6 0 0,3 0 0,5 0 258,3 0 0,3-1 0,2-2 0,7-3 13,5-1 1,5 2 0,7-4-1,3 1 181,5 0 1,4-3-1,4 0 1,4-3 11,4-4 1,11 1 0,5 3 0,2 1-91,2 0 1,-46 6 0,0 1-1,0 0 1,1 0 0,3 1-1,1 0-54,1 0 0,1 1 0,-2 3 0,0-1 0,0 0 0,0 0 0,1 1 0,0 0 33,0 1 1,1 0-1,4 0 1,1 0-1,0 0 1,-1 0-1,0 1 1,0 0-51,0 1 0,0 0 0,-3 1 0,1 0 0,4 2 0,0 0 0,2-1 0,-1 0-32,2-1 1,-1 0-1,3-1 1,0 0-1,-4-2 1,-1 0-1,3 0 1,1 0-62,2 0 1,1 0 0,4 0 0,1-1 0,3-1 0,2-1 0,-2-1 0,1-1 67,-1 0 1,-1-1-1,0-3 1,0 0-1,1 0 1,0-1-1,-1 1 1,1-1 51,-1 1 1,0-1 0,-1-1 0,-1 0 0,-4 1-1,-1 1 1,0 0 0,1-1 37,-1 0 1,0 1 0,2 0 0,0 1-1,-1 1 1,-1 2 0,-2 0 0,0 1 6,0 1 0,-1 2 1,-1 0-1,-1 0 1,3 1-1,0 0 1,1 0-1,-1 0 16,-1 0 1,1 0 0,-4 0 0,1 0-1,-3 0 1,0 0 0,2 1 0,0 0-59,1 1 1,1 0-1,-2-1 1,1 0-1,-3 1 1,-1 1-1,-1 0 1,0-1-104,-4 0 0,0 0 1,-1 1-1,0-1 0,-1-2 1,-1 0-1,1 0 1,1 0-18,0 0 0,1 0 1,-2 0-1,-1 0 0,0 0 1,0 0-1,-1 0 0,-1 0 27,0 0 0,-1 0 1,-1 0-1,-1 0 1,48 0-1,-4 0-23,-8 0 0,-10 0 0,-7 0 1,-6 0 67,-6 0 0,-15 0 0,-7 0 1,-6 0 204,-2 0 0,-7 0 0,-4 1 867,-5 3-595,-6-2 450,-5 4-937,6-6-40,-4-6 0,4-1 1,-5-5-115,3 3 0,-2-3 0,2 4 1,-2-4 148,-2-1 1,0-8 0,0-5-1,1-8-22,4-4 1,-4-1-1,3-1 1,-2 1 177,-2-1 0,0-1 0,0-1 0,0-3 150,0-2 1,0-1 0,0-7 0,0 0-2,0-2 1,1-2-1,2 2 1,3-4-153,1-4 1,2 0-1,4-1 1,1-3-99,-1-6 1,0 5 0,2-7 0,-1 2-65,-1 2 0,3 3 1,-8-2-1,-1 3 69,-3 5 0,-2 1 1,-2-3-1,0 1 71,0-1 1,-2 12 0,-1 4 0,-1 2-133,1-5 1,2-7 0,1-10-1,0-3-59,0 0 1,6-5 0,2 3 0,6-5-114,3-8 1,-1 11-1,5-7 1,-2 5 66,-3 2 1,-2-2 0,0 1 0,-3 4 234,-2 4 1,1 2 0,-5 1-1,-2-2 119,-2-1 0,-1 0 1,-1 4-1,-2 0-28,-2 0 0,-4-5 0,4-2 1,-1-2-129,0 0 0,-3 2 0,3-3 0,0 0-207,1-4 1,0 1 0,5-5 0,-1 4-86,-4 1 0,4 3 1,-4 0-1,4-2-51,1 2 1,0 5 0,0-3 0,0 0 94,0-4 1,0 8-1,0-6 1,0 3 129,0-2 0,4 1 0,1-2 0,-2 0 134,-2 4 1,-1-1-1,0 3 1,-1-1 109,-4 0 0,2 4 0,-4-5 1,0 0-74,-1-2 1,6-5 0,-4-2-1,1 1-92,1 2 1,0 2 0,4-3 0,0-1-84,0-4 0,0 8 0,0-1 0,0 4 96,0 4 0,0-4 1,0 0-1,0 0-11,0 2 0,0 4 1,-2 1-1,-1 0-18,-1 1 1,-6 0-1,2 2 1,-1 3-30,1 2 1,-1-2-1,-4 1 1,1-1-23,3 6 0,-2-4 0,3 5 0,-1-1-33,1 0 1,3 3 0,-2 1-1,0 3-3,-1 2 1,4 1 0,-3 6-1,-1 3 52,1 4 0,3 8 0,-5 2 0,-1 2 85,-2 3 1,-1 2-1,0 0 1,-1 1-1,1 0 1,-1 3 0,-2 0-1,-3-2-75,-2 2 0,4 4 1,-5-3-1,-3 0 87,-5 2 1,1-3 0,-6 5 0,0 2-56,1 2 0,-8 1 0,2 0 1,-2 0 20,-3 0 1,2 0-1,-5 0 1,-3 0-6,-5 0 1,2 4 0,-3 2 0,2 0 21,-3 0 1,-3 4 0,-8-1 0,-2 3 7,-2 1 1,2-4 0,-3-1-1,-2 3-24,-2 0 1,-1 2 0,-1 1 0,-2-1-54,-2 0 1,-5 0 0,1 0-1,-2 0-48,-2 1 0,-1 3 0,1 1 1,-1-2 42,-4-2 1,8-2-1,-3-2 1,0-1 111,-3 1 0,-2 2 0,46-5 0,-2-1 0,-1 1 1,0-1-89,-1 1 0,-1-1 1,-1 1-1,0 0 0,-2-1 1,-1 1-1,0 0 0,0 0 66,-1 2 0,0 0 1,3-2-1,0 1 0,-1 0 1,0 1-1,0-1 0,1-1 32,-1-1 0,1 1 0,-2 0 1,0-1-1,-1 1 0,0-1 1,0 1-1,1-1-60,1 1 1,1 0 0,-4-1-1,1 1 1,1-1 0,0 1 0,-2 0-1,-2-1-76,-2 1 1,-1-1-1,4 1 1,0-1-1,0 1 1,-1 0 0,4-1-1,0-1 104,3 0 0,0-1 0,1 0 1,-1-1-1,4-1 0,0-1 1,0 2-1,0-1-6,-46 1 0,48-2 0,0-1 0,-1 0 0,0 0 0,-3 0 0,-1 0-24,-3 0 1,1 0 0,3 3 0,0 0 0,-3 0 0,0 1 0,1 1 0,-1-1-39,-3 0 0,-1 1 1,-1 1-1,-1 1 1,-5 2-1,0 0 0,2-1 1,1 0-51,3-1 1,0 0-1,-1 0 1,0-1-1,-1 2 1,-1-1-1,-1 1 1,-2 0 34,-1 1 1,1 0 0,7-2 0,2-1 0,-1-2 0,2-1 0,2 0 0,1 0 65,1-1 1,0-1-1,0 0 1,-1-1-1,3 0 1,-1 0-1,2 0 1,-1 0 127,-46 0 0,4 0 0,2 0 0,1 0 31,0 0 0,13 0 0,7 0 0,10 0-323,3 0 0,4-4 0,5-2 0,3-1-293,2-3 0,1 2 0,4 1 0,-1 1 40,-3 3 1,3 2 0,-4 1-1,0 0-1399,-3 0 1782,-15 6 0,3 2 0,-9 10 0,2 4 0,-5 3 0,-4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10.2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1264 1251 7847,'-27'9'-133,"1"-1"0,0-5 1,-1 2-1,1-4-277,0-1 410,-1 6 0,1-5 0,0 5 0</inkml:trace>
  <inkml:trace contextRef="#ctx0" brushRef="#br0" timeOffset="1000">474 1001 7947,'-22'1'27,"0"4"1,4-4-1,-3 3 1,-1-1 422,1 2 0,6-2 1,7 4-1,-1 0-58,2 1 0,-4 0 0,7 5 0,1 1-243,2-1 1,2-4 0,2-1 0,1 3-27,-1 0 0,5-2 0,-1 0 0,2 0 24,-1-2 1,1 5-1,4-5 1,1 2 2,-1 0 0,-4-1 0,1 5 0,3-1-6,3-3 0,-3 1 0,-4-4 1,1 0-10,2 0 0,1 2 0,0-3 0,0-1 71,1 2 0,-1-4 0,0 2 0,1-4-37,4-4 0,-2-4 1,6-5-1,0 0-62,-2 0 1,10-5 0,-4-1-1,2-1-172,0-4 1,-2-1-1,2-1 1,1 0-3,2-1 1,-5 6 0,-5-1 0,-2 0 35,-3 1 0,1-2 0,-4 5 1,-4 1 91,-2-2 1,-5 4 0,2-2 24,-2 2 1,-2 2 0,0 0 63,0-1 1,0 1 0,-2 2 38,-2 2 1,2-3 0,-3 5 0,0-2-121,1 0 0,-2 2 1,3-3-1,-1 1-12,1-1 0,0 2 1,0 0-1,-2-3-110,3 0 1,0-4 25,2-3 1,-4 4 0,-1-4 0,2 4-75,2 0 1,1-3 0,0-1-12,0 2 0,0 2 0,0-1 0,0-1 97,0-2 0,0 1 0,0 4 0,0-1 70,0 1 0,0 0 0,0 0 0,0 0 141,0 0 1,-4 0 0,-2-2-1,0-1-87,0-2 1,-4 1 0,1 2 0,-1-1-41,1-2 1,-3 1 0,3 4 0,-2 0 13,-2-1 1,1 1-1,2-1 1,1-2-96,-1-2 1,-2 0-1,-1 5-70,0 0 1,-1 1 0,1 2-148,0 1 0,0 2 0,-2-3 0,-1 3 37,-1 1 0,-1 1 0,5 5 0,-2 0 119,-2 0 1,-2 0-1,-3 0 1,3 0-100,0 0 0,3 2 1,-6 1-1,0 1-93,1-1 0,2 3 0,6 0 0,0 1 3,0 3 0,0-2 0,0 0 1,-1 3 58,1 0 1,0 2-1,-2 1 1,-1 0 66,-1 4 0,-1 2 0,5 7 0,-2 0 80,-2 4 0,-2 7 1,-3 7-1,3 2 5,0 3 1,-2 8 0,-3 7-1,0 2 41,2-3 0,6-4 0,0-7 1,6 0-16,5-1 0,4-3 0,1-3 1,0 1 18,0 0 0,6-6 0,4 0 0,5-4 70,2-1 0,5-10 1,-3-4-1,2-6-7,2-2 1,-2-6-1,1 0 1,-1-1-193,0 0 0,2-4 0,-5 2 0,-1-4-646,2-1 0,-4 0-79,3 0 1,-8-4 859,-1-1 0,-6 1 0,2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13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277 394 7922,'0'13'0,"0"0"23,0 0 1,0-4 575,0 0 384,0-6-409,0 3-68,-6-12-679,4 4 146,-4-4 1,1 6 15,-4 0 0,1 0 0,0 0 188,-3 0 0,4 0 424,-2 0 412,1 0-658,-6 0 1,6 0-238,-1 0-118,6 0 0,-9 0-107,3 0 112,4 0 1,-3 0 72,4 0 0,2-1 99,-2-3 0,1 1 14,-1-6 0,2 5-42,-2-5 1,2 0 0,2-4-86,0 0 0,-1-1 0,-2 1 0,-1 0-172,1 0 0,1 0 0,2 0 0,-1-1-45,-4 1 1,4-4 0,-3-1 0,1 1 105,-2-2 1,4 4 0,-5-3 0,2 4 15,-1 1 1,-4 0-147,5-1-742,-6 1-169,8 6 774,-4 1 0,2 12 0,0 3 168,1 2 0,1 7 0,2 1 0,0 0 208,0 0 0,0 4 0,0-1 0,0 2-9,0-2 0,5 3 1,-1-4-1,0 3-47,2-2 1,-3-3-1,5-5 1,-3 3 30,-2 0 0,3 1 253,-1-5 1,0-2 1271,0-2-995,-4-3 0,4-6-580,-10 0 0,-2-6-618,-6-3 1,0-2 0,1-2-772,3-1 1402,3 1 0,0 0 0,-1 0 0</inkml:trace>
  <inkml:trace contextRef="#ctx0" brushRef="#br0" timeOffset="1117">1066 394 7900,'0'13'-435,"-1"-4"0,-3 0 418,-5 1 0,-7 1 0,-2 3 0,1-1 349,-2 0 0,2 0 0,-3 0 0,1 0-156,3 1 0,1-1 1,2 0-163,0 0 0,4-1 1,2-2 409,1-1 71,2-6 193,4 3 422,5-6-341,-3 0-656,4 0 0,-8-5 0,-1-1 28,-1-1 0,0 3 0,2-4 0,-1 1-29,-1 0 1,-1-2 0,5-4 0,0 0-53,0-1 0,0 0 0,0-2 1,0-3 17,0-2 0,0 4 1,0-4-1,2 1-34,2-1 0,-2-1 0,2-3 0,-2 2-31,-2 1 1,0 2 0,0-4 0,0 4-28,0 1 0,0-3 1,-2 3-1,-2 0 26,-5 0 0,2 1 0,-1 5 0,1 0 23,0 0 0,2 1 0,-2 2 0,0 1 64,-1-1-164,5 4-356,-8-6-181,9 11 1,-4-4 182,6 10 0,0 2 1,0 6 296,0 0 1,-1 1 0,-2-1 0,-1 0 34,1 0 1,1 2-1,2 1 1,0 1 59,0-1 1,0 3 0,0-1 0,0-2 71,0-1 0,0 2 0,0 1 0,0-2 194,0-2 0,2 0 98,2-1 0,-2 0 478,2 0-257,-3-6-486,-1-1 1,0-7-186,0-4 0,0 3 0,0-7-5,0-1 0,6-2 0,2-1 36,-1-1 0,5-3 0,-5-1 0,2 1-99,0-2 1,-1 3 0,5-5 0,-1 2-21,-3 3 0,1-3 1,-4 2-1,0 1-45,0 1 1,2 2 0,-2 0-324,2-1 1,-5 6-175,1-1 0,3 6 425,2-1 0,-2 4 0,2 2 0,1 4-9,2 2 0,6-1 327,-1 2 0,12 2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16.0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159 988 9170,'-9'0'128,"0"0"0,6 2-142,-1 2 1,2-1 96,2 6 1,0-5 64,0 5 0,2-2 1,1 3-32,1-1 1,5-4 0,-3 2 0,1-1-27,3-3 0,2-2 0,1-1 0,2 0-33,2 0 1,-2 0 0,3 0 0,-2 0-49,1 0 1,-1-1 0,5-4 0,-1-3 47,1-4 1,-5-1 0,3-1 0,-2 1 31,1 0 1,0 0-1,-5 0 1,0 0 38,0-1 0,0-3 0,0-1 0,-1 2-23,-3 2 1,1 1 0,-4-2-1,0-1-4,0-2 1,-2 1 0,-4 4-1,0-1-11,0 1 0,0-4 0,0-1 1,0 1-51,0-2 0,-4 2 0,-2-4 0,0-1-41,0 1 1,2-4 0,4 3 0,0-3-27,0-1 1,0 1-1,0 2 1,0 1-26,0-1 1,-5-1 0,1 1 0,1 1 59,2-2 0,-1 4 0,-1-1 0,-3 2 98,-1 3 0,3-3 0,-5 2 0,-1 1-51,-2 1 1,3 2 0,0 0 0,-1 0-97,-2-1 0,1 1 0,0 2 0,3 0-61,-3 2 1,0 2 0,-1-3 0,2 3-33,1 1 1,0-4 0,-4 2-68,0 1 1,0 0-1,0 4 42,-1-2 0,1 1 1,0 4-1,0 0-50,0 0 0,-5 0 0,1 0 0,1 1-35,1 4 1,2 2 0,-2 6 0,-1 0-77,-1 1 0,-1 5 0,5 3 1,0 2 25,0 3 0,-1 3 1,1 3-1,1 0 9,4 4 0,2 1 1,6 3-1,1 1-332,4 2 616,2 6 0,18-9 0,3 4 0</inkml:trace>
  <inkml:trace contextRef="#ctx0" brushRef="#br0" timeOffset="866">791 1014 7851,'7'14'-24,"-3"-1"0,-2 0 299,-2 0 1,0 0-217,0 0 1,-2 1-194,-2-1 228,3-6 129,-5 5 512,6-11 201,0 5-662,6-6 1,-4 0 0,7-1-155,1-4 0,1 2 0,-1-4 0,-1 0-78,1-1 0,2 0 0,2-6 0,2 1-79,2 0 1,1 0 0,-2-2 0,4-1 18,-1-1 1,4-5 0,-5 3-1,0 0 139,0 0 1,0-5 0,-4 2 0,-1-1 6,-2 1 0,-3-3 1,1 5-1,-3-2 81,-1 0 0,0 0 0,-3-4 0,1-1-189,-1 1 0,-1 0 0,-2-1 0,0 1-64,0 0 0,0 4 0,-2 0 1,-1 0 38,-1 1 0,-6-4 0,2 5 0,-1-2-10,1 0 1,0 2 0,-2-4 0,3 4-7,1 1 0,-3 1 0,3 5 1,-1 0-25,-3 0 1,2 0 0,0-1-24,-3 1 0,1 4 0,0 2 0,1 0 21,-1-1 0,3 6 0,-2-3 110,-1 4 1,-2-4 19,-1 1 0,0 0 0,-1 2-114,1-2 1,5 2-1,-1-2-149,-1 2 1,-2 2 0,0 2 22,3 2 1,-2-1 0,2 4 0,-1 1-50,1-1 0,-3 2 0,3 4 0,-2 2 54,-3 2 1,1 4-1,0 5 1,0 0 144,0 1 0,0 0 0,0 3 1,-1 0 31,1 0 1,0 2 0,1-1-1,2-1 13,1 2 1,6-8-1,-1 2 1,3-1-71,1 0 0,0-3 0,1-2 0,3 1 7,5-1 0,-2-4 0,2 3 0,0-1-10,-2-1 0,4 1 0,-6-5 1,3-1-37,2-3 0,-3 2 0,2-2 0,1 3-11,2 1 0,0 0 1,-2 0-1,0 0-74,5 1 0,-2-3 0,5 0 0,-4-3-286,-1 3 0,0 2 0,1 3 0,-1 1-801,0 0 1243,0-3 0,6-1 0,2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2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894 1 8033,'0'16'169,"0"-3"159,0-2 1,-2-5 0,-1-3 102,-1-6 0,-2 0 0,2-4 40,-5 1 0,-3-3 0,-1 5-106,0 1 1,0 2-1,-2 1 1,-2 0-61,-5 0 1,0 7 0,-3 6-1,-4 9-43,-4 7 1,-8 12 0,-7 12 0,-3 8-208,-2 8 1,1 7 0,25-34-1,1 2 1,-1 4 0,1 1-49,0 4 1,0 1-1,2 0 1,1 1-1,0 6 1,2 1-1,1-2 1,1-1-101,0-2 1,2 0 0,1 1 0,2 1-1,2-4 1,2 0 0,1-2 0,2-1-113,-4 44 1,7-11 0,10-1 0,9-5 236,9-5 1,4-8-1,7-10 1,2-7 10,1-5 0,1-3 0,-1-3 0,-3-3 267,-4-4 1,-7-3-1,-2-2 1,-1 0 102,0 1 1,2 3-1,-5 1 1,-1 0-71,2 1 0,-4 2 0,3 5 0,-4 1-270,-1-1 1,-4 1 0,0-1 0,0 1-123,-2-1 0,5-4 0,-5-1 1,2-3 39,0-7 0,-5 1 0,3-7 0,1-4 317,-1-3 207,-4-5-388,9-6-440,-11 0-1639,5 0 1,-12 5 0,-1 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50.1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407 604 7835,'24'-44'0,"-7"1"221,-8 0 0,-6 2 1,-3 0-1,2-3 31,2-4 1,3 3-1,6 1 1,1 3 4,-1 1 1,4 2 0,-1 3 0,-2 8 326,-4 7 0,-7 10-191,1 15 1,-8 9-1,-6 14 1,-7 12-220,-5 11 1,-8 15 0,-4 13 0,-1 7-145,0 5 0,19-42 0,1 1 0,-2 2 0,-1 1 1,-1 6-1,0 1-75,-2 6 0,0 2 1,-1 6-1,1 1 0,-2 13 1,-1 1-1,1 4 0,1 0-150,7-28 0,1 1 1,1-1-1,-3 34 1,2 0-1,3-1 1,2 0-1,2-8 1,2-2 98,2-10 0,2-2 1,3-9-1,3-3 1,2-10-1,2-4 1,19 38 234,9-14 0,1-16 0,10-7 0,2-4 56,1-5 0,-3-6 0,0-2 0,1-3 63,-3-6 0,-2-5 1,-7-7-1,-3-1 20,-2-3 0,-3 3 0,-7-5-410,-5 0 1,-6 0-694,-3-2 1,-5-2 0,2 6-476,-4 1 0,-1-1 1530,0 4 0,-6-3 1,-1 9-1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0:51.2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1 659 8270,'4'-33'0,"2"-2"398,2-3 0,-4-1 0,5-1 0,1 1-380,2-1 1,7 2 0,3 2-1,2 2 4,3 2 0,-1-3 0,0 4 1,1 2 41,-1 1 0,0 2 0,1-1 0,-2 1 134,-3 0 1,-3 11-1,-6 6 1,0 6 87,0 3 0,-4 3 0,0 8 0,2 10 137,5 12 1,0 15-1,6 7 1,3 7-271,5 5 1,-1 8-1,6-1 1,0 5-250,-1 5 0,-13-39 0,1 0 0,0 5 0,-1 0 0,2 1 0,1 0-54,0 2 1,0 1 0,-2 5-1,0 2 1,2 1 0,0 0 0,0 4-1,0 0 92,0 2 0,-1 0 1,-2-1-1,-2 0 1,-3-3-1,-2 0 1,0-3-1,-1 1 110,-2-2 0,0-1 0,-4 0 0,-1-2 0,-3-2 0,-2-2 0,-2 45 98,-8-7 0,-6-15 0,-11-1 1,-2-8-506,-2-6 0,-10-8 0,-8-9 1,-5-5-2149,-4-4 2503,-20 3 0,-8-5 0,37-16 0,-1 1 0,-42 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1:29.3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765 553 9943,'-5'-9'2995,"0"2"-1758,-3 1 1,5 0-2942,-1 2-2862,2 2 4566,2-4 0,-5 12 0,-3 2 0</inkml:trace>
  <inkml:trace contextRef="#ctx0" brushRef="#br0" timeOffset="532">870 0 8502,'-34'0'662,"4"0"0,2 0 1,2 0-1,-1 0 322,1 0 1,5 0-1,4 0 1,2 0-668,2 0 1,3 2 0,0 2-1,-4 5-424,0 2 0,1 8 1,-9 6-1,-2 9 12,-1 10 0,-2 17 0,-4 12 0,-4 14 136,16-38 1,0 3-1,-3 3 1,0 2-1,0 5 1,0 2-1,1 1 1,0 2-87,0-1 0,1 1 1,2-1-1,2-1 1,0 0-1,1-1 0,1 0 1,1-1-106,-1 2 0,1-1 1,1-2-1,-1-1 1,2 0-1,0-1 1,3-1-1,0 1 7,3-1 1,0 2 0,2 2-1,0 1 1,3-1 0,0 0-1,1-1 1,1 0-60,2-3 1,1 0 0,-1 1 0,2-1 0,4-2 0,2 0 0,-1 1 0,0 1 28,-1 0 1,1 0-1,1-3 1,0 0 0,-1-3-1,0-1 1,14 44 250,2-6 0,-1-4 0,2-6 1,1 1 312,2-4 1,5-2-1,-1 0 1,5-7 543,4-5 1,-8-9 0,5-7 0,0 0-406,2 0 1,6 0-1,-2 1 1,1-4-144,1-3 0,-5-2 0,2 1 0,1 1-89,0 2 0,-5-7 0,1 0 1,-5-4-181,-3-1 1,0 6 0,4-2 0,0 1-352,-4-1 1,-3 2-1,-6-6 1,0-2-439,1-1 0,-7-8 0,-2-2-1573,-4-4 346,-6-6 1029,-2-3 1,-6-7-1,0-9 869,0-11 0,5-20 0,3-12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1:31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1278 106 7917,'19'-10'169,"3"-3"1,3-4 465,1-2 1,0 9-1,1-3 1,-3 3-136,-2 2 1,3 3 0,-4 5 0,-1 0 89,-2 0 1,-4 0 0,-1 1-239,1 3 1,-6 4-1,1 6 1,0 4-164,-2 4 0,5 10 0,-3 6 0,1 6-55,-1 3 0,2 3 0,-3 7 1,2 7-260,3 9 0,-7 2 1,7 11-1,-1 2 30,0 4 1,-5-39 0,0 1 0,1 0 0,0 1 0,1 3 0,-2 0 11,0 1 0,-2 0 0,1 3 0,0 1 1,-3 1-1,-2 0 0,1 4 0,-1 0 88,0 4 1,0 1 0,-1 0 0,0 0-1,-1 3 1,0 1 0,-1-1 0,0 0 34,-2 0 0,-1 0 0,-1 0 0,-1 1 0,-1 1 0,-2-1 0,-1-2 1,-1 0-2,-2-4 0,-1-2 0,0-5 1,0-1-1,-2-2 0,-1-2 1,0-1-1,-2 0 6,0 0 0,-2-1 1,-1-3-1,-1-2 0,-2-2 1,-1 0-1,0-2 0,-1 0-67,-2-2 1,-2 0-1,1 0 1,-2 0-1,-4 0 1,-2-2 0,0 1-1,0-2-126,1-1 0,0 0 0,1-2 0,-2 0 0,0 0 1,-1-1-1,1 1 0,-1-1 108,0 1 1,1-1 0,4-2 0,2-1-1,-32 33 1,5-5-3,5-2 0,2-11 0,6 0 1,6-4 331,5-5 1,11-5-1,0-4 1,5 0-39,3-4 1,4-3 0,3-2-1,3-2-38,1 1 1,-4 2-1,2 1 1,0 0-161,-1 1 1,4-1 0,-3-1-1,-1-2-39,2-1 1,-5-4 0,5 2-1,-2-1-118,0-3 1,0-1-1,-3-2 1,2 0 224,1 1 1,5-6-1,-3 1 139,1 1 1,-3-2-343,5 0 1,-5 1 168,5 4 0,-2-5 1,3-2 269,-2-1 96,1-3-2464,4 4 0,-6-30 0,-1-5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1:49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514 1120 7876,'-15'-2'136,"-3"-2"0,5-3 1,-1-5 997,3 3 1,8-3-740,-1 4 0,1 2 0,0 0-244,-1 0 0,-2 5 0,2-2-27,-5 6 0,-3 4 0,-1 8 0,0 1 28,0 1 1,1 5 0,2-3-1,1 0-14,-1 0 0,-2 5 0,0-4 1,2 2-29,1 0 0,6-6 1,-1 3-1,2-1-88,2-1 1,0 1-1,2-5-18,2 0 1,4-1-1,5-2 1,0-3 80,0-1 1,0 3-1,2-5 1,1 1-5,1 0 1,5-3 0,-3 4 0,2-2-85,2 1 1,2-1 0,2-4 0,0 0-79,4 0 0,1 0 1,5 0-1,-2-2-30,1-2 1,-2 3 0,1-5 0,0 1 138,-1 1 0,2-5 0,-5 3 0,-2 1 51,-1-1 1,3-3 0,1 3 0,0 0-63,0 0 0,5-2 1,-2 3-1,2 1-32,-2-2 0,1 4 0,-3-2 1,-1 3 23,0 1 0,-1-5 0,-5 1 0,0 1 76,1 1 1,-5 2-1,-1 0 1,1 0 41,-1 0 1,2 0 0,-4 0 0,0 0-28,0 0 0,5 0 0,-2 0 1,3 0-91,1 0 0,-4 0 0,0 0 1,1 0 21,2 0 0,1 0 0,-1 0 0,-1 0-42,-2 0 1,-1-4-1,4 0 1,-3-1-7,-4-1 0,1 5 0,0-3 0,0 1-6,0-2 1,3 4-1,-3-5 1,0 2 6,0-1 1,3-1-1,-5 3 1,-1-1 67,-1 1 0,3-3 0,-1 2 0,1-1 2,1 0 1,-3-1 0,4-4-1,1 2-39,-1 2 1,1-4 0,2 3 0,-1-2-93,1 0 0,-2 5 1,1-5-1,0 0 42,-2 2 0,4-3 0,-7 4 1,-1 0 172,-1 0 1,-2-4 12,0 1 1,0-2-1,1-1-52,-1 3 0,-4-1 0,-1 4 1,3-1-122,0-4 1,2 4 0,-1-2-1,-2 1-3,-1 0 1,0-3 0,4 2 72,0-3 0,-4-1 0,-2 0 0,-1 0 26,-3-1 1,3 1 0,0 0 0,0 0-44,0 0 0,-2 0 0,-3-2 0,2-1-61,2-2 0,-1 1 1,-4 4-1,2-1-60,2 1 1,-3 0 0,4 0 0,-4 0 7,-1 0 0,0-1 0,0 1 80,0 0 0,0 0 1,0 0 23,0 0 0,-1-1 1,-2 1-1,-3 0 11,-1 0 0,-1 0 0,-2 0 0,1 0-39,-1-1 1,0 1 0,0 0 0,1 0-37,-1 0 0,-2 0 1,0-1-1,2 1 26,1 0 1,0 0-1,-4 0 1,0 0 67,0-1 0,0 1 1,1 0-1,2 0-45,1 0 1,0 0-1,-4 1 1,0 2-33,0 1 1,0 0-1,-1-3 1,1 2-13,0 1 1,0 2 0,0-3 0,0 3 32,0 1 1,-1-3 0,1 3-1,0 0 3,0 0 1,-5-2-1,-1 2 1,0-2-71,0-2 1,0 3-1,2 0 1,-4 1-68,1 3 0,-5-3 0,3 2 0,-3-1 12,-1-1 0,-1 5 0,0-5 0,-3 2 88,0-1 1,0 1 0,7 4 0,1 0 51,-1 0 1,2-5 0,1 1 0,1 1 25,3 2 0,-3 1 0,0-2 0,0-1-14,0-1 0,0-1 0,2 5 0,0-1-10,1-3 0,-3 2 1,0-2-1,0 2-7,0 2 1,-3-4 0,3 0 0,-2 1 34,-2 1 1,-2-2-1,-1-1 1,-1 2-23,1 2 0,1 0 0,2-2 0,2-2-98,2 2 1,-3 2 0,3 1 0,0 0-17,0 0 1,-3 0 0,3 0 0,0 0-40,0 0 1,-4 0-1,3 1 1,-2 2 59,0 2 0,4 0 1,-4-2-1,-1 2 64,-2-2 0,-1 3 0,-1-2 0,1 0 36,0 2 1,1-3 0,3 4 0,3-1 11,0-3 0,4 3 0,-2-2 0,2 1-36,2 1 0,0-5 0,-1 5 0,1-2-5,0 1 1,-4 4 0,-2-4 0,0 1-5,0 0 0,0 4 0,2-2 0,-2 0 25,-1 1 0,2 0 0,-4 4 0,1 0 6,0 0 1,-4 1 0,5-1 0,-2-2 21,0-2 0,6 3 0,-2-3 0,4 2-18,0 3 1,1-1 0,0 0-1,0 0-38,0 0 1,-3 2 0,1 1-1,3 1 5,1 0 1,-3 2 0,-2 0 0,-1 1 49,1 3 0,-3 1 0,0-1 0,0-1 52,0 2 1,-3-1 0,3-1 0,0-3 11,0 0 1,1-4 0,5 4 0,1-2-129,3 1 1,2-1 0,4-4-58,-1 1 0,-5 3 0,5 1 0,1-2 34,1-2 0,2 1 0,0 3 0,0 2 53,0 1 0,-4 2 0,0-4 0,1 0 40,1 0 0,2 4 0,0-2 0,0-1-9,0-2 1,0-3-1,0-1-97,0 4 1,0-4 0,0 4 0,0-3-5,0-2 1,0 0 10,0 0 1,5 0 0,0 0 39,3 0 1,-4 1 13,5-1 1,-2 0-1,3-1 1,-2-2 6,-2-1 0,-1-5 0,0 5 0,2 1 52,0 2 0,4-3 0,-5-1 0,1 3 93,3 0 0,2 2 1,1 1-46,0-1 0,0-2 0,0 0 0,1-3-81,-1 3 1,4-4 0,1 2 0,-2 0-46,-1-2 1,2 0-1,1-4 1,-1 2-20,2-3 1,-3 1-1,6 0 1,0 2 6,-1-2 0,-1-2 0,-4-1 0,3 0 53,2 0 1,-5-1 0,1-2-1,-2-2 0,-2 2 1,0 2 0,1 1 0,-1 0 35,0 0 1,-4-4 0,-1-1 57,3 2 0,0 2-59,2 1 1,1 0 0,-1 0-21,0 0 1,0 0 0,0 0 13,0 0 1,1-2 0,-1-1-10,0-1 1,0 0 0,0 4 57,0 0 1,1 0 8,-1 0 0,0 0 0,0 0-97,0 0 0,-4 0 1,0 0-37,1 0 1,-3 0-1,2 0 46,1 0 0,2 0 1,1 0-1,0 0-3,1 0 0,-1 0 1,1 0-1,2-2-24,2-2 0,4 1 0,-3-4 0,1-1-6,4 1 1,-4 4 0,1-3-1,-1 2-39,1-1 1,-5-1 0,1 4-462,-2-3 30,-2 1-476,-6 4-291,-1 0 1,-6-2 368,0-2 0,2-3 1,2-7-1,6 0 869,6-4 0,11-8 0,6-8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1:54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40 7777,'40'0'0,"-1"0"-362,1 0 0,1 0 0,3 0 1,3 0 361,-1 0 0,0-1 0,-7-2 0,-1-2 0,-3 2 0,2 0 0,-6 1 0,-4-3 0,-3 2 0,-5 2 0,-6 1 0,6-6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7:41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817 553 7900,'0'-14'-5,"0"-3"1,-2-1 0,-2 2 69,-5 2 0,-4-1 0,-5-1 0,-5-2 120,-6 2 1,-1 2 0,-5-1 0,-1-1-12,-2-2 1,3-4 0,1 5 0,0-1-26,1-1 0,2 5 0,-4-4 0,0 5 73,1 4 1,-4-1-1,5 6 1,-3 1 52,1 1 0,6 4 0,-2 1 0,4 2-92,0 3 1,7-4-1,4 5-146,5 1 0,6 2 0,5 1-147,0 0 0,11-4 1,8-2-1,9-1 125,7-3 0,9 3 0,6-2 0,5-1 249,7-1 0,5-4 0,6-1 0,9-3-77,7-1 0,9 4 1,-41 1-1,0 0 0,4 1 1,1 0-197,2 1 1,1 0-1,3 3 1,0 0-1,1 1 1,1 0-1,0-1 1,0 1-130,1-2 0,0 0 0,0-1 0,0 0 0,-2-1 0,0 0 0,3-1 0,0 0 136,4-1 0,1 0 0,1-1 0,1-1 0,-1-3 0,-2 0 0,-4 1 0,-1-1-40,-2 0 1,-2 1 0,-1 1 0,-1 1-1,-1 1 1,0-1 0,-2 0 0,-2 1-50,-4-1 0,-1 0 0,-2 3 0,-1-1 0,30-2 0,-4 1-19,-7-1 0,-6 2 0,-10-2 0,-10 2-31,-6 2 1,-12 0 0,1 0 0,-6 0 167,-3 0 0,-6 0 1233,-4 0-858,-6 0 0,1-1 0,-8-3 1,-6-5-25,-6-3 1,-5-1 0,-7 0 0,-2 0-362,-5-1 1,-9-2 0,-6 2 0,-6 2-221,-5 0 0,-9 2 1,-6 0-1,-6 1 35,-6-1 0,-10 0 0,45 5 0,-1 1 1,-5 1-1,-2 0 107,-5 0 1,-2 0 0,-6 2 0,-1 1 0,-6-3 0,-1 1 0,2 2 0,1 0 81,1 2 1,1 1-1,-1 0 1,1 1 0,2 3-1,1 1 1,1-1 0,1 2 154,3-1 0,0 1 1,4 0-1,0 0 1,5-2-1,2 0 1,-2 1-1,1 0-68,0 1 1,0 0-1,-2 2 1,0 0 0,2-1-1,0-1 1,3 0 0,1 1-282,2-1 1,2 1 0,1 1 0,2 0 0,-44 8 0,1 1-365,3 4 1,17-1 0,16-2 111,17-8 0,19-1 0,19-8 86,8-1 1,11-2 0,10 1 0,16 1 161,20 1 0,21-1 0,-31-4 0,3-2 0,6-1 1,3-1 48,7-1 1,3 0-1,9 0 1,2-1 0,5 0-1,1 1 1,3-1 0,1 1-114,-32 1 0,1 1 1,1 0-1,5-1 1,0 1-1,2 1 1,7-1-1,2 2 1,0-1 240,5 1 0,1 1 0,1 0 0,1-2 0,0 1 0,1-1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2:00.3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738 78 7694,'13'0'2828,"-1"-6"1,-3-3-2340,-5-2 1,-2-3-1,-4 3-395,-2 2 0,2 2-351,-2 2 0,1 4 151,-1-4 0,-4 11 0,-4 6 0,2 7 24,1 6 1,-1 0 0,-6 10-1,-1 3 33,1 4 1,1 5 0,0 6-1,-1 1-102,-1 3 0,-1-2 1,5 5-1,1-1-112,3-4 1,-1 3-1,4-6 1,0-6-127,1-8 0,0-3 0,5-8 0,0-3-80,0-4 0,0-7 0,2-5-225,2-2 0,-1-2 694,6-4 0,5-12 0,7-2 0</inkml:trace>
  <inkml:trace contextRef="#ctx0" brushRef="#br0" timeOffset="251">1 486 7831,'0'7'1039,"6"-2"0,4-10 0,6-2-641,6 0 0,4-5 0,4 3 0,2-2-93,1-3 1,7 1-1,4 1 1,-2 2-203,-1 1 0,-1 2 0,-2-2 0,0 4-425,1-1 0,-7 4 0,8-2 0,-2 2-1589,0 2 0,3 0 1911,3 0 0,3-5 0,5-3 0</inkml:trace>
  <inkml:trace contextRef="#ctx0" brushRef="#br0" timeOffset="686">935 407 7703,'-17'28'761,"-1"-6"-301,7-12-637,5-4 0,12-5 1,2 2-1,4 3 547,1 1 0,2 1 1,1 2-1,3-3 94,2-1 1,5 3-1,6-5 1,0-1-168,0-1 1,1-2-1,-4 0 1,3 0-116,2 0 1,-7-5 0,1-1 0,-6-1-36,-3-3 0,-6 3 1,-5-2-1,-3-1-56,-2-2 0,-1 3 0,-2 0 0,0-1-115,0-2 0,-6 4 0,-3-1 0,-2 0-115,-3 2 0,1-4 1,0 6-1,0-1-198,0 0 1,0 2 0,-1 4 0,1 0-42,0 0 1,0 0-1,0 0 1,0 1 148,-1 3 0,1-1 0,0 6 1,0 3 8,0 4 0,4 0 0,0 6 0,-1 3 62,-2 4 1,4-1 0,0 4 0,1-1 123,0-1 0,4 6 1,-2-6-1,4-1 22,1-1 1,1-3-1,4-1 1,5-4-455,6-1 0,4-3 466,7-7 0,5 3 0,2-5 0</inkml:trace>
  <inkml:trace contextRef="#ctx0" brushRef="#br0" timeOffset="1085">1673 552 7703,'8'0'1810,"1"0"-931,-6 0-493,3 0 1,-18 0-256,-5 0 1,-8 1-1,-4 5 1,-4 6-110,0 4 0,-2 3 0,-3-2 1,1 5-198,2 3 0,7-3 0,2-1 0,7-2-206,4-3 1,8 3 0,3-2-1,4-1 158,4-1 1,9-6 0,9-2 0,3 0 190,1 1 1,1-5 0,-1 1 0,0-2 297,1-2 0,-1 0 0,-1-2 0,-3-1 103,-5-1 1,-7-5 0,-2 3-1,-1 0-2,0 0 0,-4-4 0,2 1-546,-4-2 1,-1-2-1,0-1 1,0 1-240,0 0 0,0 4 0,0 1-594,0-3 0,2 0 1012,2-3 0,9 7 0,8 1 0</inkml:trace>
  <inkml:trace contextRef="#ctx0" brushRef="#br0" timeOffset="1734">1883 644 9969,'5'13'-23,"-1"0"0,6 2 1,0 2-1,5 5-12,3 3 1,1 6 0,-3 0 0,3-2 6,1-1 0,-4-2 0,2-1 0,-3-3 74,-2-5 1,-2-2 0,0-3 642,-3-3-424,-5-4 0,3-6 0,-6-3 0,0-5-74,0-3 1,-4-3 0,-1-2 0,2-5-173,2-3 0,1 3 0,0 0 0,0-1-35,0-2 1,1 0 0,2 2 0,3 2-30,2 2 0,-4-3 0,5 5 0,0 1-3,-2 1 0,5 2-176,-4 0 1,4 5-1,0 5-208,-4 6 1,-2 12-1,-6 11 1,0 8 236,0 4 1,0 1 0,0-1 0,0-1 185,0-2 0,0-6 1,0 2-1,0-5 229,0-4 0,0-1 1179,0-4-823,0-8 0,2 1 0,1-14-433,1-5 0,5-2 1,-3-4-1,0-1-345,-1-2 1,6 1 0,-4 4 0,2-2 49,0-3 1,-1 4 0,4-4 0,-2 5-136,-1 4 0,0-2 0,4 2 1,0-1-47,0 1 0,0-1 0,1 5 0,-1 2 269,0 2 0,0 1 1,0 1-1,-1 4-8,-3 3 1,2 10 0,-2 2 0,3 2-119,1 0 1,-4 0 0,0 5 0,2-1-138,5 0 0,-4 1 1,3-3 326,-4-2 0,10-3 0,-6-5 0</inkml:trace>
  <inkml:trace contextRef="#ctx0" brushRef="#br0" timeOffset="2085">2831 578 7694,'-13'13'846,"6"-5"0,1-1 1,6-3-1071,0 5 1,1 3 0,2 2 0,1 4 89,-1 4 0,0 3 0,0 1 0,3 0 57,1 1 1,2 3 0,6 1-1,2-2 335,5-1 0,3-6 1,1-1-1,2-4 92,3-5 1,-5 0-1,2-8 1,-6-1 287,-3-2 0,-6-6 0,-5-4 1,-3-3 0,-2-1 1,-1-5 0,-2-1 0,0-1-632,0-4 0,-6 0 0,-3-3 0,-1 1-220,1 0 0,-3-1 0,4 1 0,-4 0-610,-1-1 0,0 7 1,-1 2-1,0 4-549,-4 0 1,2 7-1,-6 6 1371,-1 8 0,-8 8 0,-3 11 0</inkml:trace>
  <inkml:trace contextRef="#ctx0" brushRef="#br0" timeOffset="2683">3213 1328 7630,'-6'14'4754,"4"-7"-4476,-3-1 1,5-5 0,-2 2-190,-2 2 1,2 5-1,-4-1 1,2 2-146,0 2 1,-2 8 0,3 5 0,-3 9-160,-1 8 0,4 5 0,-2 8 1,4 2-22,1 2 0,0-6 0,1-1 0,4-9 21,4-8 0,-2-4 0,0-7 0,0-4 80,1-8-403,-5-6 0,3-14 538,-6-6 0,-6-6 0,-2-8 0</inkml:trace>
  <inkml:trace contextRef="#ctx0" brushRef="#br0" timeOffset="3368">3134 2526 7623,'-8'25'0,"4"-3"784,3-4 564,1-10 0,0-3 259,0-10-1289,0-2 0,0-2 0,0 1 0,0-3-152,0 0 0,0-4 1,0-1-1,0-2-250,0 2 1,0-3-1,0 0 1,1 0-113,3 0 1,-1 2-1,5 4 1,-1-1-24,0 1 0,2 0 0,3 0 0,-2 1-94,-1 3 1,-2 2 0,3 4 0,-1-1-45,1 1 0,-2 7 1,-1 6-1,-1 5 78,-3 3 0,-2 5 0,-1-1 0,-1 3 237,-4 1 0,2 0 0,-5 1 1,-3-1 165,0 0 1,-2-1-1,1-1 1,2-4 80,1-1 1,0-1 0,-4-5 0,1 0 464,3 0 0,2-4 875,3 0-936,2-6 0,-2 3-327,8-6 0,5 4 0,7 0 0,3-1-115,2-1 1,1-2 0,5 0 0,3 0-510,0 0 0,7 0 0,-2 0 0,2 0-503,-2 0 1,4-6 0,1-1-1,5-2 845,2 0 0,4-6 0,-4-5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2:04.7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132 92 7663,'-13'0'-121,"-1"-4"1,1-2-212,0-1 0,1 3 1,2-4-1,3 1 332,1 0 0,-3 2 0,5-4 0,-1 1 0,0 0 0,-3-3 0,-5 3 0</inkml:trace>
  <inkml:trace contextRef="#ctx0" brushRef="#br0" timeOffset="502">619 514 6648,'-9'-2'2724,"0"-2"0,2-3-1641,-2-7 0,2 6-292,2-1-712,4 6 1,-6-2-1,4 11-113,-2 7 1,1 8-1,4 10 1,-2 4-172,-2 3 1,3 7-1,-4 3 1,2 4-147,-1 0 0,2-1 1,-2-1-1,3-4-293,1-6 1,1-4 0,2-14-302,1-5 0,7-4 69,-3-4 876,4-15 0,1-8 0,0-13 0</inkml:trace>
  <inkml:trace contextRef="#ctx0" brushRef="#br0" timeOffset="718">843 501 7683,'-8'1'2385,"4"3"0,-2-1-2560,2 6 0,-2-6 1,3 3-1,-2 0 323,2 2 0,1 9 0,-1 3 0,-3 3 30,-2 5 1,6 9 0,-4 1 0,1 6-413,1 2 0,0 1 0,4 3 0,0-3-266,0-2 0,0-5 1,1-5-1,3 0-1612,5-2 2112,9-6 0,8-2 0,8-5 0</inkml:trace>
  <inkml:trace contextRef="#ctx0" brushRef="#br0" timeOffset="1151">303 1488 8123,'0'7'2195,"0"-1"1,0-5-2059,0 4 1,4 2 0,1 6 0,-2 0-151,-2 1 0,-1 6 0,0 6 1,0 8-185,0 4 1,4 2-1,1 0 1,-2 3-224,-2 1 1,-1 0 0,0-6 0,0-5-191,0-6 1,5-2-1,-1-8 1,0-2-812,2-5 1421,1-4 0,12-18 0,2-3 0</inkml:trace>
  <inkml:trace contextRef="#ctx0" brushRef="#br0" timeOffset="1584">711 1540 7630,'-5'33'2272,"1"-7"-1690,0-11 1,2-10 0,-1-6-642,-1-3 1,0 1 363,4-6 0,1 4-244,3-3 0,4 0 0,5-2 1,0 3-334,0 1 0,2-4 0,1 2 1,3 0 143,1-1 0,-2 4 1,4-2-1,0 0-4,-2 0 1,1 4 0,-5-2-1,1 4 64,0 1 0,-7 0 0,-1 1 10,1 4 0,-4 2 1,-2 8-1,-3 1-14,-1 1 0,-4 7 1,-2-2-1,-3 1 56,-5-1 0,-1 3 1,-5-3-1,-1 1 79,1-1 0,-1 1 0,-2-5 0,2 0 64,2 1 0,2-5 0,4 2 0,1-4 563,3-3-35,-2-6 0,11 2-226,0-5 1,5 0 0,9 0-1,0 0-211,4 0 1,2 0 0,7 0 0,-1 0-278,0 0 1,2-4 0,1 0 0,3 1-289,2 1 1,-3 2 0,2 0 0,0 0 346,-4 0 0,4-6 0,1-1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2:08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224 211 7428,'-1'6'470,"-3"-6"0,2-6 0,-4-5 0,2 0-287,-1 3 1,0 3-1,2-4-23,-2-1 1,-1 3-262,2-2 0,1 6 0,-6-1 31,-1 2 1,0 8 0,-2 3 0,1 4 119,-4 5 1,-1 2 0,3 8 0,-2 3-15,-3 4 0,5 1 1,-1 1-1,5-2-59,3 2 0,2-1 1,4-1-1,1-4-13,4-3 1,2-8 0,7-2 0,4-4 63,4 0 0,9-7 0,4-3 1,1-2 50,-1-2 1,3-2 0,-2-2 0,0-5-21,-1-3 0,-8-2 1,-10-2-1,-2-2 270,-2 2 0,-1-3 0,-4 0 1,-3 0 151,-4 0 0,-7-4 1,-2 2-1,-4-1-201,-1 0 0,-2 2 1,-1-4-1,-2 4-317,2 1 1,-3 0 0,2 3 0,1-2-89,1 2 0,6 1 0,1 2 0,-1 0-478,1 0 1,3 0 0,5 0 0,3-2-217,5-3 0,3-1 1,12-4-1,5 3 819,5 1 0,11-5 0,3 4 0</inkml:trace>
  <inkml:trace contextRef="#ctx0" brushRef="#br0" timeOffset="417">790 132 7759,'0'13'485,"-1"-5"0,-2-2-379,-1 0 0,-7-5 0,4 5 0,-2 0-246,1 2 0,-3 4 1,-5 3-1,-1 1 310,1 1 1,1 7 0,2-2 0,0 3-105,0 1 1,5 0 0,4 2-1,2 0-50,2-2 1,11 3-1,3-8 1,7-1 108,6-2 1,1-3 0,7-4 0,0-2 34,-1-5 1,3-2 0,-7-4 0,-2-2 121,-4-5 1,-2-2-1,-8-3 1,-4 0 174,-2-4 1,-4 2-1,-4-6 1,0-1-229,0-2 0,-6-1 0,-3-1 0,-2 1-311,-2 0 0,-1 4 1,0 1-1,-2 1-183,-2-1 0,-4 5 0,5 0 0,-1 4-382,-1 4 0,4 5 0,-4-2 1,2 4-423,-1 1 1,1 1-1,4 4 1069,-1 3 0,-5 4 0,-1 1 0</inkml:trace>
  <inkml:trace contextRef="#ctx0" brushRef="#br0" timeOffset="1100">145 1041 7705,'8'5'-1047,"-1"-3"3672,-3 2-2284,-2-2 0,2-2-626,-8 0 0,1 6 0,-4 2 238,1 4 0,-3 3 1,3 1-1,0 3-54,1 1 0,0-2 0,7 2 0,2 1 17,5-1 1,2-2-1,4 2 1,3-1 205,4-3 1,-2-5 0,2-4 0,0-1 170,-2-3 1,-1-2 0,-4-1-1,0-1 1,-2-4 0,1-2 1,-8-8-1,0-1 60,0-1 1,-2-7 0,-4 1 0,0-5-350,0-3 1,0 1 0,0 3 0,0 1-317,0 0 1,0-1 0,0 3 0,0 2-398,0 4 1,0 3 82,0 2 222,0 6 1,-1 3 8,-3 8 1,1 3 0,-5 6 0,2 1 393,4-1 0,6 0 0,3 0 0</inkml:trace>
  <inkml:trace contextRef="#ctx0" brushRef="#br0" timeOffset="1316">883 909 7705,'-14'6'1213,"6"-5"0,-1 4-582,-1-4 0,2-1 0,1 2-686,1 2 1,-3-1 0,5 6-1,0 1-13,-2 2 0,4 1 1,-2 1-1,2 3-337,2 0 1,2 6-1,2-1 1,4 3-64,-1 2 1,5-5 0,-4-1 0,3 3 467,-3 1 0,4 1 0,-5 0 0</inkml:trace>
  <inkml:trace contextRef="#ctx0" brushRef="#br0" timeOffset="1750">132 1620 7712,'-1'13'332,"-4"-1"-16,-3-4 0,0 3-555,0-7 1,5 6-1,-2-1 113,4 3 0,1 1 0,0 0 238,0 0 0,6 0 1,2 1-1,4-1-41,1 0 1,6 0 0,2-1-1,1-3 15,0-5 0,0 2 1,4-2-1,-1-1 16,-3-1 0,1-7 0,-5-1 0,-2-1 96,-2-3 0,-2-6 0,-3-2 1,-3 1 134,0-2 1,-5 2-1,3-4 1,-2-1-139,-2 1 0,-4-2 0,-2 5 0,0 2-333,0 1 1,-3 2 0,3 0 0,-1 1-88,-3 4 1,-2-3 0,-1 7-258,0 1 0,0 2 0,-1 1-395,1 0 1,6 1 0,1 3 876,0 5 0,11 3 0,-4 1 0</inkml:trace>
  <inkml:trace contextRef="#ctx0" brushRef="#br0" timeOffset="2431">606 1593 7712,'0'21'254,"0"-6"897,0-7 0,2-6-809,2-2 1,-3-6-1,5-7-319,0 0 1,-3-1-1,4 1 1,1 0-235,-1 0 0,0 0 0,4 1 0,-3 2-30,3 1 0,-4 5 0,2-4 0,1 1-17,2 0 1,-4 4 0,1-2 150,1 4 0,-2 1 1,-1 1 115,-1 4 1,-2 2 0,-4 6 0,0 0 120,0 1 1,0 0 0,0 2 0,-1 3-34,-4 2 1,-2-4-1,-6 5 1,0 0-125,0-1 1,1 4 0,2-5 0,1 2-58,-1 0 0,4-6 0,1 2 1,4-4 84,1-1 1,1 1-1,5-3 1,7-2 265,8-5 0,7-2 0,7-2 1,7 0-113,4 0 0,5-10 1,-3-5-1,2-3-689,-2-1 1,-4-8 533,-9 0 0,-3-14 0,-5 0 0</inkml:trace>
  <inkml:trace contextRef="#ctx0" brushRef="#br0" timeOffset="2800">1120 172 7738,'11'-2'0,"-1"-1"388,-1-1 1,-6-6-1,2 1 1,-4-3-160,-1-1 1,0-4 0,0-1 202,0 2 1,0 6 0,-1 2-202,-4 3 1,-2 2-1,-8 9 1,-2 7-16,-5 7 1,-10 18 0,-9 12-1,-11 13-55,-8 10 0,26-29 0,-2 3 0,-1 2 0,0 3 0,-2 2 1,0 3-123,-1 1 1,1 1 0,1 3-1,0 1 1,2-1 0,2-2-1,3-4 1,2-1-318,3-4 0,1-1 1,-15 30-1,11-9 0,7-16-965,9-14 0,6-10 758,7-18 1,1-7-1,3-8-368,5-9 853,3-14 0,7-26 0,1-11 0</inkml:trace>
  <inkml:trace contextRef="#ctx0" brushRef="#br0" timeOffset="3200">145 251 7738,'-13'0'2775,"0"0"-1115,0 0-1342,6 0 0,2 0 1,10 3-31,3 6 0,11 7 1,8 16-1,6 9-164,5 10 1,9 15-1,6 16 1,-23-36-1,1 3-127,4 4 1,-1 2-1,0 3 1,1 1 0,1 1-1,1 1 1,-2 0 0,0 0-54,-3-2 0,0-1 0,1-4 0,0-1 0,-3-6 1,-1-1-1,-1-3 0,1-3-64,24 31 1,-11-16 0,-3-11 0,-6-4 281,-6-5 0,-3-5 0,-5-8 0,-8-4 493,-3-3 0,-2-7 1323,-2 1-281,-2-6-1154,3 3-10374,-5-6 9536,-5-6 1,-3 5 0,-5-5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2:46.7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527 1146 7792,'7'9'-974,"-2"-1"1173,-4-5 1,-1 2-1,0-10-190,0-4 1,-4 2 0,-2 0-1,-1 1 119,-4 3 1,-2-3 0,-3 0 0,-1 0 98,1 1 1,-5-1-1,-1 3 1,-3-2-91,-1 3 1,0 0-1,-1 2 1,1 0-15,0 0 0,-1 4 1,1 2-1,1 0 153,3 0 1,3 3 0,6-5-1,1 1 495,3 0 1,-1-2 561,6 6-1006,-1-6 1,11 3-216,3-6 0,-2 0 0,2 0 0,1 0-65,2 0 0,-2 0 1,2 0-1,3 0-88,-1 0 0,2 0 0,0 0 0,4 0 83,0 0 0,-2 0 1,5 0-1,3 0 135,4 0 1,6 4 0,1 1 0,5-2 66,6-2 0,9-1 0,5 0 0,2 0-96,2 0 1,0 0-1,1-1 1,2-4-90,1-4 0,0-2 0,-4-2 0,-2 1-100,-2 3 0,1-3 1,-6 5-1,-2 0 47,-1 2 1,-7 4 0,-3 1 0,-3 0 55,-1 0 0,-1 0 1,-1 0-1,-1 0 88,-2 0 1,0 1-1,3 2 1,-2 2-100,0-2 0,-6-2 0,4-1 0,-2 2-67,-3 2 1,4-3 0,-3 4-1,-1-2-21,-1 1 0,3-2 0,0 3 1,-2 0-6,-1-1 0,-2 2 0,2-3 1,1 1 25,2-1 0,0 3 0,-4-1 1,3-3 18,0 0 0,5 2 0,-2 1 0,0-2 4,4-2 0,1-1 0,3 0 1,1 0 31,2 0 1,4-4 0,-4-2-1,0 0 97,1 0 0,-4-3 0,3 5 0,-3 1 11,-1 2 0,-7 1 0,-1 0 0,-1 0-27,0 0 1,-2 0 0,-5 0 0,-2 0 21,1 0 1,6 0 0,2 0-1,-2 0-151,-1 0 1,-2 0 0,2 0 0,1 0-79,2 0 1,0 0 0,-5 0 0,0 0-96,1 0 1,2 0 0,-1 0 0,-3 0 133,-1 0 1,0 0-1,-1 0 1,-1 0 110,2 0 1,-5 0-1,0 0 1,-2 0-60,1 0 0,5 0 1,-2 0-1,1 0-114,0 0 1,-2 0-1,5 0 1,-2 0 6,1 0 1,2 0-1,-8 1 1,-2 2 125,-2 1 1,-1 1 0,1-5 427,-1 0 1,-4 0-114,-1 0-419,-5 0 1,2 0-1455,-10 0 695,-2 0 427,0 6 474,1-5 564,6 5-477,6-6 1,-3 0-223,5 0 1,-3 0-1,2-2 13,-1-2 0,0-2 0,-3-4 0,1 1 150,-1-1 1,3-2 0,-2-2 0,-1-2 51,-1-2 1,2-5-1,0 1 1,1-3-87,1-2 0,-5-3 0,5-1 0,-2 2-68,1 1 1,0 2 0,-2-2-1,2 0 60,-2 2 0,-2-4 0,-1 9 1,0-3 91,0 2 0,-1-6 1,-2 5-1,-3 0-34,-1-2 0,-1 1 0,-2-1 1,1 2-74,-1 0 0,0-5 1,0 6-1,1-1-86,-1 1 1,2-3 0,1 4-1,0 1 14,-1 2 0,4 4 0,-3-1 1,-1 0-30,1 2 0,4-3 0,-3 7-32,0-2 1,3-3-1,-5 1-4,-3 0 1,4 4 0,0 1-17,1-3 1,-3 0 0,3-3-46,-1 1 0,4 5 1,-1-1-70,2-1 1,-2 2-19,-1-1 224,1 1-61,4 0 0,-1 3 66,-4 5 0,4 1 1,-5 2 43,0 1 1,3 5 0,-6-3 116,-1 1 0,3-2 0,-2 2-59,-1-1 1,3 3 0,-2-5 0,0 0-50,2 2 0,-5-4 0,5 3 0,-2 0-20,0-1 1,0 2 0,-4-3 0,-1 1 33,-4-1 0,2 3 0,-5-1 0,1-2 35,-1-2 1,0 3 0,-7 1 0,-2-2 21,0-2 0,-7 4 0,2-1 0,-1-1-62,0-2 0,-2-1 0,3 0 1,-3 0-15,-1 0 0,-1 0 1,1 0-1,-1 0-97,1 0 1,4 0 0,0 0 0,-1 0 108,3 0 0,-4 0 1,7-1-1,-1-2 71,-1-1 1,2-1 0,-3 5 0,1 0-95,2 0 0,3-4 0,0-1 0,1 2-4,0 2 0,-1 1 1,1 0-1,0 0-42,-1 0 1,1 0 0,0 0 0,-1 0 3,1 0 0,-6 0 0,-3 0 0,-3 0-204,-2 0 1,-5 1 0,-3 2 0,-4 3 96,0 2 1,-1-1-1,2 2 1,3-5 164,4-3 1,3-1 0,1 0 0,1 0-50,-1 0 1,-4 2-1,-1 1 1,-2 1-25,-2-1 1,-1 0 0,0 0 0,3 1 61,2-1 1,1 3 0,5-1 0,-1-1-56,1 2 0,-1-5 1,1 5-1,-1-1-30,1-1 1,-5 5 0,-2-3 0,0-1-29,-4 1 1,3 4 0,-1-2-1,0 1 50,1-1 0,1-3 1,7 2-1,-1-1-29,1-3 0,-5-2 0,2-1 0,2 0 172,4 0 0,5 0 0,-3 0 0,2 0 2,3 0 1,3 0 0,4 0 0,4 0 63,3 0 1,2 0 0,0 0-177,0 0 0,1-1 1,2-2-1,1-1-49,-1 1 0,-2 1 1,-1 2 11,0 0 0,0 0 0,0 0 39,-1 0 0,1 0 0,2 2 31,2 2 0,-3-3 0,3 4 5,-2-4 0,2-1 1,0 0 37,-1 0 1,-2 0-49,-1 0-52,6 0 75,1 0 117,6 0-120,0 6 1,0 1 0,-2 8 0,-1 3-43,-1 4 1,-2 10-1,2 9 1,-4 13-23,1 15 0,-5 11 0,5 15 0,0 0-140,2-4 0,4-11 1,1-11-1,0-8 2,0-8 0,1-16 0,2-12 0,3-5 1027,2-4 811,-6-7-403,10-3-1313,-10-6 1,2-5-1,-8-1 1,-5 1-3321,-3-1 3364,-1-4 0,-6 2 0,-2-5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2:58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290 435 7850,'-13'-5'240,"0"1"0,-5-6 0,-1 1 0,0-3-208,0-1 0,-4 3 0,2 0 0,1-2 98,2 2 0,4 4 0,2-3 0,2 0 191,1 2 0,6 0 140,-1 2 0,2 2 662,2-5-574,0 5 0,0 17-427,0 13 1,0 11-1,-1-2 1,-2 5-51,-1 3 0,-5 6 0,3-2 1,0 5-228,0 4 1,0-3 0,3 3 0,-1-4-19,1-5 0,2-7 1,1-8-1,0-2-125,0-6 0,1 1 0,2-5 0,3 1-49,1 0 1,-2-6 0,2 1 0,0-2-319,1-2 1,-6 0 0,4-1 23,0-3 1,-4-2 640,2-3 0,3-2 0,1 4 0</inkml:trace>
  <inkml:trace contextRef="#ctx0" brushRef="#br0" timeOffset="1433">185 474 7276,'-13'0'246,"0"0"1,1-1 284,3-4 1,5-2-1,8-6-283,5 0 1,3 1 0,1 2 0,1 1 65,4-1 0,-2 0 0,6-1 0,3 3-67,4-3 1,0 4-1,6 0 1,3 1-34,5 3 1,4 0 0,5 0 0,2-1-97,4 1 0,1 1 1,7 2-1,2 0-132,2 0 1,0-4-1,8-2 1,2 0-26,0 0 0,1-2 0,-2 2 1,3-2 60,5-2 1,-3 3-1,8-2 1,-3 0-22,-3 2 0,7-5 0,-4 4 0,2-4 81,-5-1 0,0 0 0,-3 1 0,1 2 41,1 1 1,-11 1-1,1-2 1,-6 1-63,-4-1 0,-2 3 1,0-2-1,0 0-23,-4 2 1,-4-5-1,-2 4 1,-1-4-91,1-1 1,-6 4-1,-5 2 1,-4 1 47,-3 3 0,-5 1-1,0 2 1,-2 0-44,-1 0 1,-1 0 0,0 0 0,1 2 19,-1 2 0,-4 2 0,-2 4 0,-1-2-6,-3-3 0,3 4 0,0-3 1,0 0 29,0 0 0,0 0 0,-1-3 1,4 1 34,3-1 0,1 0 0,-1 0 0,-2 1-15,-1-1 1,-4-1-1,2-2 1,-1 0 306,-3 0 0,-5-2 750,-2-2-242,-7 2-376,4-4-1007,-6 6 1,2 11 0,1 2 466,1 1 0,2 7 0,-3 2 0,3 7 79,1 5 0,-4 9 0,1 5 0,-2 8 0,-2 9 1,0 7 0,0 8 0,0-1 19,0-2 0,4-10 0,2-3 0,1-10 70,4-5 1,0-13 0,2-2-1,1-8 92,-1-5 1,4 2 0,-1-7 0,-2-1-31,-4-1 1,-6-2 0,3 0 0,-1 1 110,-3-1 1,-1-4-217,-2-1 1,-6-5-197,-3 2 0,-3 0 0,-1 0-107,0-2 0,1 0 0,2 0-90,1 1 1,5 0-117,-5-4 513,6 0 251,-3 0-216,1-5 0,-1 2 0,-6-5 0,0 1 27,-2 0 0,-8 2 0,-2-2 0,-5 0-51,-6-1 0,-4 4 0,-5-5 0,-6 0 20,-6 2 1,-2-3 0,-5 4 0,0 0-24,-4 0 1,5-2 0,-3 3 0,2 2-172,3 2 1,-5-4 0,4 1-1,-2 1 33,2 2 1,1-4 0,4 1-1,-4 1 22,-4 1 1,5 2-1,-7 0 1,2 0 1,0 0 0,-2 0 1,0 0-1,0 0 44,0 0 1,5 5-1,0 1 1,-4 0 36,-4-1 0,8 4 0,-2-4 0,5-3 65,1 0 0,0-1 0,5 2 0,4 2 12,4-2 1,2-2 0,-1-1 0,-1 0 21,2 0 1,1 0 0,2 0-1,-1 0-36,1 0 1,-7 4 0,0 1 0,-1-1-120,3 2 1,-2 0 0,1 4 0,-2-1-4,-2 1 1,3 0 0,2 1 0,3-4 29,2-1 1,2 3-1,1-5 1,-1-1 22,5-2 0,3 4 1,3-1-1,-2-1 130,-3-1 0,8-2 0,-4 0 0,4 0-15,2 0 0,-2 0 0,4 0 1,0 0-89,0 0 0,0 0 1,3 0-1,-3 0 2,-2 0 1,4 4 0,-4 0 0,1 1-39,-1 1 1,1-3 0,-4 5 0,4 1-160,1-2 0,0 5 0,3-5 0,-2 2-163,2 0 1,6-6 0,3 3-2148,1 0 1314,1-5 0,7 5 333,2-6 0,-1 0-997,6 0 1814,0 0 0,4-6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4:54.2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633 774 7754,'-14'0'1232,"1"-1"0,0-2 0,0-1 1,0 1 602,0 1 0,4 1-2994,0-4-3044,6 4 4203,-3-5 0,6 0 0,0-1 0</inkml:trace>
  <inkml:trace contextRef="#ctx0" brushRef="#br0" timeOffset="383">330 524 10865,'0'9'1250,"0"0"1,0 1-813,0 2 0,0 4 0,0 6 0,-2 10-395,-2 9 0,3 7 0,-5 11 1,0 8-226,-3 11 1,-1 9 0,0 11 0,6-47-1,0 1 22,1-1 1,0 0 0,1 0-1,0-1 1,2 1 0,0-1 0,0 46-15,0-2 1,0-14 0,0-5-1,0-6 392,0-3 1,1-5 0,4-2 0,2-4 122,0-4 0,5-1 1,-4 1-1,0-1-35,1-2 0,-2-10 1,4 0-1,-3-4-254,3-5 0,-4-5 0,0-4-1581,-1-1 479,-2-7 1,-4-8 0,0-8 0,0-6 1049,0-7 0,-5-15 0,-3-9 0</inkml:trace>
  <inkml:trace contextRef="#ctx0" brushRef="#br0" timeOffset="733">1 643 7766,'0'-13'820,"0"-1"0,1 3 239,4 2 0,3-7 1,11 3-1,6-2-695,5 0 0,10-2 1,1-1-1,3 2-600,2 2 1,5 5-1,-1 2 1,2 1-245,-1 3 0,-7 12 1,0 5-1,-3 7-219,-1 6 1,-2 4 0,-5 6 0,-5-1 448,-5 5 1,-8-1 0,0 5 0,-7-1 293,-2 0 1,-1 0 0,-5-6 0,-2-2 582,-2-1 1,-3-1 0,-7 1 0,0-4-19,-4-3 1,-4-2-1,-8 0 1,-6-1-451,-2-3 1,-3 0-1,-1-7 1,-2-4-455,2 1 0,2-6 1,5-2-1,6-4-374,6-4 1,9-3 0,10-8 668,3-3 0,6-8 0,3-8 0</inkml:trace>
  <inkml:trace contextRef="#ctx0" brushRef="#br0" timeOffset="1033">962 630 7778,'-38'33'858,"1"-3"1,3-6-117,2-2 1,3 5 0,9 5 0,5 1-200,5 4 1,7-3 0,-2-1 0,4-1-491,1-2 1,6-2 0,4-2 0,8-1-613,8-3 0,6 0 0,8-9 0,0-6-27,4-4 0,5-3 1,8-1-1,1-4 256,-2-4 0,-1-4 0,-11-3 1,-4-1 676,-8 0 1,-4-2-1,-15 0 1,-7 0 414,-8 0 1,-11-4 0,-9 0 0,-1-5-348,1-3 0,-3 0 1,3 5-1,-3 0-625,-1-1 0,-3-3 1,1-1-1,4 2-495,4 1 1,-2 2 0,6-1 704,4 1 0,-1-6 0,6-2 0</inkml:trace>
  <inkml:trace contextRef="#ctx0" brushRef="#br0" timeOffset="1367">1317 814 7734,'9'13'509,"0"0"0,-1 0 0,6-1 0,0-2 219,4-1 1,-2 0 0,6 6 0,1 1-304,2 1 1,-3 7 0,-2-2-1,-1 2-547,-2 3 0,0 3 0,-4 1 0,-5-2-17,-5-1 1,-3-3 0,-2-2-1,-4-2-115,-7-2 0,-2-6 0,-5-6 0,-1-1 620,1-3 0,-2-3 1,-4-4-1,1-5 251,3-3 1,-1-1-1,4-1 1,-1-4-403,1-4 0,6-3 1,6-3-1,1-2-285,3-5 1,9-3 0,9-2 0,8 1-307,6-1 0,9 1 0,2-2 0,8-2-598,8-1 0,-1 5 0,5 5 0,0 3 30,0 7 0,0-1 1,0 7 943,-7 2 0,-6 1 0,-8 2 0</inkml:trace>
  <inkml:trace contextRef="#ctx0" brushRef="#br0" timeOffset="1683">2581 24 9589,'-6'-13'1371,"3"6"1,-6 4-989,-1 6 0,-6 7 1,-5 12-1,-2 9-420,-5 5 1,-7 11 0,0 6-1,-3 8-97,-1 8 1,0 8-1,4 7 1,6-4-98,6-4 0,5-6 0,9-7 0,6-4 86,6-5 1,11-9 0,9-11 0,8-2 429,8-3 1,2 2 0,7-5-1,2-5-59,1-5 0,6-4 1,0-4-1,-1-3-318,-2-4 1,-3-1-1,-2-1 1,-7-4-655,-5-3 0,-1-10 1,-7-4-1,-2-3-2132,-4-1 2878,-7-6 0,3-2 0,-6-5 0</inkml:trace>
  <inkml:trace contextRef="#ctx0" brushRef="#br0" timeOffset="1866">1857 695 7729,'-28'8'0,"0"-4"1023,2-2 0,0-4-417,12-2 0,16-4 1,17-5-1,10 0-678,11 0 1,11-2 0,13-2 0,8-4-608,7 1 0,9-5 679,-1 3 0,-39 7 0,1-1 0,1-1 0,-1 1 0</inkml:trace>
  <inkml:trace contextRef="#ctx0" brushRef="#br0" timeOffset="2300">4016 472 7768,'0'13'944,"0"0"0,5-1 1,6-4-1,5-3-397,6-4 1,4-2 0,5-4-1,5-5-586,7-6 1,5-6-1,9-7 1,4-3-516,4-2 1,5 1-1,0-4 1,-1 3 283,-2 2 0,-7 1 1,-4 7-1,-6 2 135,-7 4 0,-12 9 0,-6 5 1,-5 2 336,-3 2 1,-7 2 0,-3 2 0,-1 5 242,-3 3 0,-3 7 0,-5 6 1,-5 7-56,-6 7 1,-4 11 0,-7 4-1,0 10-336,-4 10 1,-1 8 0,-3 1 0,4-1-167,3-2 0,3-2 0,3-2 1,6-5-273,6-3 1,4-11 0,8-13 0,2-3-100,5-2 0,7-1 0,3-4 0,1-8-63,4-7 1,1-4 0,1-4-1,-1-2-1002,-3-4 1548,-9-4 0,-1-7 0,-5-1 0</inkml:trace>
  <inkml:trace contextRef="#ctx0" brushRef="#br0" timeOffset="2948">4279 959 7762,'-34'7'0,"3"3"0,10-4 0,4 1 834,7 4 0,4-4 0,8 0 0,4 1-362,7-1 0,9-4 0,13 1 0,10-2-476,9-2 1,12-2-1,10-4 1,6-7-430,6-7 0,7-5 0,-46 12 0,0 0 0,0-1 0,0 1-133,0 0 0,0 0 1,-1-2-1,0-1 0,45-16 1,-4 0 565,-6 0 0,-7 1 0,-14 5 0,-5-1 0,-3 1 0,-4 1 0,-7 2 0,-9 2-100,-9 2 0,-6-3 1,-7 3 1013,-4-1 0,-2 4 1,-6-2-1,-1 5-333,-4 4 0,-2-1 0,-8 4 1,-1 0-421,-1 0 0,-2 2 0,3 4 0,-3 0-259,-2 0 1,5 1-1,-1 4 1,2 4-137,2 2 0,0 3 1,1-1-1,2 0 45,1 0 0,6 5 0,-1 2 1,2 3 296,2 5 0,2 3 0,2-2 1,6 5 69,6 4 1,6 3-1,9 9 1,4-2 15,3 2 1,-3 1-1,0 1 1,0 0-54,-1-4 1,-8-4-1,-8-8 1,-5-2-135,-4-2 0,-3-1 0,-6-5 0,-3-1-15,-6-3 1,-6 3 0,-12-5 0,-4 2-132,-4 0 1,-5-6 0,-2 2 0,-3-5 50,-2-4 0,6-3 1,1-6-1,8 0 149,4 0 1,12-2 0,5-2 0,3-7 137,5-5 0,3 0 1,5-6-1,3-2-87,4-6 1,7-2 0,3-4-1,3-1 36,1-4 1,1 2 0,0-7-1,3 2 34,0 0 1,1-1-1,-6 3 1,-2-4-150,-1 0 0,-6-1 1,1-3-1,-7 3-83,-6 2 0,-2 1 0,-2 3 1,-2 0-181,-2 2 1,-9-2 0,-9 8-1,-3 3-336,-2 2 0,-3 0 0,-1 12 0,2 4-102,1 7 0,2 5 0,1 4 0,3 6 668,4 6 0,-2 11 0,-1 6 0</inkml:trace>
  <inkml:trace contextRef="#ctx0" brushRef="#br0" timeOffset="3449">6569 853 7737,'-13'12'902,"0"-3"-253,0-5 1,0-2-1,-1-2 1,1-2-189,0-2 0,4 1 0,1-6 1,-3-1-492,0-2 1,2-5 0,2-2-1,1 0-75,3 0 1,1-5 0,2 2-1,0-1 34,0 1 0,2-3 0,2 5 0,5-2 21,3 0 1,5 7 0,2 1-1,0 5 60,0 3 0,5-3 1,-4 5-1,1 1-37,-4 1 1,-2 8 0,-2 3 0,-1 4-74,-4 5 1,3 4 0,-7 8 0,-3 5 108,-3 3 0,-10 8 0,-9 2 0,-2 5 112,-5 4 0,-7-2-1,1 5 1,-1 0 50,0 0 0,6-10 0,-2-2 1,5-7 15,4-6 0,9-3 0,8-7 0,4-3-17,1-4 1,12-8-1,5-3 1,10 1-80,8-1 1,1-4 0,13 1 0,2-4-228,4-4 1,5-5 0,6-8 0,0-4-563,0 1 1,-2-11-1,-1 2 1,-2-6 697,2-5 0,-4 4 0,-1-10 0</inkml:trace>
  <inkml:trace contextRef="#ctx0" brushRef="#br0" timeOffset="3833">7201 709 7737,'-22'7'715,"0"-3"1,2-2 0,-2-2 123,4 0 0,8 0 1,3-2-451,1-2 1,1 1 0,5-6-439,0-1 1,0 3 0,0-2 0,2-1-24,2-2 0,4 0 1,5 2-1,0 1 4,0-1 1,6-2 0,3-1 0,4 0 80,5 0 0,-2 4 0,6 2 0,2 1 45,1 3 0,2 1 0,-1 2 0,1 0 16,-1 0 0,1 12 1,-2 6-1,-3 5-40,-5 3 1,-8 8 0,-6 6 0,-5 6-16,-7 6 1,-4 6 0,-6 2 0,-7 1-3,-7 1 0,-7-6 0,-4 1 0,-2-3 160,-1-2 0,-2-9 1,6-7-1,6-5 809,5-6 1,4-6-409,2 3 0,13-12 0,10-1 0,15-6-240,13-3 1,15-2 0,14-4 0,10-7-547,10-7 1,-36 7 0,1-2-1,4-1 1,1-2 0,3-1-1,0-1-126,1 0 0,-1-1 0,3-2 0,0-1 2,1 0 0,-1 0 0,5-4 0,0-1 0,2-1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2:16:41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2750 1317 7744,'-5'-21'1758,"1"4"0,0 2 1396,-2 2-3652,4 5 0,2 3 0,11 6 0,3 3 498,4 5 0,-1 9 0,-4 2 0</inkml:trace>
  <inkml:trace contextRef="#ctx0" brushRef="#br0" timeOffset="683">2868 1014 7732,'-13'-32'1021,"0"-3"0,-5-4 1,1 0-1,2 1-262,5 3 1,-2 4-1,3 8 1,-4 2-515,-4 2 1,-4 2-1,-8 5 1,-6 3-533,-9 5 0,-17 2 0,-10 5 0,-6 6 172,-6 9 0,-11 11 0,42-12 0,-1 1 0,-4 2 0,0 1 11,-4 3 1,0 0 0,1 0 0,-1 2 0,-3 4 0,1 1 0,-1 1 0,0-1-40,1 1 0,0 1 0,-2 3 0,-1 1 0,1 0 0,1 2 1,-1 1-1,1 0 151,3 1 1,1 0 0,2 0-1,2 2 1,3 2 0,2 3-1,0 1 1,0 0 33,-1 3 1,3 1-1,4 0 1,2 1-1,0 3 1,3 2-1,3 0 1,2 2-23,2 1 1,3 1 0,2 3 0,3 0 0,4 0 0,3 1-1,3-1 1,2 0-37,5-3 1,3 0-1,3-5 1,3 1-1,3-3 1,3 0-1,5 0 1,3-1 10,3 0 1,5-1-1,4-1 1,4-1 0,3-1-1,2-1 1,5-1 0,2-2 41,2 1 1,3-2-1,5 1 1,2-2 0,5 1-1,2-1 1,3-1 0,1-2 44,3-2 1,0-1 0,2-1 0,1-3 0,4-2 0,2-1-1,4-1 1,1 0-147,5 1 1,1-2 0,1-4 0,1-1-1,5 1 1,2-1 0,-33-9 0,0 0-1,1-1 129,0 0 1,1-1-1,0-1 1,1 1-1,1 0 1,0-1-1,1 0 1,0 0-1,-1-1 1,-1 0-1,0 0 1,0-2-28,28 4 1,-1-2-1,0 1 1,-1-1 0,0-2-1,1-2 1,-1 0 0,2 0-44,1 0 0,0-1 0,-2-3 0,0-1 1,-28-2-1,1 0 0,-1-2 0,1 0 1,0-1-1,-1-2 46,1-1 0,0 0 0,0-3 0,1 0 1,1-2-1,0-1 0,-2 0 0,-1-1 1,0-1-1,-1-1 0,0-1 0,-1 0-91,30-11 1,-1-1 0,-3-1 0,-1-2 0,1-3 0,-2 0 0,-1 0 0,-2-1-110,-1-1 1,-2-1 0,-5 1 0,-3-3-1,-4-1 1,-2-2 0,-2 0 0,-1-2 191,-2 0 0,-1-1 0,0-2 0,-1-1 0,-3 1 0,-1-1 0,-2 0 0,-1-1 15,-4 0 1,-1 1-1,-3 1 1,-2 0-1,-6-4 1,-2-1-1,-1 0 1,0-1 88,-2 1 1,-3-2-1,-4 1 1,-2-1 0,-1 0-1,-2-1 1,-2 1-1,-3-2-12,-3 1 1,-2-2 0,-3 0 0,-2 0 0,-2 0 0,-2-1 0,-1-2 0,0-2-130,-2-1 1,-1 0 0,-4-2-1,-4 1 1,-3-3 0,-3 0 0,-3 0-1,-2 0-139,-3 0 1,-1 1 0,-4 1 0,-3 2 0,-1 0 0,-2 1 0,-2 1 0,-2 0 64,-2 0 1,-2 2 0,-4 0 0,-2 2-1,-3-1 1,-1 3 0,-4-1 0,-1 3 31,-3 1 0,-1 2 0,-4-1 1,-2 1-1,-8 0 0,-4 3 1,-3-1-1,-4 2-46,25 14 0,-1 1 0,-1 1 1,-1 3-1,-1 1 0,-2 0 1,-5 0-1,-3 1 0,0 0 1,-1 2-1,0 1 0,-2 1 62,-1 1 1,-1 2 0,0 1 0,-4 1 0,-1 1 0,1 2 0,-1 1 0,1 2 0,-1 1 0,4 1 0,0 0 0,1 2 15,4 1 0,2 1 0,0 1 0,2 1 0,1 0 1,0 0-1,3 2 0,1-1 0,-1 2 0,-1 1 1,0 0-1,-1 1-148,-1 2 0,-2 1 0,1 2 1,-1 2-1,0 2 0,0 1 0,-5 3 1,-1 0-1,0 2 0,-1 1 0,0 1 1,0 1-108,-1 1 1,0 2 0,-1 0 0,-2 2 0,0 0 0,0 2 0,3 3-1,1 2 1,0 0 268,1 0 0,1 1 0,0 1 0,-1 1 0,2 1 0,0 0 0,5-2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8:03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856 26 7850,'-13'0'-500,"-1"0"1,1 0-1,0 0 500,0 0 23,0 0 1,7 0 0,6 0 321,7 0 0,5-5 0,1 1 0,0 1 886,0 2 0,1-1 469,-1-2-923,0 2 1,-6-2-146,-2 8 0,-5-1 0,-5 6-193,-4 1 0,2-2 1,0 0-1,-1 1 118,1-2 0,3 5 0,-4-3 0,3 3-67,2 1 0,-3 0 0,0 0 0,0 2-346,0 2 1,-8 8-1,-1 7 1,-4 2-203,-4 2 1,-10 7-1,-6 1 1,-8-2-558,-4-1 0,-8-3 0,-2-3 1,-3-5-458,-2-7 1,6-6 0,3-8 0,4-6 1071,5-6 0,3-16 0,5-9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8:25.2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457 883 8004,'-8'0'2228,"3"0"1,6 0-1895,3 0 0,2-2 0,5-1 0,-3-1-189,3 1 0,2 2 1,3-1-1,4-1-101,5-1 1,4-7-1,14 3 1,7-5-40,11-5 1,14-8-1,15-9 1,-39 15-1,1 0 87,2-2 0,1 0 1,5-1-1,0-1 1,4-2-1,1 0 1,2-1-1,1 1-2,2 0 0,0-1 0,-4 2 0,0-1 1,-2 2-1,-1 0 0,-3 2 0,0 0-24,-3 2 0,0-1 0,-3 1 0,-1 1 0,-5-1 0,0 2 0,41-16-85,-11 8 0,-9 1 1,-8 6-1,-5 0-192,-7 0 0,-11 6 0,-11 5-1460,-8 2 0,-11 1 495,-3 0 1,-11 4-1,-9-4 1176,-9 4 0,3-5 0,-4-1 0</inkml:trace>
  <inkml:trace contextRef="#ctx0" brushRef="#br0" timeOffset="597">365 856 8049,'13'-6'217,"-4"-1"1,-2-6-1,0 0 486,0 0 0,2 0 0,4-1 1,2 1-405,3 0 0,-4-3 0,4 1 1,-4 4-283,0-1 1,-4 0-1,2-1-40,2 0 1,2 4 0,-3 0-159,1-1 1,-1 3 0,0-1 0,0 1-94,0 0 1,0 2-1,1-2 1,-1 1 91,0 3 1,0-2 0,0 0 3,0 2 316,-5 2 0,-4 4 1,-11 4 138,-11 6 0,-5 9 0,-15 1 0,-5 7-38,-2 5 0,-8 3 0,-4 1 0,2 1-113,1-1 1,-3 1 0,0-1 0,2 1-81,6-1 0,5-5 1,10-5-1,6-5-42,5-7 0,13-7 1,2-2-1,10-2-47,7-4 1,10 0 0,7-4-1,9 0 159,8-3 1,3-5 0,7 3 0,0-2-74,-1 0 1,1 2 0,-2-3-1,-1 2-49,-2 2 0,-4 0 1,3 4-1,-2-3 55,-2 2 0,-2-3 0,-2 1 1,1-3-105,-1-2 1,0-2-1,1-1 1,-1 0-605,1 0 0,-1-6 0,1-3 0,-1-4 659,1-5 0,5-9 0,2-6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8:28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253 1014 8024,'-13'0'206,"1"-1"0,2-2 25,1-2 0,7-5 0,-3 1 0,8-4-78,10-4 0,11-8 0,19-8 0,7-2-93,6-6 0,5 2 1,11-6-1,4 1 153,1 0 0,5 0 0,-7 4 0,2 1 77,2-1 0,5 7 0,1 2 0,-1 3 154,1 2 1,5-2 0,-3-1 0,3 0-127,-3 4 1,-2-1 0,-6 4 0,0-2-319,0 2 1,-3-1 0,-6 5-1,-10 4-470,-9 3 0,-5 1 1,-8 6-1,-5-1-372,-6 0 0,-7 3 0,-7-4 102,1 0 1,-7 3-1,-4-5 740,-6-3 0,-4-6 0,-7-4 0</inkml:trace>
  <inkml:trace contextRef="#ctx0" brushRef="#br0" timeOffset="566">188 1040 8212,'0'-8'949,"0"-1"-1221,0-1 1,4-2 0,0-1 0,1 0 306,1-1 1,-4 1 0,7 0 0,0-2 171,-2-2 1,4 2 0,-6-2-1,3 2 62,2 2 1,0-2 0,2-1-1,0-3-56,2-1 1,4 2-1,-2-4 1,3-1-40,1-2 1,1 0 0,2 2 0,-2 2-101,-2 2 0,-2 2 0,-5 3 0,-2 3-154,-1 2 0,-6 2 62,1 2 0,-14 18 0,-8 4-150,-5 7 1,-9 9-1,-5 10 1,-5 4 94,-6 0 0,1 4 0,0-4 0,2 1 230,2 1 0,1-8 0,5-2 0,11-8 41,8-8 0,5-5 1,13-10-172,6-3 1,10-10-1,8-5 1,5-4 240,6-4 1,3-10-1,2 2 1,-1-2-89,0 0 0,1 4 0,-1 0 1,-1 4-363,-2 1 1,-9 3 0,-6 7-219,-2 4 0,-3 11 0,-7 7 0,-5 6 7,-2 2 1,-2 2 0,0-4 0,0 0-297,0 0 1,0-6 0,1-5 688,3-2 0,10-2 0,6-4 0</inkml:trace>
  <inkml:trace contextRef="#ctx0" brushRef="#br0" timeOffset="983">477 566 8027,'-12'-13'377,"2"0"970,1 0 0,6 0-1088,-1 0 1,8 1-1,5 3 1,3 5-173,1 2 1,0 8 0,-1 4 0,-2 6-131,-1 6 1,-2 5 0,2 3 0,-5 6-140,-2 2 0,-2 5 0,0 1 1,-2-1-154,-2-2 1,1 3 0,-4-2 0,1-4-100,3-6 0,2-4 0,1-3 0,0-3-13,0-5 0,1-6 1,3-4-1,7-1 447,5-3 0,4-14 0,7-3 0</inkml:trace>
  <inkml:trace contextRef="#ctx0" brushRef="#br0" timeOffset="1336">174 1159 7940,'-30'9'0,"-1"-2"0,3-1 857,5-3 0,4-2 1,6-1 420,-1 0-1659,7 0 0,3 0 82,8 0 1,3 0 276,7 0 1,-1 0-1,0 0 1,1-1-93,4-4 0,-2 4 1,6-5-1,1 0-160,2-3 0,6 2 0,1-2 0,2-1-375,2-2 0,7-1 0,1 0 649,-2 0 0,5-6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8:38.2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659 369 7978,'-19'-19'0,"-1"-2"0,-1 1 230,4 2 0,2 2 0,3 0 0,2-2 489,1 2 0,6 2 0,-1 1 33,2-1 1,7 6-1,1 0-334,1 3 0,2 2 1,4 7-1,0 5 122,0 2 0,2 8 1,1 3-1,3 3-126,1 2 1,-2-1 0,4 2 0,1 2-238,2 6 0,-3-3 0,2 1 1,2 1-77,3 3 1,8 0 0,-1 10-1,5 3 64,3 5 0,7 1 0,0 9 0,5 4-61,0 2 0,-4 4 0,-3-5 0,-6 4-7,-2 5 0,-7 5 0,-3 9 0,-5 1 9,-4 2 1,-9-2 0,-8-6 0,-4-3-132,-1-1 0,-6-6 0,-3-7 1,-4-4 39,-4-3 0,1-4 0,-5-1 0,1-6-132,-1-4 0,1-8 0,-2 1 0,4-8-21,4-9 0,6-5-85,4-8 0,4-6 1,4-2-57,5-4 1,3-1 0,1 0 108,0 0 1,0 0-1,0 0-321,1 0-608,-1 0 685,0 0 1,-6-1-284,-2-4 0,-5 2-38,-5-6 0,4 1 0,-4-6 1,4 1 734,1 0 0,0 0 0,0 0 0</inkml:trace>
  <inkml:trace contextRef="#ctx0" brushRef="#br0" timeOffset="500">541 540 7943,'-36'7'0,"3"-2"69,1-4 1,-3 0-1,2 2 1,1 2 98,0-2 1,3-2 0,5-1 0,2 0 13,-1 0 1,-2 2 0,-1 1 0,0 1 89,-1-1 1,2-2 0,2-1-1,2 0 545,2 0 1,8-1 0,6-4 59,4-3 1,2-8 0,5-3-1,7 0-384,8 0 0,5-6 0,5 0 0,4-4-234,3-1 0,6-2 0,1 0 1,1 0-214,-1 0 0,5-3 0,-4 4 0,1 0-286,-3-1 1,-3 6 0,-1-2 0,-4 6-339,-5 3 0,-3 6 0,-14 5-1737,-2 3 915,-2 0 1,-2 7-995,-4 2 2394,-3-3 0,5 5 0,2-6 0</inkml:trace>
  <inkml:trace contextRef="#ctx0" brushRef="#br0" timeOffset="1033">935 2751 8370,'8'-1'3377,"-2"-2"-2347,0-1 1,1-7-1,7 4-651,4 0 1,-2-5 0,7 3 0,4-3-162,2-1 0,13 0 0,4-1 0,8-4 245,7-4 1,14-9-1,5-4 1,7-4-245,-41 17 1,1 0 0,-1-3-1,0-1 1,3-3 0,0-1 0,0 0-1,-1 0-44,0-1 0,1-1 1,-3 3-1,0 0 1,-3 0-1,0 1 1,-1 1-1,1 0 122,39-26 1,-5 3 0,-8 6-1,-12 11-323,-10 8 1,-14 7 0,-6 10-498,-8 3 1,-10 5 0,-5 5-774,-3 3 0,-2 4 0,-2 1-227,-1 0 1,-7-1-1,3-2 1523,-4-1 0,-7-6 0,-2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39:19.9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2291 198 8132,'1'-21'-129,"4"-5"0,-4 4 0,4-3 1,-4 3 341,-1 2 1,-6 8-1,-3-1 1,-2 2 380,-3 4 1,-5-3 0,-2 6 0,-4 1-343,-2 1 1,1 2-1,0 2 1,-1 1 62,1 1 1,0 5-1,-1-5 1,0 0-29,-4 2 1,6-4-1,-4 2 1,0-2-115,1-2 1,-2 0 0,1 0 0,-2 1-206,2 3 0,-4-1 0,-2 5 0,-4-2-149,0-4 1,-5 6-1,-1-1 1,-3 2 124,-7 0 0,6-1 0,-7 6 0,1-1 182,0 0 0,4 0 1,0 2-1,-2 1-47,4 1 0,0 5 0,5-3 0,-4 2-83,-3 2 0,4 6 0,2 2 0,1 0-140,0 1 0,0-3 0,5 5 1,1-2 140,3-3 0,-2 4 0,5-3 0,0 1 36,0 1 0,1-4 0,4 3 0,1-2 0,0 2 1,0-4-1,1 4 1,1-3-53,2-2 1,6 2-1,-1 1 1,2 2-26,2-2 0,1-1 0,2-2 0,3-1 2,1-3 1,1 3 0,5-4 0,0-1 23,0-2 1,0 1 0,2-2 0,2-1 100,5-1 0,9-2 0,4 0 0,2-1 219,3-3 1,3 1 0,3-4 0,0 0-97,4-1 1,1 0 0,1-5 0,1 1-163,-1 4 0,1-4 0,-2 5 1,-2-2-61,-1 1 1,2 4 0,5-4 0,2 3 104,-1 2 0,4 2 0,1 1 0,4 0 43,6 0 1,-4 0 0,3 0 0,-2 1-108,2-1 0,3-4 1,5-2-1,-3-1-43,0-3 1,-1-2-1,5-1 1,1 0 43,4 0 1,-8 0-1,2 0 1,-2 0 10,-3 0 0,6 2 0,-3 0 1,1 3 101,-4-2 0,-3 3 0,0-1 0,5 1-45,2 0 0,-2 0 0,-2-3 0,-1 3-78,1 1 1,3-2 0,6 2 0,1-1-21,-1-3 1,4-2-1,0-1 1,2 0 57,-1 0 1,-5-1 0,1-2 0,-1-3 63,1-1 1,-1-2 0,4-3 0,-1 2 33,-3 1 1,5 0 0,4-2 0,5 0 10,3 3 1,-5-1 0,-1-3 0,-4 2-91,0 1 0,2 2 1,-1-4-1,-2 3-79,-5-3 0,-2 4 0,-1-2 0,3 1-110,5 0 1,-4-3 0,1 3 0,0 0 76,2-1 1,4 1-1,-1-2 1,-2 1 149,-5-1 0,-4 3 0,-2-2 0,2-1 8,6-2 1,-1-1 0,2-2-1,1-1-56,-1-1 0,-3-1 0,3 5 0,0 0-94,0 0 0,-2 0 0,5-2 0,4-3 80,6-4 1,-1-2 0,-4-3 0,-8 1 160,-7 0 1,-14-1 0,-1 2 0,-4 2-116,-4 1 0,-1 4 0,2-3 0,4-3-114,3-1 0,-4 0 0,-4 3 0,-7 5-223,-5 2 1,-8 2 0,-2 0 0,-4 0 32,-5 0 0,-3-1 1,-6 1-1,1 0 125,-1 0 0,-2 0 0,-2 0 0,-3-1-21,-5 1 0,-4-4 0,-5-1 1,-4 1-73,-3-2 1,-7 4-1,-3-3 1,-3 4-81,-1 1 0,-10-5 0,0 1 0,-1 1 292,-1 1 1,-1 2 0,0 0 0,-1 1 156,0 3 1,-5-3 0,-5 5 0,-6-2-146,-5 1 0,-8 5 0,-2-2 0,3 4-10,0 1 0,7 0 0,-3 0 0,-2 0-83,-2 0 0,-3 4 0,5 2 0,-1 0-147,-4 0 0,0 0 0,-6-4 0,3 3 207,-3-2 0,4-2 0,-2-1 0,1 0 89,0 0 0,2-4 0,5-1 0,-3 3 11,-5 0 1,-6 2-1,1-1 1,5-2-133,6-2 1,0 1-1,8 4 1,-3 0 109,3 0 1,-4-4 0,4-1 0,-2 2-64,1 2 1,-5 1 0,5 0 0,2 0 27,0 0 1,4 0 0,-6-2-1,1-1 3,1-1 0,-6 0 0,-2 4 0,-9 0-152,-10 0 0,47 0 1,-1 0-1,2-1 0,-1 2 1,-46 0-169,4 3 0,2-1 0,1 5 0,2-1 224,2 0 0,2 2 0,4 3 0,-2-2 34,2-1 1,-2 0-1,0 2 1,4-1 284,4-1 1,4-1 0,6 2 0,2-1-244,2 1 0,4-3 0,7 0 1,2 1-411,6-1 0,8-4 0,4 3 1,4-2-349,6 1 1,-3-1-1,7-3 1,0 2-449,3 2 0,1 5 1,-2 0 1165,-2 6 0,-4 5 0,-5 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21:40:47.7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421 672 7875,'-32'8'384,"6"1"1,5-6-1,8 2 1,1-5 4158,4-5-4651,2 4 0,6-7-4055,0 4 3213,0 2 0,1-3 950,4 5 0,-4 5 0,5 3 0</inkml:trace>
  <inkml:trace contextRef="#ctx0" brushRef="#br0" timeOffset="564">1158 13 7880,'-13'0'2313,"2"-1"0,0-2-596,3-1 0,3-1-1119,-4 5 0,6 3 0,-1 6-389,3 9 1,1 11 0,0 9 0,0 7-59,0 8 0,1 13 0,2 1 1,1 6-159,-1 8 1,3 2 0,0 6 0,0-3-135,0-1 1,2 3 0,-2-3 0,0-2-102,0-2 0,-2-5 0,-4-11 0,0 1 147,0 0 0,-1-2 0,-3-2 0,-7-5 186,-5-3 1,-6 5 0,-10 2 0,-7 3 268,-8 2 0,-10-1 0,-5-3 0,-2-2-46,-2-1 0,8 1 1,5-9-1,9-7-192,8-6 0,2-7 0,5 2 0,-1-1-309,6-2 1,-1-2-1,6-2 1,0 0 102,0 0 0,1-1 0,5-1 0,0-4 233,0-1 1,-1 0 0,0-3 0,-2 2 8,-2-2 1,5 3-1,4-1 1,-1-4-57,-2-4 1,1 2 0,0-5 0,4 2-229,1 0 1,0-6 0,3 3-1,-2-2-930,-3 1 1,4-1 0,-6-4 0,-5 0 1055,-5 0 0,-17-12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10/31/22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6312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672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10/31/22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10/31/22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617"/>
            <a:ext cx="8229600" cy="46408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4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919" y="1120291"/>
            <a:ext cx="8699081" cy="40232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6810D76-D02B-49BF-9132-694BEE6FECA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8149184" cy="1022350"/>
          </a:xfrm>
        </p:spPr>
        <p:txBody>
          <a:bodyPr anchor="t"/>
          <a:lstStyle>
            <a:lvl1pPr algn="l">
              <a:lnSpc>
                <a:spcPct val="100000"/>
              </a:lnSpc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First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75050" y="494414"/>
            <a:ext cx="5111750" cy="45406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7751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106252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4"/>
            <a:ext cx="5486400" cy="358408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4025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494750" y="43934"/>
            <a:ext cx="1528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More SQL Fun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ct val="100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undermifflinpap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4.png"/><Relationship Id="rId18" Type="http://schemas.openxmlformats.org/officeDocument/2006/relationships/customXml" Target="../ink/ink23.xml"/><Relationship Id="rId3" Type="http://schemas.openxmlformats.org/officeDocument/2006/relationships/image" Target="../media/image19.png"/><Relationship Id="rId21" Type="http://schemas.openxmlformats.org/officeDocument/2006/relationships/image" Target="../media/image28.png"/><Relationship Id="rId7" Type="http://schemas.openxmlformats.org/officeDocument/2006/relationships/image" Target="../media/image21.png"/><Relationship Id="rId12" Type="http://schemas.openxmlformats.org/officeDocument/2006/relationships/customXml" Target="../ink/ink20.xml"/><Relationship Id="rId17" Type="http://schemas.openxmlformats.org/officeDocument/2006/relationships/image" Target="../media/image26.png"/><Relationship Id="rId2" Type="http://schemas.openxmlformats.org/officeDocument/2006/relationships/customXml" Target="../ink/ink15.xml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10" Type="http://schemas.openxmlformats.org/officeDocument/2006/relationships/customXml" Target="../ink/ink19.xml"/><Relationship Id="rId19" Type="http://schemas.openxmlformats.org/officeDocument/2006/relationships/image" Target="../media/image27.png"/><Relationship Id="rId4" Type="http://schemas.openxmlformats.org/officeDocument/2006/relationships/customXml" Target="../ink/ink16.xml"/><Relationship Id="rId9" Type="http://schemas.openxmlformats.org/officeDocument/2006/relationships/image" Target="../media/image22.png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customXml" Target="../ink/ink31.xml"/><Relationship Id="rId1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4.png"/><Relationship Id="rId17" Type="http://schemas.openxmlformats.org/officeDocument/2006/relationships/customXml" Target="../ink/ink33.xml"/><Relationship Id="rId2" Type="http://schemas.openxmlformats.org/officeDocument/2006/relationships/hyperlink" Target="https://github.com/cmsc-vcu/202310-cmsc508-semester-project-team#.git" TargetMode="External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33.png"/><Relationship Id="rId19" Type="http://schemas.openxmlformats.org/officeDocument/2006/relationships/customXml" Target="../ink/ink34.xml"/><Relationship Id="rId4" Type="http://schemas.openxmlformats.org/officeDocument/2006/relationships/image" Target="../media/image30.png"/><Relationship Id="rId9" Type="http://schemas.openxmlformats.org/officeDocument/2006/relationships/customXml" Target="../ink/ink29.xml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cmsc508.com/202310/team0/index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team00/index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hyperlink" Target="https://www.cmsc508.com/phpMyAdmi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hyperlink" Target="https://www.javatpoint.com/mysql-foreign-ke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11 – Monday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More SQL Fun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851659" y="3469396"/>
            <a:ext cx="56402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en-US" sz="1200" dirty="0"/>
              <a:t>Chapters 2,6 from Database System Concepts, 6th Ed. by </a:t>
            </a:r>
            <a:r>
              <a:rPr lang="en-US" sz="1200" dirty="0" err="1"/>
              <a:t>Silberschatz</a:t>
            </a:r>
            <a:r>
              <a:rPr lang="en-US" sz="1200" dirty="0"/>
              <a:t>, </a:t>
            </a:r>
            <a:r>
              <a:rPr lang="en-US" sz="1200" dirty="0" err="1"/>
              <a:t>Korth</a:t>
            </a:r>
            <a:r>
              <a:rPr lang="en-US" sz="1200" dirty="0"/>
              <a:t>, Sudarshan, 2011 Chapters 3,4 from Database Management Systems, 3rd Ed. by Ramakrishnan, </a:t>
            </a:r>
            <a:r>
              <a:rPr lang="en-US" sz="1200" dirty="0" err="1"/>
              <a:t>Gehrke</a:t>
            </a:r>
            <a:r>
              <a:rPr lang="en-US" sz="1200" dirty="0"/>
              <a:t>, 2003</a:t>
            </a:r>
          </a:p>
          <a:p>
            <a:pPr marL="9525" marR="3810"/>
            <a:endParaRPr sz="1200" dirty="0">
              <a:latin typeface="Calibri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575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Exercises – using 202310_hr_&lt;your EID&gt; on CMSC508.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department names containing IT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names working for the Purchasing department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names whose manager is the president: Steven King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not working for any department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locations of the offices sorted by country, state, and city (use ORDER BY)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working for any of the IT departments and earning more than $5k. Show their salary with the $ symbol first.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Find the employees hired before Jan 1</a:t>
            </a:r>
            <a:r>
              <a:rPr lang="en-US" baseline="30000" dirty="0"/>
              <a:t>st</a:t>
            </a:r>
            <a:r>
              <a:rPr lang="en-US" dirty="0"/>
              <a:t>, 2005 and whose first name ends with 'n'</a:t>
            </a:r>
          </a:p>
          <a:p>
            <a:pPr marL="342900" indent="-342900">
              <a:spcAft>
                <a:spcPts val="1000"/>
              </a:spcAft>
              <a:buFont typeface="+mj-lt"/>
              <a:buAutoNum type="arabicPeriod"/>
            </a:pPr>
            <a:r>
              <a:rPr lang="en-US" dirty="0"/>
              <a:t>Build the email of the employees by combining the first letter of their first name plus the last name plus “@dundermifflinpaper.com” </a:t>
            </a:r>
            <a:r>
              <a:rPr lang="en-US" sz="1400" dirty="0"/>
              <a:t>(Yes, </a:t>
            </a:r>
            <a:r>
              <a:rPr lang="en-US" sz="1400" dirty="0">
                <a:hlinkClick r:id="rId3"/>
              </a:rPr>
              <a:t>https://dundermifflinpaper.com/</a:t>
            </a:r>
            <a:r>
              <a:rPr lang="en-US" sz="1400" dirty="0"/>
              <a:t> exists)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294F7A12-FCCB-2366-69EE-8A6430AEF1AE}"/>
                  </a:ext>
                </a:extLst>
              </p14:cNvPr>
              <p14:cNvContentPartPr/>
              <p14:nvPr/>
            </p14:nvContentPartPr>
            <p14:xfrm>
              <a:off x="139848" y="516729"/>
              <a:ext cx="1237320" cy="4364640"/>
            </p14:xfrm>
          </p:contentPart>
        </mc:Choice>
        <mc:Fallback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294F7A12-FCCB-2366-69EE-8A6430AEF1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888" y="486129"/>
                <a:ext cx="1298520" cy="44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075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5E3F08-4F4F-A3F9-3413-EC9A43F3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5951D-993A-EE5E-C3A2-0B0FAB889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9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2AA442-E2A9-1293-0D8C-2F88A9D0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</a:t>
            </a:r>
          </a:p>
          <a:p>
            <a:pPr lvl="1"/>
            <a:r>
              <a:rPr lang="en-US" dirty="0"/>
              <a:t>You can create design and create the initial data base using DDL.</a:t>
            </a:r>
          </a:p>
          <a:p>
            <a:pPr lvl="1"/>
            <a:r>
              <a:rPr lang="en-US" dirty="0"/>
              <a:t>How do you start to test and grow your web application?</a:t>
            </a:r>
          </a:p>
          <a:p>
            <a:pPr lvl="1"/>
            <a:r>
              <a:rPr lang="en-US" dirty="0"/>
              <a:t>What tools do you need to install?</a:t>
            </a:r>
          </a:p>
          <a:p>
            <a:pPr lvl="1"/>
            <a:r>
              <a:rPr lang="en-US" dirty="0"/>
              <a:t>What is your workflow?</a:t>
            </a:r>
          </a:p>
          <a:p>
            <a:pPr lvl="1"/>
            <a:r>
              <a:rPr lang="en-US" dirty="0"/>
              <a:t>How to you test and iterate?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DCE9D7-0191-08A5-54E8-B7F3BC9C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on Semester Project</a:t>
            </a:r>
          </a:p>
        </p:txBody>
      </p:sp>
    </p:spTree>
    <p:extLst>
      <p:ext uri="{BB962C8B-B14F-4D97-AF65-F5344CB8AC3E}">
        <p14:creationId xmlns:p14="http://schemas.microsoft.com/office/powerpoint/2010/main" val="3812305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CA3EFA-BC1F-1ED5-784D-0C706DB84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Chocolatey (PC) Homebrew(Mac)</a:t>
            </a:r>
          </a:p>
          <a:p>
            <a:pPr lvl="1"/>
            <a:r>
              <a:rPr lang="en-US" dirty="0"/>
              <a:t>Package managers for EASILY installing other tools</a:t>
            </a:r>
          </a:p>
          <a:p>
            <a:r>
              <a:rPr lang="en-US" dirty="0"/>
              <a:t>XAMPP</a:t>
            </a:r>
          </a:p>
          <a:p>
            <a:pPr lvl="1"/>
            <a:r>
              <a:rPr lang="en-US" dirty="0"/>
              <a:t>Apache-MySQL-PHP-Perl stack for windows/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FileZilla</a:t>
            </a:r>
          </a:p>
          <a:p>
            <a:pPr lvl="1"/>
            <a:r>
              <a:rPr lang="en-US" dirty="0"/>
              <a:t>File transfer program for moving from local machine to CMSC508</a:t>
            </a:r>
          </a:p>
          <a:p>
            <a:r>
              <a:rPr lang="en-US" dirty="0"/>
              <a:t>GIT and VSCODE – your bread and butter! or wine and cheese, or pretzels and beer or whatever!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846E9-1757-A1E2-C1CE-6B0F0A37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22490E-290F-F0DB-CAEC-6254E3D31BCC}"/>
                  </a:ext>
                </a:extLst>
              </p14:cNvPr>
              <p14:cNvContentPartPr/>
              <p14:nvPr/>
            </p14:nvContentPartPr>
            <p14:xfrm>
              <a:off x="6567288" y="856929"/>
              <a:ext cx="649080" cy="117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22490E-290F-F0DB-CAEC-6254E3D31B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6688" y="825969"/>
                <a:ext cx="71028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4CB1379-F1B0-EE8D-7B5C-DB6362B71E68}"/>
                  </a:ext>
                </a:extLst>
              </p14:cNvPr>
              <p14:cNvContentPartPr/>
              <p14:nvPr/>
            </p14:nvContentPartPr>
            <p14:xfrm>
              <a:off x="620808" y="908769"/>
              <a:ext cx="2914200" cy="81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4CB1379-F1B0-EE8D-7B5C-DB6362B71E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208" y="878169"/>
                <a:ext cx="2975400" cy="8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04A47C-4664-8EA8-C1C2-2E7B204ED381}"/>
                  </a:ext>
                </a:extLst>
              </p14:cNvPr>
              <p14:cNvContentPartPr/>
              <p14:nvPr/>
            </p14:nvContentPartPr>
            <p14:xfrm>
              <a:off x="313728" y="1745409"/>
              <a:ext cx="373320" cy="118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04A47C-4664-8EA8-C1C2-2E7B204ED3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768" y="1714809"/>
                <a:ext cx="434520" cy="12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4">
                <a:extLst>
                  <a:ext uri="{FF2B5EF4-FFF2-40B4-BE49-F238E27FC236}">
                    <a16:creationId xmlns:a16="http://schemas.microsoft.com/office/drawing/2014/main" id="{A59742C5-A77A-C788-B8BF-93E45546E929}"/>
                  </a:ext>
                </a:extLst>
              </p14:cNvPr>
              <p14:cNvContentPartPr/>
              <p14:nvPr/>
            </p14:nvContentPartPr>
            <p14:xfrm>
              <a:off x="4397208" y="2065089"/>
              <a:ext cx="1706400" cy="336960"/>
            </p14:xfrm>
          </p:contentPart>
        </mc:Choice>
        <mc:Fallback>
          <p:pic>
            <p:nvPicPr>
              <p:cNvPr id="14" name="Ink 14">
                <a:extLst>
                  <a:ext uri="{FF2B5EF4-FFF2-40B4-BE49-F238E27FC236}">
                    <a16:creationId xmlns:a16="http://schemas.microsoft.com/office/drawing/2014/main" id="{A59742C5-A77A-C788-B8BF-93E45546E9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6248" y="2034489"/>
                <a:ext cx="17676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82DFB2E0-8968-7CC1-2B6C-BE23785EED85}"/>
                  </a:ext>
                </a:extLst>
              </p14:cNvPr>
              <p14:cNvContentPartPr/>
              <p14:nvPr/>
            </p14:nvContentPartPr>
            <p14:xfrm>
              <a:off x="5849808" y="2264169"/>
              <a:ext cx="173160" cy="47880"/>
            </p14:xfrm>
          </p:contentPart>
        </mc:Choice>
        <mc:Fallback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82DFB2E0-8968-7CC1-2B6C-BE23785EED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9208" y="2233569"/>
                <a:ext cx="2343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20">
                <a:extLst>
                  <a:ext uri="{FF2B5EF4-FFF2-40B4-BE49-F238E27FC236}">
                    <a16:creationId xmlns:a16="http://schemas.microsoft.com/office/drawing/2014/main" id="{1F2F8F3F-35D0-C748-8951-3CEAC82B3CD5}"/>
                  </a:ext>
                </a:extLst>
              </p14:cNvPr>
              <p14:cNvContentPartPr/>
              <p14:nvPr/>
            </p14:nvContentPartPr>
            <p14:xfrm>
              <a:off x="682008" y="2051049"/>
              <a:ext cx="455040" cy="488520"/>
            </p14:xfrm>
          </p:contentPart>
        </mc:Choice>
        <mc:Fallback>
          <p:pic>
            <p:nvPicPr>
              <p:cNvPr id="20" name="Ink 20">
                <a:extLst>
                  <a:ext uri="{FF2B5EF4-FFF2-40B4-BE49-F238E27FC236}">
                    <a16:creationId xmlns:a16="http://schemas.microsoft.com/office/drawing/2014/main" id="{1F2F8F3F-35D0-C748-8951-3CEAC82B3C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1072" y="2020449"/>
                <a:ext cx="516192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EFE54B98-94FB-1022-E9FE-40970C758214}"/>
                  </a:ext>
                </a:extLst>
              </p14:cNvPr>
              <p14:cNvContentPartPr/>
              <p14:nvPr/>
            </p14:nvContentPartPr>
            <p14:xfrm>
              <a:off x="1179528" y="2331129"/>
              <a:ext cx="384120" cy="222480"/>
            </p14:xfrm>
          </p:contentPart>
        </mc:Choice>
        <mc:Fallback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EFE54B98-94FB-1022-E9FE-40970C75821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48568" y="2300529"/>
                <a:ext cx="4456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FB213979-C329-B67D-CEEF-9E3E538BC9D3}"/>
                  </a:ext>
                </a:extLst>
              </p14:cNvPr>
              <p14:cNvContentPartPr/>
              <p14:nvPr/>
            </p14:nvContentPartPr>
            <p14:xfrm>
              <a:off x="1605768" y="2098209"/>
              <a:ext cx="426960" cy="412920"/>
            </p14:xfrm>
          </p:contentPart>
        </mc:Choice>
        <mc:Fallback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FB213979-C329-B67D-CEEF-9E3E538BC9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75168" y="2067582"/>
                <a:ext cx="488160" cy="474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D4A0C1C-3055-AD58-8CA8-B66FAD2466E3}"/>
                  </a:ext>
                </a:extLst>
              </p14:cNvPr>
              <p14:cNvContentPartPr/>
              <p14:nvPr/>
            </p14:nvContentPartPr>
            <p14:xfrm>
              <a:off x="322368" y="2899209"/>
              <a:ext cx="322200" cy="1080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D4A0C1C-3055-AD58-8CA8-B66FAD2466E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408" y="2868609"/>
                <a:ext cx="383400" cy="11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64CC6D9-32B8-639C-0C85-C8DCF3FA3221}"/>
                  </a:ext>
                </a:extLst>
              </p14:cNvPr>
              <p14:cNvContentPartPr/>
              <p14:nvPr/>
            </p14:nvContentPartPr>
            <p14:xfrm>
              <a:off x="345768" y="3923409"/>
              <a:ext cx="255600" cy="11656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64CC6D9-32B8-639C-0C85-C8DCF3FA32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168" y="3892809"/>
                <a:ext cx="317160" cy="12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ACC0DA5-EBC9-F761-62BF-378D5378A915}"/>
                  </a:ext>
                </a:extLst>
              </p14:cNvPr>
              <p14:cNvContentPartPr/>
              <p14:nvPr/>
            </p14:nvContentPartPr>
            <p14:xfrm>
              <a:off x="8600208" y="3851769"/>
              <a:ext cx="426240" cy="109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ACC0DA5-EBC9-F761-62BF-378D5378A9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69608" y="3821169"/>
                <a:ext cx="487800" cy="115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462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31EBF-C94E-4F1C-45AA-C69735D9F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Chocolatey (must use </a:t>
            </a:r>
            <a:r>
              <a:rPr lang="en-US" dirty="0" err="1"/>
              <a:t>powershell</a:t>
            </a:r>
            <a:r>
              <a:rPr lang="en-US" dirty="0"/>
              <a:t> script)</a:t>
            </a:r>
          </a:p>
          <a:p>
            <a:pPr lvl="1"/>
            <a:r>
              <a:rPr lang="en-US" dirty="0"/>
              <a:t>Chocolatey.org</a:t>
            </a:r>
          </a:p>
          <a:p>
            <a:r>
              <a:rPr lang="en-US" dirty="0"/>
              <a:t>Install XAMPP and FileZilla</a:t>
            </a:r>
          </a:p>
          <a:p>
            <a:r>
              <a:rPr lang="en-US" dirty="0"/>
              <a:t>Download your TEAM repo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https://github.com/cmsc-vcu/202310-cmsc508-semester-project-team#.git</a:t>
            </a:r>
            <a:r>
              <a:rPr lang="en-US" dirty="0"/>
              <a:t>   where # is your team number.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public_html</a:t>
            </a:r>
            <a:r>
              <a:rPr lang="en-US" dirty="0"/>
              <a:t> inside your repo</a:t>
            </a:r>
          </a:p>
          <a:p>
            <a:pPr lvl="1"/>
            <a:r>
              <a:rPr lang="en-US" dirty="0"/>
              <a:t>Add changes, commit, then push/sync.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ADC9D8-D32C-E197-D5DA-642B0F4C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Tasks: Install software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59C8B4AA-4FAB-72A1-61F7-092501E7D0B2}"/>
                  </a:ext>
                </a:extLst>
              </p14:cNvPr>
              <p14:cNvContentPartPr/>
              <p14:nvPr/>
            </p14:nvContentPartPr>
            <p14:xfrm>
              <a:off x="376368" y="2919369"/>
              <a:ext cx="536040" cy="178200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59C8B4AA-4FAB-72A1-61F7-092501E7D0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5768" y="2888409"/>
                <a:ext cx="597240" cy="18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4ED60F-E2BB-F0C0-DA76-9AC4EAC5BF9C}"/>
                  </a:ext>
                </a:extLst>
              </p14:cNvPr>
              <p14:cNvContentPartPr/>
              <p14:nvPr/>
            </p14:nvContentPartPr>
            <p14:xfrm>
              <a:off x="8110248" y="2559009"/>
              <a:ext cx="659160" cy="203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4ED60F-E2BB-F0C0-DA76-9AC4EAC5BF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79648" y="2528409"/>
                <a:ext cx="720360" cy="20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57A284-9FFE-E4D5-7595-AF5696D606CF}"/>
                  </a:ext>
                </a:extLst>
              </p14:cNvPr>
              <p14:cNvContentPartPr/>
              <p14:nvPr/>
            </p14:nvContentPartPr>
            <p14:xfrm>
              <a:off x="1997448" y="3260289"/>
              <a:ext cx="1047600" cy="559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57A284-9FFE-E4D5-7595-AF5696D606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6488" y="3229689"/>
                <a:ext cx="110916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EBC9DA-CE43-D4B6-1BC6-E63705FA5A36}"/>
                  </a:ext>
                </a:extLst>
              </p14:cNvPr>
              <p14:cNvContentPartPr/>
              <p14:nvPr/>
            </p14:nvContentPartPr>
            <p14:xfrm>
              <a:off x="6328608" y="3284049"/>
              <a:ext cx="232560" cy="14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EBC9DA-CE43-D4B6-1BC6-E63705FA5A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98008" y="3253449"/>
                <a:ext cx="293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A9C19C2A-5EF8-4E18-7C0C-C2FBD694743B}"/>
                  </a:ext>
                </a:extLst>
              </p14:cNvPr>
              <p14:cNvContentPartPr/>
              <p14:nvPr/>
            </p14:nvContentPartPr>
            <p14:xfrm>
              <a:off x="6660168" y="4019169"/>
              <a:ext cx="1332000" cy="98064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A9C19C2A-5EF8-4E18-7C0C-C2FBD69474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29568" y="3988569"/>
                <a:ext cx="1393200" cy="10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4">
                <a:extLst>
                  <a:ext uri="{FF2B5EF4-FFF2-40B4-BE49-F238E27FC236}">
                    <a16:creationId xmlns:a16="http://schemas.microsoft.com/office/drawing/2014/main" id="{C8C7A226-F716-ED57-0B96-423CED6FDCA0}"/>
                  </a:ext>
                </a:extLst>
              </p14:cNvPr>
              <p14:cNvContentPartPr/>
              <p14:nvPr/>
            </p14:nvContentPartPr>
            <p14:xfrm>
              <a:off x="8319048" y="3999729"/>
              <a:ext cx="436320" cy="739440"/>
            </p14:xfrm>
          </p:contentPart>
        </mc:Choice>
        <mc:Fallback>
          <p:pic>
            <p:nvPicPr>
              <p:cNvPr id="24" name="Ink 24">
                <a:extLst>
                  <a:ext uri="{FF2B5EF4-FFF2-40B4-BE49-F238E27FC236}">
                    <a16:creationId xmlns:a16="http://schemas.microsoft.com/office/drawing/2014/main" id="{C8C7A226-F716-ED57-0B96-423CED6FDCA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8088" y="3969129"/>
                <a:ext cx="497520" cy="8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C9BA49EA-8D8A-00C8-0CB6-C1C9BBF43552}"/>
                  </a:ext>
                </a:extLst>
              </p14:cNvPr>
              <p14:cNvContentPartPr/>
              <p14:nvPr/>
            </p14:nvContentPartPr>
            <p14:xfrm>
              <a:off x="7698048" y="3430929"/>
              <a:ext cx="431640" cy="673200"/>
            </p14:xfrm>
          </p:contentPart>
        </mc:Choice>
        <mc:Fallback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C9BA49EA-8D8A-00C8-0CB6-C1C9BBF4355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67448" y="3400329"/>
                <a:ext cx="492840" cy="7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55F5664-8868-5C11-5CDA-16AA3355F651}"/>
                  </a:ext>
                </a:extLst>
              </p14:cNvPr>
              <p14:cNvContentPartPr/>
              <p14:nvPr/>
            </p14:nvContentPartPr>
            <p14:xfrm>
              <a:off x="1978368" y="3686889"/>
              <a:ext cx="1616400" cy="469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55F5664-8868-5C11-5CDA-16AA3355F6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47768" y="3656289"/>
                <a:ext cx="16776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F0E09E95-699B-C3E5-6F19-A7587962562D}"/>
                  </a:ext>
                </a:extLst>
              </p14:cNvPr>
              <p14:cNvContentPartPr/>
              <p14:nvPr/>
            </p14:nvContentPartPr>
            <p14:xfrm>
              <a:off x="1983048" y="3625329"/>
              <a:ext cx="1568880" cy="507240"/>
            </p14:xfrm>
          </p:contentPart>
        </mc:Choice>
        <mc:Fallback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F0E09E95-699B-C3E5-6F19-A7587962562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52448" y="3594729"/>
                <a:ext cx="1630080" cy="56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21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94D17A-982E-DA42-8ECD-865E5D7B9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FileZilla and connect to CMSC508</a:t>
            </a:r>
          </a:p>
          <a:p>
            <a:pPr lvl="1"/>
            <a:r>
              <a:rPr lang="en-US" dirty="0"/>
              <a:t>LOGIN using: server:cmsc508.com, username: &lt;</a:t>
            </a:r>
            <a:r>
              <a:rPr lang="en-US" dirty="0" err="1"/>
              <a:t>eid</a:t>
            </a:r>
            <a:r>
              <a:rPr lang="en-US" dirty="0"/>
              <a:t>&gt;, password: your “V” number.</a:t>
            </a:r>
          </a:p>
          <a:p>
            <a:r>
              <a:rPr lang="en-US" dirty="0"/>
              <a:t>LOCAL folder:</a:t>
            </a:r>
          </a:p>
          <a:p>
            <a:pPr lvl="1"/>
            <a:r>
              <a:rPr lang="en-US" dirty="0"/>
              <a:t>The “</a:t>
            </a:r>
            <a:r>
              <a:rPr lang="en-US" dirty="0" err="1"/>
              <a:t>public_html</a:t>
            </a:r>
            <a:r>
              <a:rPr lang="en-US" dirty="0"/>
              <a:t>” folder in your project repo</a:t>
            </a:r>
          </a:p>
          <a:p>
            <a:r>
              <a:rPr lang="en-US" dirty="0"/>
              <a:t>REMOTE folder:</a:t>
            </a:r>
          </a:p>
          <a:p>
            <a:pPr lvl="1"/>
            <a:r>
              <a:rPr lang="en-US" dirty="0"/>
              <a:t>/home/202310/team0/</a:t>
            </a:r>
            <a:r>
              <a:rPr lang="en-US" dirty="0" err="1"/>
              <a:t>public_html</a:t>
            </a:r>
            <a:endParaRPr lang="en-US" dirty="0"/>
          </a:p>
          <a:p>
            <a:r>
              <a:rPr lang="en-US" dirty="0"/>
              <a:t>Files can be copied from:</a:t>
            </a:r>
            <a:br>
              <a:rPr lang="en-US" dirty="0"/>
            </a:br>
            <a:r>
              <a:rPr lang="en-US" dirty="0"/>
              <a:t>	LOCAL-&gt;REMOTE and REMOTE-&gt;LOCAL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385125-B844-9AA0-3422-CDAF67D0D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 #2: Set up file transfer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BD5C471A-2A3E-64C3-2F39-4E3AE2D9AB62}"/>
                  </a:ext>
                </a:extLst>
              </p14:cNvPr>
              <p14:cNvContentPartPr/>
              <p14:nvPr/>
            </p14:nvContentPartPr>
            <p14:xfrm>
              <a:off x="3894648" y="2009289"/>
              <a:ext cx="3151800" cy="95148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BD5C471A-2A3E-64C3-2F39-4E3AE2D9AB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4048" y="1978677"/>
                <a:ext cx="3213000" cy="101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B0550D11-5343-E809-BE23-DFC8853F946F}"/>
                  </a:ext>
                </a:extLst>
              </p14:cNvPr>
              <p14:cNvContentPartPr/>
              <p14:nvPr/>
            </p14:nvContentPartPr>
            <p14:xfrm>
              <a:off x="4762608" y="1411329"/>
              <a:ext cx="2760480" cy="1666800"/>
            </p14:xfrm>
          </p:contentPart>
        </mc:Choice>
        <mc:Fallback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B0550D11-5343-E809-BE23-DFC8853F9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2008" y="1380369"/>
                <a:ext cx="2821680" cy="17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595029-559A-5805-D00C-94799755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files from REMOTE to LOCAL</a:t>
            </a:r>
          </a:p>
          <a:p>
            <a:r>
              <a:rPr lang="en-US" dirty="0"/>
              <a:t>Edit .</a:t>
            </a:r>
            <a:r>
              <a:rPr lang="en-US" dirty="0" err="1"/>
              <a:t>htaccess</a:t>
            </a:r>
            <a:r>
              <a:rPr lang="en-US" dirty="0"/>
              <a:t> to freshen DB connection info</a:t>
            </a:r>
          </a:p>
          <a:p>
            <a:r>
              <a:rPr lang="en-US" dirty="0"/>
              <a:t>Edit </a:t>
            </a:r>
            <a:r>
              <a:rPr lang="en-US" dirty="0" err="1"/>
              <a:t>index.php</a:t>
            </a:r>
            <a:r>
              <a:rPr lang="en-US" dirty="0"/>
              <a:t> to modify message to verify new changes</a:t>
            </a:r>
          </a:p>
          <a:p>
            <a:r>
              <a:rPr lang="en-US" dirty="0"/>
              <a:t>Transfer files back to REMOTE</a:t>
            </a:r>
          </a:p>
          <a:p>
            <a:r>
              <a:rPr lang="en-US" dirty="0"/>
              <a:t>Visit web site to test:</a:t>
            </a:r>
          </a:p>
          <a:p>
            <a:pPr lvl="1"/>
            <a:r>
              <a:rPr lang="en-US" dirty="0">
                <a:hlinkClick r:id="rId2"/>
              </a:rPr>
              <a:t>http://cmsc508.com/202310/team0/index.php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3FCBB5-F65E-3900-A8E2-00D71102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 #3: Do your first transfer</a:t>
            </a:r>
          </a:p>
        </p:txBody>
      </p:sp>
    </p:spTree>
    <p:extLst>
      <p:ext uri="{BB962C8B-B14F-4D97-AF65-F5344CB8AC3E}">
        <p14:creationId xmlns:p14="http://schemas.microsoft.com/office/powerpoint/2010/main" val="38410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54B516-4B22-06DB-B6AB-FB65669B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“XAMMP control panel” in menu</a:t>
            </a:r>
          </a:p>
          <a:p>
            <a:pPr lvl="1"/>
            <a:r>
              <a:rPr lang="en-US" dirty="0"/>
              <a:t>Edit HTTPD.CONF</a:t>
            </a:r>
          </a:p>
          <a:p>
            <a:pPr marL="1085850" lvl="4" indent="0">
              <a:buNone/>
            </a:pPr>
            <a:r>
              <a:rPr lang="en-US" dirty="0"/>
              <a:t>&lt;Directory "C:/Users/User/Projects/202310-cmsc508-semester-project-cmsc508-202310-team-0/public_html"&gt;</a:t>
            </a:r>
          </a:p>
          <a:p>
            <a:pPr lvl="3" indent="0">
              <a:buNone/>
            </a:pPr>
            <a:r>
              <a:rPr lang="en-US" dirty="0"/>
              <a:t>##    Options Indexes </a:t>
            </a:r>
            <a:r>
              <a:rPr lang="en-US" dirty="0" err="1"/>
              <a:t>FollowSymLinks</a:t>
            </a:r>
            <a:r>
              <a:rPr lang="en-US" dirty="0"/>
              <a:t> Includes </a:t>
            </a:r>
            <a:r>
              <a:rPr lang="en-US" dirty="0" err="1"/>
              <a:t>ExecCGI</a:t>
            </a:r>
            <a:endParaRPr lang="en-US" dirty="0"/>
          </a:p>
          <a:p>
            <a:pPr lvl="3" indent="0">
              <a:buNone/>
            </a:pPr>
            <a:r>
              <a:rPr lang="en-US" dirty="0"/>
              <a:t>##    </a:t>
            </a:r>
            <a:r>
              <a:rPr lang="en-US" dirty="0" err="1"/>
              <a:t>AllowOverride</a:t>
            </a:r>
            <a:r>
              <a:rPr lang="en-US" dirty="0"/>
              <a:t> All</a:t>
            </a:r>
          </a:p>
          <a:p>
            <a:pPr lvl="3" indent="0">
              <a:buNone/>
            </a:pPr>
            <a:r>
              <a:rPr lang="en-US" dirty="0"/>
              <a:t>##    Require all granted</a:t>
            </a:r>
          </a:p>
          <a:p>
            <a:pPr lvl="3" indent="0">
              <a:buNone/>
            </a:pPr>
            <a:r>
              <a:rPr lang="en-US" dirty="0"/>
              <a:t> </a:t>
            </a:r>
            <a:r>
              <a:rPr lang="en-US" dirty="0" err="1"/>
              <a:t>AllowOverride</a:t>
            </a:r>
            <a:r>
              <a:rPr lang="en-US" dirty="0"/>
              <a:t> </a:t>
            </a:r>
            <a:r>
              <a:rPr lang="en-US" dirty="0" err="1"/>
              <a:t>FileInfo</a:t>
            </a:r>
            <a:r>
              <a:rPr lang="en-US" dirty="0"/>
              <a:t> </a:t>
            </a:r>
            <a:r>
              <a:rPr lang="en-US" dirty="0" err="1"/>
              <a:t>AuthConfig</a:t>
            </a:r>
            <a:r>
              <a:rPr lang="en-US" dirty="0"/>
              <a:t> Limit Indexes</a:t>
            </a:r>
          </a:p>
          <a:p>
            <a:pPr lvl="3" indent="0">
              <a:buNone/>
            </a:pPr>
            <a:r>
              <a:rPr lang="en-US" dirty="0"/>
              <a:t>Options </a:t>
            </a:r>
            <a:r>
              <a:rPr lang="en-US" dirty="0" err="1"/>
              <a:t>MultiViews</a:t>
            </a:r>
            <a:r>
              <a:rPr lang="en-US" dirty="0"/>
              <a:t> Indexes </a:t>
            </a:r>
            <a:r>
              <a:rPr lang="en-US" dirty="0" err="1"/>
              <a:t>SymLinksIfOwnerMatch</a:t>
            </a:r>
            <a:r>
              <a:rPr lang="en-US" dirty="0"/>
              <a:t> </a:t>
            </a:r>
            <a:r>
              <a:rPr lang="en-US" dirty="0" err="1"/>
              <a:t>IncludesNoExec</a:t>
            </a:r>
            <a:r>
              <a:rPr lang="en-US" dirty="0"/>
              <a:t> </a:t>
            </a:r>
            <a:r>
              <a:rPr lang="en-US" dirty="0" err="1"/>
              <a:t>ExecCGI</a:t>
            </a:r>
            <a:endParaRPr lang="en-US" dirty="0"/>
          </a:p>
          <a:p>
            <a:pPr lvl="3" indent="0">
              <a:buNone/>
            </a:pPr>
            <a:r>
              <a:rPr lang="en-US" dirty="0"/>
              <a:t>  Require method GET POST OPTIONS</a:t>
            </a:r>
          </a:p>
          <a:p>
            <a:pPr lvl="3" indent="0">
              <a:buNone/>
            </a:pPr>
            <a:r>
              <a:rPr lang="en-US" dirty="0"/>
              <a:t>&lt;/Directory&gt;</a:t>
            </a:r>
          </a:p>
          <a:p>
            <a:pPr lvl="3" indent="0">
              <a:buNone/>
            </a:pPr>
            <a:r>
              <a:rPr lang="en-US" dirty="0"/>
              <a:t>							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C4D57-2204-9AB5-25CA-FA6EA106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 #4: Get local server running</a:t>
            </a:r>
          </a:p>
        </p:txBody>
      </p:sp>
    </p:spTree>
    <p:extLst>
      <p:ext uri="{BB962C8B-B14F-4D97-AF65-F5344CB8AC3E}">
        <p14:creationId xmlns:p14="http://schemas.microsoft.com/office/powerpoint/2010/main" val="172875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54B516-4B22-06DB-B6AB-FB65669B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“junction” to C:\XAMPP\htdocs folder</a:t>
            </a:r>
          </a:p>
          <a:p>
            <a:pPr lvl="4"/>
            <a:r>
              <a:rPr lang="en-US" dirty="0"/>
              <a:t>new-item -</a:t>
            </a:r>
            <a:r>
              <a:rPr lang="en-US" dirty="0" err="1"/>
              <a:t>itemtype</a:t>
            </a:r>
            <a:r>
              <a:rPr lang="en-US" dirty="0"/>
              <a:t> Junction</a:t>
            </a:r>
            <a:br>
              <a:rPr lang="en-US" dirty="0"/>
            </a:br>
            <a:r>
              <a:rPr lang="en-US" dirty="0"/>
              <a:t>-Path "C:\xampp\htdocs\team00“</a:t>
            </a:r>
            <a:br>
              <a:rPr lang="en-US" dirty="0"/>
            </a:br>
            <a:r>
              <a:rPr lang="en-US" dirty="0"/>
              <a:t>-Target "C:\Users\User\Projects\202310-cmsc508-semester-project-cmsc508-202310-team-0\public_html\“</a:t>
            </a:r>
          </a:p>
          <a:p>
            <a:r>
              <a:rPr lang="en-US" dirty="0"/>
              <a:t>Start Apache in XAMPP control panel</a:t>
            </a:r>
          </a:p>
          <a:p>
            <a:r>
              <a:rPr lang="en-US" dirty="0"/>
              <a:t>Visit:</a:t>
            </a:r>
          </a:p>
          <a:p>
            <a:pPr lvl="1"/>
            <a:r>
              <a:rPr lang="en-US" dirty="0">
                <a:hlinkClick r:id="rId2"/>
              </a:rPr>
              <a:t>http://localhost/team00/index.php</a:t>
            </a:r>
            <a:endParaRPr lang="en-US" dirty="0"/>
          </a:p>
          <a:p>
            <a:r>
              <a:rPr lang="en-US" dirty="0"/>
              <a:t>Your local PHP file should show.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C4D57-2204-9AB5-25CA-FA6EA106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 #4: Get local server running</a:t>
            </a:r>
          </a:p>
        </p:txBody>
      </p:sp>
    </p:spTree>
    <p:extLst>
      <p:ext uri="{BB962C8B-B14F-4D97-AF65-F5344CB8AC3E}">
        <p14:creationId xmlns:p14="http://schemas.microsoft.com/office/powerpoint/2010/main" val="1755789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7E2B0F-4F23-40D8-E7BD-8BDD6744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htaccess</a:t>
            </a:r>
            <a:r>
              <a:rPr lang="en-US" dirty="0"/>
              <a:t> will need to be fixed to correctly point to your team database on cmsc508.  As with VSCODE, the </a:t>
            </a:r>
            <a:r>
              <a:rPr lang="en-US"/>
              <a:t>password will be tricky.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DF85E-734F-59FC-0472-7BA43823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and tasks #5: review .</a:t>
            </a:r>
            <a:r>
              <a:rPr lang="en-US" dirty="0" err="1"/>
              <a:t>htaccess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Homework due TODAY, Monday, 10/31</a:t>
            </a:r>
          </a:p>
          <a:p>
            <a:r>
              <a:rPr lang="en-US" sz="2400" dirty="0"/>
              <a:t>Quiz 4 scheduled for Wednesday, 11/2</a:t>
            </a:r>
          </a:p>
          <a:p>
            <a:r>
              <a:rPr lang="en-US" sz="2400" dirty="0"/>
              <a:t>Today –</a:t>
            </a:r>
          </a:p>
          <a:p>
            <a:pPr lvl="1"/>
            <a:r>
              <a:rPr lang="en-US" sz="1600" dirty="0"/>
              <a:t>FOREIGN KEYS, UNIQUE and referential integrity</a:t>
            </a:r>
          </a:p>
          <a:p>
            <a:pPr lvl="1"/>
            <a:r>
              <a:rPr lang="en-US" sz="1600" dirty="0"/>
              <a:t>Application development cycle using PHP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DBCFC-0A2B-49FE-B9BB-35D3160B4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82" y="3131895"/>
            <a:ext cx="8196708" cy="1121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3B7FB9-8EA5-75B2-71A0-498E8FE28873}"/>
                  </a:ext>
                </a:extLst>
              </p14:cNvPr>
              <p14:cNvContentPartPr/>
              <p14:nvPr/>
            </p14:nvContentPartPr>
            <p14:xfrm>
              <a:off x="1756248" y="3592209"/>
              <a:ext cx="2307240" cy="81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3B7FB9-8EA5-75B2-71A0-498E8FE288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5648" y="3561249"/>
                <a:ext cx="2368440" cy="8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373B0A-49A7-4112-BDB8-BB7ACC6F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 Study Guide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7ED94B-C25D-45A6-B6EA-F070BB7FB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SQL commands to know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INSERT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DROP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SELECT + WHERE</a:t>
            </a:r>
          </a:p>
          <a:p>
            <a:pPr lvl="2"/>
            <a:r>
              <a:rPr lang="en-US" dirty="0"/>
              <a:t>LIKE</a:t>
            </a:r>
          </a:p>
          <a:p>
            <a:pPr lvl="2"/>
            <a:r>
              <a:rPr lang="en-US" dirty="0"/>
              <a:t>IN</a:t>
            </a:r>
          </a:p>
          <a:p>
            <a:pPr lvl="1"/>
            <a:r>
              <a:rPr lang="en-US" dirty="0"/>
              <a:t>ORDER BY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D908-9962-49C9-933F-2B4720A263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  <a:p>
            <a:pPr lvl="1"/>
            <a:r>
              <a:rPr lang="en-US" dirty="0"/>
              <a:t>Show CREATE command</a:t>
            </a:r>
          </a:p>
          <a:p>
            <a:pPr lvl="1"/>
            <a:r>
              <a:rPr lang="en-US" dirty="0"/>
              <a:t>Show INSERT command</a:t>
            </a:r>
          </a:p>
          <a:p>
            <a:pPr lvl="1"/>
            <a:r>
              <a:rPr lang="en-US" dirty="0"/>
              <a:t>Convert SQL to natural</a:t>
            </a:r>
          </a:p>
          <a:p>
            <a:pPr lvl="1"/>
            <a:r>
              <a:rPr lang="en-US" dirty="0"/>
              <a:t>Given SQL select values from a table</a:t>
            </a:r>
          </a:p>
          <a:p>
            <a:pPr lvl="1"/>
            <a:r>
              <a:rPr lang="en-US" dirty="0"/>
              <a:t>Given a SQL query with joins draw a relational diagram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AC2B9F-9D1F-33A7-AB55-15B19616F237}"/>
                  </a:ext>
                </a:extLst>
              </p14:cNvPr>
              <p14:cNvContentPartPr/>
              <p14:nvPr/>
            </p14:nvContentPartPr>
            <p14:xfrm>
              <a:off x="4688808" y="1203609"/>
              <a:ext cx="3947760" cy="354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AC2B9F-9D1F-33A7-AB55-15B19616F2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58208" y="1173009"/>
                <a:ext cx="4009320" cy="36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FFBDCC-6612-5C00-2A07-1111089AD6CC}"/>
                  </a:ext>
                </a:extLst>
              </p14:cNvPr>
              <p14:cNvContentPartPr/>
              <p14:nvPr/>
            </p14:nvContentPartPr>
            <p14:xfrm>
              <a:off x="878928" y="2331849"/>
              <a:ext cx="1426320" cy="199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FFBDCC-6612-5C00-2A07-1111089AD6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8328" y="2301249"/>
                <a:ext cx="14875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357B32-7113-B142-09CB-914D7A745D4A}"/>
                  </a:ext>
                </a:extLst>
              </p14:cNvPr>
              <p14:cNvContentPartPr/>
              <p14:nvPr/>
            </p14:nvContentPartPr>
            <p14:xfrm>
              <a:off x="6376128" y="2872209"/>
              <a:ext cx="317160" cy="22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357B32-7113-B142-09CB-914D7A745D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5168" y="2841609"/>
                <a:ext cx="378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059F2C0F-650B-149A-6924-3F3E6B0CDC31}"/>
                  </a:ext>
                </a:extLst>
              </p14:cNvPr>
              <p14:cNvContentPartPr/>
              <p14:nvPr/>
            </p14:nvContentPartPr>
            <p14:xfrm>
              <a:off x="1908888" y="2445249"/>
              <a:ext cx="1021680" cy="412560"/>
            </p14:xfrm>
          </p:contentPart>
        </mc:Choice>
        <mc:Fallback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059F2C0F-650B-149A-6924-3F3E6B0CD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8288" y="2414649"/>
                <a:ext cx="10832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5">
                <a:extLst>
                  <a:ext uri="{FF2B5EF4-FFF2-40B4-BE49-F238E27FC236}">
                    <a16:creationId xmlns:a16="http://schemas.microsoft.com/office/drawing/2014/main" id="{4AD3C601-D48F-E9D3-0AE7-F748DC93C6E5}"/>
                  </a:ext>
                </a:extLst>
              </p14:cNvPr>
              <p14:cNvContentPartPr/>
              <p14:nvPr/>
            </p14:nvContentPartPr>
            <p14:xfrm>
              <a:off x="2143248" y="2843409"/>
              <a:ext cx="886680" cy="426960"/>
            </p14:xfrm>
          </p:contentPart>
        </mc:Choice>
        <mc:Fallback>
          <p:pic>
            <p:nvPicPr>
              <p:cNvPr id="15" name="Ink 15">
                <a:extLst>
                  <a:ext uri="{FF2B5EF4-FFF2-40B4-BE49-F238E27FC236}">
                    <a16:creationId xmlns:a16="http://schemas.microsoft.com/office/drawing/2014/main" id="{4AD3C601-D48F-E9D3-0AE7-F748DC93C6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12648" y="2812809"/>
                <a:ext cx="9478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D7E82AA8-94DC-0B68-A025-161F1FB198BC}"/>
                  </a:ext>
                </a:extLst>
              </p14:cNvPr>
              <p14:cNvContentPartPr/>
              <p14:nvPr/>
            </p14:nvContentPartPr>
            <p14:xfrm>
              <a:off x="2831208" y="2052129"/>
              <a:ext cx="972000" cy="990720"/>
            </p14:xfrm>
          </p:contentPart>
        </mc:Choice>
        <mc:Fallback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D7E82AA8-94DC-0B68-A025-161F1FB198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0597" y="2021169"/>
                <a:ext cx="1033583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36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241D-1584-482C-8970-94267875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27756-28A8-4C8D-926C-F5E225CB5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B0318-654C-48C8-BD44-5E4D4F71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GITHUB classroom and create your REPO</a:t>
            </a:r>
          </a:p>
          <a:p>
            <a:r>
              <a:rPr lang="en-US" dirty="0"/>
              <a:t>Visit your personal databases at cmsc508.com using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Get VS Code working on your machine</a:t>
            </a:r>
          </a:p>
          <a:p>
            <a:r>
              <a:rPr lang="en-US" dirty="0"/>
              <a:t>Install necessary extensions</a:t>
            </a:r>
          </a:p>
          <a:p>
            <a:endParaRPr lang="en-US" dirty="0"/>
          </a:p>
          <a:p>
            <a:pPr indent="0" algn="ctr">
              <a:buNone/>
            </a:pPr>
            <a:r>
              <a:rPr lang="en-US" i="1" dirty="0"/>
              <a:t>DO THIS WALK THROUGH – GET IT WORKING!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719BA-0BB4-4CBD-825E-49E8E554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activities</a:t>
            </a:r>
          </a:p>
        </p:txBody>
      </p:sp>
    </p:spTree>
    <p:extLst>
      <p:ext uri="{BB962C8B-B14F-4D97-AF65-F5344CB8AC3E}">
        <p14:creationId xmlns:p14="http://schemas.microsoft.com/office/powerpoint/2010/main" val="301244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7806AF85-7ED7-4A36-9370-277B36FC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113" y="813803"/>
            <a:ext cx="1780009" cy="86330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D64EE-0F10-445B-B766-2962AB7E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3261" y="1025769"/>
            <a:ext cx="6737759" cy="4117731"/>
          </a:xfrm>
        </p:spPr>
        <p:txBody>
          <a:bodyPr/>
          <a:lstStyle/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>
                <a:hlinkClick r:id="rId4"/>
              </a:rPr>
              <a:t>https://www.cmsc508.com/phpMyAdmin/</a:t>
            </a:r>
            <a:endParaRPr lang="en-US" dirty="0"/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Username</a:t>
            </a:r>
            <a:r>
              <a:rPr lang="en-US" dirty="0"/>
              <a:t>: your </a:t>
            </a:r>
            <a:r>
              <a:rPr lang="en-US" dirty="0" err="1"/>
              <a:t>VCUeID</a:t>
            </a:r>
            <a:r>
              <a:rPr lang="en-US" dirty="0"/>
              <a:t>  (e.g. jl66) 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b="1" dirty="0"/>
              <a:t>Password</a:t>
            </a:r>
            <a:r>
              <a:rPr lang="en-US" dirty="0"/>
              <a:t>: Shout4_jl66_GOME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Use SET PASSWORD command, both in </a:t>
            </a:r>
            <a:r>
              <a:rPr lang="en-US" dirty="0" err="1"/>
              <a:t>PHPMyAdmin</a:t>
            </a:r>
            <a:r>
              <a:rPr lang="en-US" dirty="0"/>
              <a:t> AND from VSCODE (they are different passwords!)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We’ll be using this one for HW4</a:t>
            </a:r>
          </a:p>
          <a:p>
            <a:pPr marL="1257300" lvl="2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dirty="0"/>
              <a:t>202310_users_jl66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38BBBF-C3BA-4DB2-9430-C79E46B1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PHPMyAdmin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DCD54-8819-47EC-BABA-50D71C63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497" y="1776513"/>
            <a:ext cx="2537813" cy="31599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DC5C5C-47A5-07DE-7982-EBBB70885E00}"/>
                  </a:ext>
                </a:extLst>
              </p14:cNvPr>
              <p14:cNvContentPartPr/>
              <p14:nvPr/>
            </p14:nvContentPartPr>
            <p14:xfrm>
              <a:off x="1881168" y="1848369"/>
              <a:ext cx="2758320" cy="57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DC5C5C-47A5-07DE-7982-EBBB70885E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568" y="1817409"/>
                <a:ext cx="2819520" cy="6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676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048B16-9B49-D619-E629-7EA8F9CA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34 students have used </a:t>
            </a:r>
            <a:r>
              <a:rPr lang="en-US" dirty="0" err="1"/>
              <a:t>autograder</a:t>
            </a:r>
            <a:r>
              <a:rPr lang="en-US" dirty="0"/>
              <a:t> (leaving 70!)</a:t>
            </a:r>
          </a:p>
          <a:p>
            <a:r>
              <a:rPr lang="en-US" dirty="0"/>
              <a:t>Issues on discord revolve around logging in with the correct username/password</a:t>
            </a:r>
          </a:p>
          <a:p>
            <a:r>
              <a:rPr lang="en-US" dirty="0"/>
              <a:t>Must COMMIT to repo PRIOR to submitting (otherwise you get a zero)</a:t>
            </a:r>
          </a:p>
          <a:p>
            <a:r>
              <a:rPr lang="en-US" dirty="0"/>
              <a:t>JOINS are tricky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E0ADA0-F6D4-0083-D4A5-3234ED45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observations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2049249B-E328-155A-AEB5-08E012C8A30A}"/>
                  </a:ext>
                </a:extLst>
              </p14:cNvPr>
              <p14:cNvContentPartPr/>
              <p14:nvPr/>
            </p14:nvContentPartPr>
            <p14:xfrm>
              <a:off x="7679328" y="2549649"/>
              <a:ext cx="417240" cy="103356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2049249B-E328-155A-AEB5-08E012C8A3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48368" y="2519049"/>
                <a:ext cx="478800" cy="10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40E159-F145-9928-ED1B-EE12EE1B2A01}"/>
                  </a:ext>
                </a:extLst>
              </p14:cNvPr>
              <p14:cNvContentPartPr/>
              <p14:nvPr/>
            </p14:nvContentPartPr>
            <p14:xfrm>
              <a:off x="220848" y="2535249"/>
              <a:ext cx="383760" cy="110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40E159-F145-9928-ED1B-EE12EE1B2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248" y="2504649"/>
                <a:ext cx="444960" cy="11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10D6A1-9BEB-CB2A-C671-D806D71764F1}"/>
                  </a:ext>
                </a:extLst>
              </p14:cNvPr>
              <p14:cNvContentPartPr/>
              <p14:nvPr/>
            </p14:nvContentPartPr>
            <p14:xfrm>
              <a:off x="272328" y="3454689"/>
              <a:ext cx="3610800" cy="112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10D6A1-9BEB-CB2A-C671-D806D71764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728" y="3424089"/>
                <a:ext cx="367200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494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F918C5-7738-EBCA-050F-ACF6B3F0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TIP – Starting a new 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DABE33-6D7E-9823-D46D-F9C9AD7DC7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 start all fresh queries with a template (at right)</a:t>
            </a:r>
          </a:p>
          <a:p>
            <a:r>
              <a:rPr lang="en-US" dirty="0"/>
              <a:t>THEN, I modify and test one piece at a time</a:t>
            </a:r>
          </a:p>
          <a:p>
            <a:pPr lvl="1"/>
            <a:r>
              <a:rPr lang="en-US" dirty="0"/>
              <a:t>Start with FROM and grow joins as necessary</a:t>
            </a:r>
          </a:p>
          <a:p>
            <a:pPr lvl="1"/>
            <a:r>
              <a:rPr lang="en-US" dirty="0"/>
              <a:t>Then work on select or where</a:t>
            </a:r>
          </a:p>
          <a:p>
            <a:pPr lvl="1"/>
            <a:r>
              <a:rPr lang="en-US" dirty="0"/>
              <a:t>Then work on remaining section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EF90-3A54-ACFE-2622-2B3021B9A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b="1" i="1" dirty="0"/>
              <a:t>select</a:t>
            </a:r>
            <a:br>
              <a:rPr lang="en-US" b="1" i="1" dirty="0"/>
            </a:br>
            <a:r>
              <a:rPr lang="en-US" b="1" i="1" dirty="0"/>
              <a:t>  *</a:t>
            </a:r>
            <a:br>
              <a:rPr lang="en-US" b="1" i="1" dirty="0"/>
            </a:br>
            <a:r>
              <a:rPr lang="en-US" b="1" i="1" dirty="0"/>
              <a:t>from</a:t>
            </a:r>
            <a:br>
              <a:rPr lang="en-US" b="1" i="1" dirty="0"/>
            </a:br>
            <a:r>
              <a:rPr lang="en-US" b="1" i="1" dirty="0"/>
              <a:t>  </a:t>
            </a:r>
            <a:r>
              <a:rPr lang="en-US" b="1" i="1" dirty="0" err="1"/>
              <a:t>peopleroles</a:t>
            </a:r>
            <a:br>
              <a:rPr lang="en-US" b="1" i="1" dirty="0"/>
            </a:br>
            <a:r>
              <a:rPr lang="en-US" b="1" i="1" dirty="0"/>
              <a:t>where</a:t>
            </a:r>
            <a:br>
              <a:rPr lang="en-US" b="1" i="1" dirty="0"/>
            </a:br>
            <a:r>
              <a:rPr lang="en-US" b="1" i="1" dirty="0"/>
              <a:t>  1=1</a:t>
            </a:r>
          </a:p>
          <a:p>
            <a:pPr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6" name="Ink 46">
                <a:extLst>
                  <a:ext uri="{FF2B5EF4-FFF2-40B4-BE49-F238E27FC236}">
                    <a16:creationId xmlns:a16="http://schemas.microsoft.com/office/drawing/2014/main" id="{1DB57EB0-B85B-F0D9-D18A-DAB61424F622}"/>
                  </a:ext>
                </a:extLst>
              </p14:cNvPr>
              <p14:cNvContentPartPr/>
              <p14:nvPr/>
            </p14:nvContentPartPr>
            <p14:xfrm>
              <a:off x="4779168" y="905169"/>
              <a:ext cx="2858040" cy="3071160"/>
            </p14:xfrm>
          </p:contentPart>
        </mc:Choice>
        <mc:Fallback>
          <p:pic>
            <p:nvPicPr>
              <p:cNvPr id="46" name="Ink 46">
                <a:extLst>
                  <a:ext uri="{FF2B5EF4-FFF2-40B4-BE49-F238E27FC236}">
                    <a16:creationId xmlns:a16="http://schemas.microsoft.com/office/drawing/2014/main" id="{1DB57EB0-B85B-F0D9-D18A-DAB61424F6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8208" y="874569"/>
                <a:ext cx="2919240" cy="313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55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D2D204-DB11-4532-8E5F-5B69218E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DDL</a:t>
            </a:r>
          </a:p>
          <a:p>
            <a:pPr lvl="1"/>
            <a:r>
              <a:rPr lang="en-US" dirty="0"/>
              <a:t>Unique keys</a:t>
            </a:r>
          </a:p>
          <a:p>
            <a:pPr lvl="1"/>
            <a:r>
              <a:rPr lang="en-US" dirty="0"/>
              <a:t>Foreign keys</a:t>
            </a:r>
          </a:p>
          <a:p>
            <a:pPr lvl="1"/>
            <a:r>
              <a:rPr lang="en-US" dirty="0"/>
              <a:t>DELETING records</a:t>
            </a:r>
          </a:p>
          <a:p>
            <a:pPr lvl="1"/>
            <a:r>
              <a:rPr lang="en-US" dirty="0"/>
              <a:t>CASCADING</a:t>
            </a:r>
          </a:p>
          <a:p>
            <a:pPr lvl="1"/>
            <a:r>
              <a:rPr lang="en-US" dirty="0"/>
              <a:t>DROPPING tables and table order</a:t>
            </a:r>
          </a:p>
          <a:p>
            <a:pPr lvl="1"/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foreign_key_checks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1;  </a:t>
            </a:r>
          </a:p>
          <a:p>
            <a:pPr lvl="1"/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inter-regular"/>
                <a:hlinkClick r:id="rId2"/>
              </a:rPr>
              <a:t>https://www.javatpoint.com/mysql-foreign-key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948275-2554-4115-B95E-A0B73D81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Tonight’s code enhancements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AA70CE35-A885-808E-7F80-2B89D4C4CF6E}"/>
                  </a:ext>
                </a:extLst>
              </p14:cNvPr>
              <p14:cNvContentPartPr/>
              <p14:nvPr/>
            </p14:nvContentPartPr>
            <p14:xfrm>
              <a:off x="485448" y="1420329"/>
              <a:ext cx="256680" cy="2868840"/>
            </p14:xfrm>
          </p:contentPart>
        </mc:Choice>
        <mc:Fallback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AA70CE35-A885-808E-7F80-2B89D4C4CF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805" y="1389369"/>
                <a:ext cx="318326" cy="29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8047334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1106</Words>
  <Application>Microsoft Office PowerPoint</Application>
  <PresentationFormat>On-screen Show (16:9)</PresentationFormat>
  <Paragraphs>139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VCU Egr Gold Angle </vt:lpstr>
      <vt:lpstr>Week 11 – Monday</vt:lpstr>
      <vt:lpstr>Housekeeping</vt:lpstr>
      <vt:lpstr>Quiz 4 Study Guide</vt:lpstr>
      <vt:lpstr>Homework Assignment 4</vt:lpstr>
      <vt:lpstr>Homework 4 activities</vt:lpstr>
      <vt:lpstr>PHPMyAdmin</vt:lpstr>
      <vt:lpstr>General observations</vt:lpstr>
      <vt:lpstr>Safety TIP – Starting a new query</vt:lpstr>
      <vt:lpstr>Tonight’s code enhancements</vt:lpstr>
      <vt:lpstr>PowerPoint Presentation</vt:lpstr>
      <vt:lpstr>Application development</vt:lpstr>
      <vt:lpstr>Getting started on Semester Project</vt:lpstr>
      <vt:lpstr>Tools required</vt:lpstr>
      <vt:lpstr>Steps and Tasks: Install software</vt:lpstr>
      <vt:lpstr>Steps and tasks #2: Set up file transfer</vt:lpstr>
      <vt:lpstr>Steps and tasks #3: Do your first transfer</vt:lpstr>
      <vt:lpstr>Steps and tasks #4: Get local server running</vt:lpstr>
      <vt:lpstr>Steps and tasks #4: Get local server running</vt:lpstr>
      <vt:lpstr>Steps and tasks #5: review .htaccess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514</cp:revision>
  <cp:lastPrinted>2022-10-26T19:28:32Z</cp:lastPrinted>
  <dcterms:created xsi:type="dcterms:W3CDTF">2016-04-01T17:42:41Z</dcterms:created>
  <dcterms:modified xsi:type="dcterms:W3CDTF">2022-10-31T22:16:52Z</dcterms:modified>
</cp:coreProperties>
</file>