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notesSlides/notesSlide2.xml" ContentType="application/vnd.openxmlformats-officedocument.presentationml.notesSlide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3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4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5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6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notesSlides/notesSlide7.xml" ContentType="application/vnd.openxmlformats-officedocument.presentationml.notesSlide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8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9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notesSlides/notesSlide10.xml" ContentType="application/vnd.openxmlformats-officedocument.presentationml.notesSlide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11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notesSlides/notesSlide12.xml" ContentType="application/vnd.openxmlformats-officedocument.presentationml.notesSlide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notesSlides/notesSlide13.xml" ContentType="application/vnd.openxmlformats-officedocument.presentationml.notesSlide+xml"/>
  <Override PartName="/ppt/ink/ink136.xml" ContentType="application/inkml+xml"/>
  <Override PartName="/ppt/ink/ink137.xml" ContentType="application/inkml+xml"/>
  <Override PartName="/ppt/notesSlides/notesSlide14.xml" ContentType="application/vnd.openxmlformats-officedocument.presentationml.notesSlide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notesSlides/notesSlide15.xml" ContentType="application/vnd.openxmlformats-officedocument.presentationml.notesSlide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350" r:id="rId2"/>
    <p:sldId id="351" r:id="rId3"/>
    <p:sldId id="352" r:id="rId4"/>
    <p:sldId id="353" r:id="rId5"/>
    <p:sldId id="354" r:id="rId6"/>
    <p:sldId id="355" r:id="rId7"/>
    <p:sldId id="358" r:id="rId8"/>
    <p:sldId id="359" r:id="rId9"/>
    <p:sldId id="360" r:id="rId10"/>
    <p:sldId id="343" r:id="rId11"/>
    <p:sldId id="344" r:id="rId12"/>
    <p:sldId id="345" r:id="rId13"/>
    <p:sldId id="346" r:id="rId14"/>
    <p:sldId id="347" r:id="rId15"/>
    <p:sldId id="361" r:id="rId16"/>
    <p:sldId id="362" r:id="rId17"/>
    <p:sldId id="368" r:id="rId18"/>
    <p:sldId id="369" r:id="rId19"/>
    <p:sldId id="363" r:id="rId20"/>
    <p:sldId id="364" r:id="rId21"/>
    <p:sldId id="348" r:id="rId22"/>
    <p:sldId id="349" r:id="rId23"/>
    <p:sldId id="365" r:id="rId24"/>
    <p:sldId id="366" r:id="rId25"/>
    <p:sldId id="356" r:id="rId26"/>
    <p:sldId id="357" r:id="rId27"/>
    <p:sldId id="367" r:id="rId28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F2"/>
    <a:srgbClr val="000000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1" autoAdjust="0"/>
    <p:restoredTop sz="77381" autoAdjust="0"/>
  </p:normalViewPr>
  <p:slideViewPr>
    <p:cSldViewPr snapToGrid="0" snapToObjects="1">
      <p:cViewPr varScale="1">
        <p:scale>
          <a:sx n="115" d="100"/>
          <a:sy n="115" d="100"/>
        </p:scale>
        <p:origin x="162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9:06:02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19522 5990 6364,'6'-8'-18,"-5"2"0,7 2 107,-4 0 0,-2-2-176,2 1 0,3 4-11,2-3 98,-3-4 0,6 7 0,-5-5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42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119 224 7981,'13'0'1266,"-5"6"0,-4-10-663,-8-1 0,1-3 407,-6-1-789,6-3 0,-3 12-1,6 0 1,0 10 0,0 9 0,0 3 135,0 6 0,0 1 0,0 9 0,0 5-214,0 2 0,6 5 0,1 5 0,1 1-58,-4-5 1,2 0 0,0-7 0,-1-3 62,1-4 0,3-9 0,-3-7-727,1 3 243,-4-11 65,3-1-743,-6-12-6234,0 0 7249,0-6 0,0-1 0,0-7 0</inkml:trace>
  <inkml:trace contextRef="#ctx0" brushRef="#br0" timeOffset="566">53 145 7314,'8'-6'-128,"-1"3"0,-4-5 1138,1-3 0,1 0 1,-4-2-300,3-1 1,-2 1 335,2 0-752,-2 6 1,-2 13 0,0 11 0,0 8-136,0 6 0,-6 4 1,-3 7-1,-3 2-55,-1-1 1,2-2 0,0-2 0,4-1 20,1-3 0,-3-9 0,5-8-444,1-3 273,2-8 1,1-22-1,0-12-62,0-7 0,4 2 1,2-3-1,1 0-163,3 1 0,-4-4 1,0 4-1,-2 1 123,1 2 0,4 3 0,-5 2 0,-1-1 171,-2 1 1,-1 6 287,0 2 1,2 9-31,2 5 0,-1 2 1,6 2-151,1 0 0,-2 0 1,0 0-1,3 2 143,0 2 1,4 4-1,2 5 1,4 1 304,-1 4 0,5 2 0,-3 8 1,3 1-185,1 2 0,1 4 0,-2-4 0,-2 0-358,-1 1 0,-5-4 0,2 1 0,-2-4-445,-6-3 1,-5-8 0,1 1-898,-1-5 1,-1-8-2507,-5-2 3810,0-12 0,0-14 0,0-8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59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80 7868,'-13'0'56,"-1"0"1,1 0 833,0 0 480,0 0-1055,6 0 0,2 0 1,10 0-133,3 0 1,4 0 0,3 0-1,2 0-63,5 0 0,3-2 0,3-1 0,3-1-30,4 1 1,9 2 0,4 1 0,6 0-51,7 0 1,10-2 0,16-1 0,10-1-31,-46 2 1,0 1 0,2-2 0,0 0 0,-1 1 0,1 0 0,-1-1-1,0 1 0,-1-1 0,-1 0 1,43 2-1,-14-5 0,-14 2-92,-13-1 0,-14 1 0,-11 4-208,-8 0 1,-18-2-1,-8-1-69,-8-1 0,-8 0 0,-1 4 0,-3 0-170,-4 0 0,0 0 1,5 0-1,1 1-58,3 4 0,3-4 0,6 3 587,0-2 0,-1 4 0,1 1 0</inkml:trace>
  <inkml:trace contextRef="#ctx0" brushRef="#br0" timeOffset="450">275 317 7853,'-13'0'1253,"0"0"0,0 0 471,0 0-1457,5 0 1,8 0-1,11 0 1,5 0 16,6 0 1,4 1 0,5 2 0,4 1-117,3-1 1,9-1 0,5-2 0,8 0-151,4 0 0,4 0 0,2 0 0,5 0-77,2 0 0,1-5 1,-4 0-1,-7-1-206,-8 0 0,-5 1 0,-13 5 0,-4 0-143,-4 0 1,-8 0 92,-7 0 0,-4 0-287,-1 0 1,-4 0-160,0 0 0,-5 0-1283,5 0 2044,-6 0 0,-9-5 0,-8-3 0</inkml:trace>
  <inkml:trace contextRef="#ctx0" brushRef="#br0" timeOffset="899">341 606 7736,'-22'2'0,"2"1"-104,1 1 1,1 0-1,5-4 1,0 0 2968,0 0-2288,5 0 1,5 0-1,11 0 1,8 0-113,7 0 1,6-1 0,12-2 0,3-1-166,4 1 0,10-3 1,2 1-1,1 1-170,0-2 0,1 5 0,5-5 1,2 1-257,1 1 0,-1 0 1,-8 4-1,-4 0-194,-3 0 0,-4 0 0,-6 0 0,-9 0-43,-6 0 1,-8 0 0,-4 0-632,-2 0 449,-8 6 1,-7-4 0,-9 6 158,-2-2 0,-2-1 1,-1-2-1,1 3-255,0 2 1,-1-4 0,-3 3 640,0-1 0,-7 4 0,4-2 0</inkml:trace>
  <inkml:trace contextRef="#ctx0" brushRef="#br0" timeOffset="1284">288 909 7853,'-13'0'109,"4"0"0,1 0 1053,-3 0 1220,0 0-1854,3 0 0,10 0 0,11-2 0,10 0-20,11-3 1,3-4 0,11 5 0,3 1-148,5 2 1,10-4 0,8 1 0,4 1-325,1 1 1,-2 2 0,-1 0 0,-3 0-349,-1 0 1,-9 0 0,-10 0 0,-10 0-193,-6 0 1,-5 2-1,-7 1-1049,-3 1 668,-9 6 0,-9-8 558,-8 2 0,1 2 0,-6-1 0,-1-3-82,-2 0 0,-1-1 0,0 2 1,0 2-387,0-2 1,0-2 793,-1-1 0,-5 6 0,-1 1 0</inkml:trace>
  <inkml:trace contextRef="#ctx0" brushRef="#br0" timeOffset="1684">512 1159 7853,'-13'0'1754,"0"0"-1111,0 0 0,4 0 225,0 0 286,6 0-618,-8 0 1,11 0-235,0 0 1,7 0 0,10 0 0,7 0-89,5 0 0,16-4 0,12-2 0,8-1-232,5-4 1,9 0-1,9-3 1,2 1-121,3 0 0,-9 4 1,-5 2-1,-10 1-273,-10 3 1,-10 2 0,-15 1 0,-8 0-413,-7 0 0,-10 1 49,-5 4 1,-4-2 455,-4 5 0,-3-5 0,-6 2 8,-1-4 0,1 3 0,0 1 0,0-2-218,0-2 1,-5-1 0,1 0 527,1 0 0,1 0 0,2 0 0</inkml:trace>
  <inkml:trace contextRef="#ctx0" brushRef="#br0" timeOffset="2083">381 1449 7702,'-27'4'-46,"1"0"0,5 2 0,4-3 1084,2 2 1,6-1-322,1-4 1,11 0 0,2 0-175,10 0 0,6 0 1,6 0-1,6-1-11,6-4 0,6 4 0,8-5 0,0 1-132,-1 1 1,1 0 0,1 4 0,2-2-351,1-2 0,0 2 1,-6-2-1,-3 2-220,-4 2 1,-3 0 0,-3 0 0,-4 0-315,-8 0 1,-5 5 0,-8-1 0,0 1-729,0 1 0,-6-4-698,-2 7 1269,-4-6 0,-2 3-289,-4-6 0,2 0 930,-5 0 0,-7 6 0,-5 1 0</inkml:trace>
  <inkml:trace contextRef="#ctx0" brushRef="#br0" timeOffset="2500">367 1791 7853,'-13'4'348,"0"1"0,0-1 1,0-4 129,0 0 0,-1 4 0,1 1 1817,0-2-1780,0-2 0,9-1 0,8 0-122,12 0 0,15 0 0,8 0 1,11-1-81,10-4 0,4-2 1,14-5-1,4 2-307,3 1 0,-8 2 0,1-3 0,-5 2-189,-5 3 1,-8-4 0,-7 4 0,-11 3-743,-9 0 0,-10 4 24,-14 2 1,-5-1 0,-8 4 653,-5-1 1,2-2 0,-4-4 0,-2 0 57,-3 0 1,-1 5 0,4-1 0,-1-1-73,1-1 1,0-2 0,0 0 0,0 0-241,0 0 1,4 0-1,0-2 501,-1-2 0,-2-4 0,-1-5 0</inkml:trace>
  <inkml:trace contextRef="#ctx0" brushRef="#br0" timeOffset="2897">420 2067 7853,'-13'6'-48,"0"-3"1,0 4 1556,-1-1-161,7-1-760,1-5 0,16 0 0,5 0 3,4 0 1,4 0-1,7-2 1,3-2-156,5-5 0,2 2 1,11-2-1,5 0-313,2 2 0,4-5 1,3 5-1,1 0-228,0 2 1,-5-1 0,-2 2 0,-6 1-221,-11 2 0,-7 1 0,-10 1 1,-3 2-1321,-4 1 1,-10 7 977,-3-3 0,-10 4 0,-3 0 309,-4-4 1,-1 3 0,-1-5 0,1-1-9,0 1 1,0 0-1,0-3 1,0 1 365,0-1 0,-7-1 0,0-2 0</inkml:trace>
  <inkml:trace contextRef="#ctx0" brushRef="#br0" timeOffset="3264">512 2357 8084,'-9'0'3930,"1"0"-3225,5 0 1,-5 0 161,4 0-385,3 0 0,5 0 0,12 0-101,7 0 0,7 0 1,11 0-1,2 0-365,6 0 1,8 0 0,3 0 0,3 0-380,2 0 0,-12-2 0,1 0 1,-8-3-450,-8 2 0,-9 2 0,-3 1-1320,-7 0 1212,-4 0 1,-9 0 175,-6 0 1,-6 0 278,-7 0 0,0 4 1,-1 1 464,1-3 0,-6 6 0,-1-1 0</inkml:trace>
  <inkml:trace contextRef="#ctx0" brushRef="#br0" timeOffset="3616">394 2725 9038,'13'-1'1187,"0"-2"1,0-3-978,0-1 1,5 0 0,1-4 0,1 4-23,4 1 1,1-3-1,2 4 1,4-1 84,4 0 0,9 2 0,6 4 0,4 0-176,3 0 1,4 0 0,-2 0-1,-2 1-256,-3 3 0,-6-2 0,-13 4 1,-5-2-939,-7 0 802,-4 1 0,-13-5 1,-6 0 106,-7 0 0,-5 0 1,-1 0-1,0 0-34,0 0 0,-1 0 0,1 0 0,0 0-244,0 0 1,0-2-1,0-1-988,-1-1 1454,7 0 0,-5-2 0,5-1 0</inkml:trace>
  <inkml:trace contextRef="#ctx0" brushRef="#br0" timeOffset="3967">525 3002 7853,'-13'7'1808,"1"1"-41,4-4 377,-4-3-1765,11 5 0,-4-6 1,10 0-1,3 0 44,4 0 0,7 2 0,3 1 0,4 1-122,5-1 0,8 0 0,13 0 0,6 1-80,8-1 0,4-1 0,0-2 0,5 0-321,3 0 0,-1 0 0,-5 0 1,-9 0-353,-9 0 1,-16 0 0,-3 0-844,-6 0 1,-16 0 605,-8 0 0,-5 0 1,-9 0-188,-1 0 1,2 1-125,0 3 1,3-1 999,-4 6 0,1 0 0,-6 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3:12.4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 40 7969,'-9'4'-222,"1"0"1,3 2-1,-3-3 1162,-3 2 1,4 0-262,-2 0 0,6-2-367,-1 6 1,1-6-306,-1 1 0,2-1 1,-1 0-151,6 1 0,0 5 63,6-5 1,0 2 0,4-3 164,0 1 0,0 1 0,0-7 0,2-1 80,2-1 1,-5-5 0,3 3 0,-2 1-33,-3-1 1,0-4 0,4 1 166,-1-3 1,-6-1-11,-3 0 0,-4 1-320,-4 3 0,-3-1 0,-8 6 0,-1 1-139,-2 1 0,-1 2 1,3 2-1,-1 1-553,1 1 0,1 2 0,2-2 90,0 5 1,5-2 0,4 2 0,3 1 631,1 2 0,5 1 0,3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3:12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86 106 7969,'-13'0'64,"-1"0"1,1 0 0,0 0 789,0 0 0,4 0-207,0 0 1,8-6-580,1-3 1,6 2 0,7-1 0,0 1-219,0 0 1,5 0-1,-1-2 1,1 3-182,1 0 1,-4 3 0,4-4 0,-2 1 54,1 3 0,-1 0 0,-4 0 192,1-1 1,-1-1 1176,0 5-757,-6 0 0,-7 0 1,-9 0-1,-2 0-69,-2 0 0,-1 0 0,1 0 0,0 0-68,0 0 0,0 0 1,0 0-1,-1 0-242,1 0 0,0 0-444,0 0 0,4 0-2271,0 0 2758,6 0 0,-2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3:13.6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882 53 8018,'-4'-9'0,"-2"0"124,-1-1 0,2 4 0,-2 0 0,0 2 140,0 0 1,-2-1 0,-4 5 0,-1 0-76,1 0 0,-4 2 1,-2 2-1,-2 5 6,-2 3 0,-2 5 0,-1 2 0,-2 2-43,-3 2 0,3 2 0,-4 3 0,0 1-190,-3 2 0,3 4 0,1-4 0,3-1-84,2 2 1,1-4-1,3 1 1,5-4-130,2-3 1,3-6 0,2 2-1,3-3-1014,1-2-501,1-6 723,5-1 1043,6-12 0,2-1 0,5-6 0</inkml:trace>
  <inkml:trace contextRef="#ctx0" brushRef="#br0" timeOffset="299">264 356 8018,'-13'0'0,"-1"0"15,1 0 1,0 0 0,0 0 0,0 0 327,0 0 1,-1 0 0,1 0-31,0 0 1,4 0-1,1 1-171,-3 4 0,4-4 0,0 5 1,-1-2-90,1 1 1,4 5 0,-3-1 0,2 2-89,0 3 1,-5-1-1,3 0 1,0 2 26,0 2 1,-3-2 0,5 4 0,0-2 87,-2 1 0,4-1 0,-2-3 1,2-1 39,2 0 0,2-1 0,1-2 1,3-3 22,1-1 0,3 3 1,8-5-1,4-1-52,3-1 1,5-2 0,4 0 0,3-2-179,3-2 1,3 1-1,-2-6 1,1 0-425,2 2 0,0-3 0,-6 5 1,-3 1-982,-4-2 1492,-9 5 0,-3 1 0,-6 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3:29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356 0 10083,'-13'0'2423,"0"0"-1978,0 0 0,-1 0-117,1 0 1,0 6 0,0 1-1,1 3 56,3 4 1,-2-4 0,1 9 0,-5 0-171,-3 3 1,-1 7 0,3 3-1,-3 2-63,-1 2 0,4 4 0,-2 2 0,2 4-139,-2 1 1,8 7 0,-3 9-1,3 5-68,3 7 1,1 4-1,6 4 1,1 5-84,4 3 1,3-2 0,10-6 0,4-8-15,3-6 1,1-5 0,0-1-1,1-5 155,-1-4 0,0 1 1,1-10-1,-3 0 107,-2 1 1,2 2 0,-7-4-1,-1-3 216,-1-5 1,-2 1-1,0-6 1,1-1 26,-1 2 0,-4-4 0,-1 3 0,1-3-73,-2-2 0,4-1 0,-6-3-354,3-5 0,-1-2 0,2-2 32,-5 0 1,-1-1-165,2-3-1186,-4-3-907,5-6-1647,-6 0 3947,0 0 0,0-6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3:30.4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764 54 8046,'-14'-14'681,"7"6"0,1 0 86,0 2 0,3-2 609,-5 3-1029,5 1 1,-3 5 0,7 4-11,4 4 0,-4 4 1,5 4-1,-2 5-27,1 3 1,4 3-1,-4 3 1,3 5-139,2 7 0,-3 3 0,2 8 0,3 3-72,4 5 1,-4 7 0,4 4 0,-2 3-21,-3 4 1,0 2 0,-5-3 0,0 0-176,0 0 0,0-1 0,-3-5 1,1-6 19,-1-4 1,-2-9-1,-1 0 1,-1-6 170,-3-2 0,-5-4 0,-9-5 1,-5-4 166,-6 0 0,-1 6 0,-6-2 1,-4-2 96,-2-2 1,-8 4 0,0-2 0,-2 3 19,-1 2 0,-3-1 1,8-1-1,-3-1-264,-2-2 0,7-6 0,3 2 1,8-5-566,9-4 0,1-3 0,7-4 0,2-1-565,2-1 1,2 3-1,3-7-362,5 3 1,-2 1 1375,1 0 0,1 0 0,4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4:37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1539 1 7994,'-13'0'239,"4"0"0,0 0 1,-1 0 326,-2 0 1,-1 1-1,-2 3 1,-2 7-225,-5 5 0,-3 0 1,-1 6-1,-2 1-110,-3 2 0,-1 1 0,-5 2 1,2 3-25,-1 4 1,-4 4 0,-4 5 0,-2 5-80,-1 2 1,-6 6-1,2 0 1,-5 0-174,1 1 1,1-5-1,2 0 1,4-8-16,4-4 0,5-7 0,4-5 0,5-6 37,7-5 1,4-4-1,6 0-216,0-1 1,1-4-280,3-1 0,3-6-163,6-2 0,0-2 1,2-6-1,2-3-25,5 0 0,1-7 0,0-1 0,-1 0-563,1 0 1268,2 1 0,1-1 0,1-1 0</inkml:trace>
  <inkml:trace contextRef="#ctx0" brushRef="#br0" timeOffset="417">433 619 8017,'-18'5'0,"1"-1"207,1-1 0,1 4 1,1 2-1,-3 4 449,0 5 0,-1 2 0,5 7 0,0 0-288,0 4 1,-2-2 0,-1 6 0,-1 2-425,1 1 1,-3 1 0,0 1 0,-2 1-149,-2 3 0,-1-5 1,1 2-1,2-7 146,2-6 1,6-2 0,6-11 323,1-4 1,3-6 0,7-1 228,5-2 0,-1-2 1,0 0-1,3 0-160,0 0 1,8 0 0,3-2 0,6-1-161,7-1 0,2-6 0,11 1 1,0-3-264,-1-1 1,4 0 0,-3 0 0,4-1-328,0 1 0,0 0 1,-3 1-1,-2 2-89,-2 1 0,2 1 0,-7-4 0,-7 3-139,-3 5 0,-10 2 0,-2 2 0,-5 2-917,-4 2 1560,-4 3 0,-10 12 0,-3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4:44.1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277 724 7935,'0'-13'712,"0"0"1,0 0 864,0 0-338,0 5-157,0 3-537,0 5 0,0 1 225,0 3-546,0 4 1,0 1-115,0-1-143,0-5 0,0 5 138,0-4 1,1-3-116,4 4 1,-2 1 0,5-1-12,3 3 1,0-5-1,3 1 1,-1-1-14,0 1 0,4-2 0,2 4 0,2-2 26,2 1 1,2-1-1,3-4 1,1 1 8,2 4 1,1-4 0,-3 4-1,2-4 135,-2-1 0,-1 0 1,-2 0-1,1 0-7,-1 0 0,-1-1 0,-3-2 1,-3-2-100,0 2 0,-4 2 0,2 1 0,-2 0-17,-2 0 1,0 0 0,0 0-1,0 0-42,1 0 0,-1 0 0,0 0 1,0 0 113,0 0 0,5 0 1,-1 0-1,1 0-114,1 0 0,-5 0 0,5 0 0,-1 0 65,0 0 0,4-2 1,-3 0-1,0-3-43,0 2 1,2 2-1,-1-1 1,-1-1-8,0-1 1,-2 0 0,-4 2 0,0-1 36,1-1 0,-1-2 1,0 3-3,0-1 0,0-7 0,0 4-19,1 0 0,-1-3 0,0 4 1,0 0-8,0 0 0,0-4 1,1 2-1,-1 0-9,0-1 1,0 2 0,0-4 0,0 3-47,1-3 1,-6 4 0,1 0 0,0-1-53,-2 1 0,5 3 0,-5-5 1,2 0 18,0 2 0,-5-5 1,5 3-1,0-2-17,-2-3 0,5 3 0,-5 1 0,2 1 71,0-1 1,-5-2 0,3-1 137,-1-1 1,3 1 0,-5 0 0,-1 0 67,-1 0 1,-2 0-1,0 0 1,0-1-112,0 1 0,0 0 1,0 0-1,0 0-83,0 0 0,0-1 0,1 1-188,3 0 1,-2 0 0,2 0 97,-2 0 1,-8-1-1,-3 3 108,-3 2 0,2-1 1,-1 5-1,-4 1 39,0-2 1,-1 5 0,0-5 0,-3 1-2,-1 1 0,2-5 0,-2 5 0,-1-1-112,1 0 0,2 2 1,-4-5-1,-1 1-53,-2 0 0,0-1 0,2 0 0,2 2 180,2 0 1,-4 3 0,1-4 0,-3 1 5,-1 3 0,1 1 0,0 2 0,1 0 71,1 0 1,-5 0 0,8 0-1,-2 0-64,0 0 0,0 0 0,-4 0 0,1 0-89,3 0 0,-3 0 1,3 0-1,-3 0 18,-1 0 0,0 0 1,-1 0-1,2 0-17,3 0 1,-2 0 0,2 0-1,-3 0-136,-2 0 0,1 5 0,0 1 1,-1 0 42,1-1 0,4 4 0,0-3 0,-1 0 184,-2 0 0,0 2 1,3-2-1,3 2 3,0 2 0,3-3 1,-4 2-1,-1 1 38,1 2 1,4 1-1,-2 0 1,2 0 3,-2 1 1,4-1-1,-5 0 1,1 0-84,1 0 1,-2 5-1,2 1 1,-2 0-21,-1 0 1,4 0 0,-3-2 0,1 4-9,1-1 1,-1 4 0,5-5 0,0 0-5,0 0 0,5 3 0,3-3 1,0 0 16,1 0 0,-1-2 0,5-2 0,0 1 77,0 2 0,6 1 1,3-3-1,3 1-22,1-1 0,2-1 1,1-2-1,1 0-96,-1 0 1,-1 1 0,-2-3 0,0 0-82,0-3 0,1 1 1,-1 3-1,0-2-170,0-1 1,-4-2 0,0 3 0,-1-1-454,0 1 0,3 2 1,-2 1-126,3 0 1,1 1 0,0-1 191,0 0 671,1-6 0,5 5 0,1-5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4:47.1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791 1594 7924,'8'0'570,"1"0"0,-4 0 0,3 0-189,3 0 1,-4-5 0,2 1 0,1 1-85,2 2 0,-2-4 1,2-1-1,2 0-96,1 1 1,-1-1 0,1 3-1,3-2-97,4 2 1,-2 1 0,0-1-1,1-2 11,-1 2 0,-2 2 1,4 1-1,0 0-77,-2 0 0,4 0 1,-5 0-1,1 0-49,4 0 0,-4 0 1,2 0-1,0 0 83,-2 0 1,5 0 0,-3 0 0,3 0-27,1 0 0,1 0 1,-2 0-1,-1-2-13,3-2 0,-8 3 0,7-4 0,-1 4 1,0 1 1,-2 0-1,1 0 1,1 0 14,-2 0 0,-4-2 1,1-1-1,1-1-33,-1 1 0,-2 2 0,2 1 0,-1 0-8,-2 0 1,2 0 0,0 0 0,0 0-4,0 0 1,3 0-1,-3 0 1,0 0 19,0 0 1,2 0 0,-1 0 0,-1 0 10,0 0 0,4 0 1,-3 0-1,1 0-16,-4 0 0,2 0 0,0 0 1,2 0 24,2 0 0,-2 0 0,1 0 0,0 0-17,-2 0 0,5-5 1,-3 1-1,1 1-33,-1 1 0,3 1 1,-4-2-1,1-1-10,0 1 0,-1 1 1,4 2-1,-1 0-6,-2 0 0,-2 0 0,4 0 0,-2 0-3,1 0 0,-3 0 0,1 0 0,-1 0 21,1 0 1,1 0 0,3 0 0,-2 0 19,-1 0 1,0 0-1,3 0 1,-2 0 1,-1 0 1,-1 0 0,2 0 0,-1 0-38,1 0 1,2 0 0,2 0 0,-3 0 18,-2 0 0,5 0 0,-4 0 0,3 0 30,-1 0 0,-1 0 1,2 0-1,2 0 4,2 0 1,-2 0 0,3 0 0,-3 0-31,-2 0 1,2 0-1,3 0 1,2 0-14,1 0 0,2 0 1,-3 0-1,0 0 15,4 0 0,-1 0 1,1 0-1,-2 0 41,2 0 0,1 0 0,1-1 0,1-2-3,-1-2 0,-4 1 1,0 4-1,2 0-21,1 0 0,1 0 0,-1 0 0,-1 0 14,-2 0 0,2 4 0,5 1 1,2-2 7,-2-2 0,-1-1 0,0 0 0,3 0-29,4 0 1,-2 0 0,-2-1 0,-2-2-17,2-2 1,-2 1 0,5 4 0,0 0-24,0 0 1,-5-1-1,3-2 1,1-2 23,2 2 1,-3 2 0,-1 1-1,-1 0 13,1 0 1,-2 0-1,5 0 1,0 0 5,-1 0 0,-2 0 0,3 0 0,0 0 73,0 0 1,-5 0 0,3 0 0,-1 0-39,0 0 0,3 0 0,-2 0 1,4 0-50,-4 0 1,-1 0 0,-2 0 0,5 0-9,4 0 0,-7 0 0,6 0 0,-5 0 18,-1 0 1,6 0 0,-2 0-1,3 0 21,2 0 1,-3 0 0,1 0-1,3 0 7,0 0 1,0 0-1,-1 0 1,0-2-38,-1-2 0,1 3 0,-1-4 0,1 4-12,0 1 1,-2 0 0,-1 0 0,-1 0 32,6 0 0,-7 0 0,4 0 0,0 0-6,-1 0 0,-1 0 1,1 0-1,1 0 3,-2 0 1,3 0 0,-5 0-1,5 0-8,4 0 0,-8 0 1,4 0-1,-2 0-15,1 0 0,2 0 0,0 0 1,0 0-7,-3 0 0,-3 0 0,2 0 1,-2 0 57,2 0 1,-3 0 0,1 0-1,0 0-5,-1 0 0,4-5 1,-2 1-1,2 1-43,1 2 0,-3 1 0,-2 0 0,-1-2 15,1-2 0,1 2 0,4-2 1,-3 1 25,0-1 1,-1 2 0,5-2-1,-2 2-67,-3 2 1,2 0 0,-5-1 0,2-2-42,3-2 0,-1 1 1,1 4-1,-2 0 7,2 0 1,-2 0-1,2 0 1,1 0 14,-1 0 0,-2 0 1,2 0-1,-2 0 51,2 0 0,1 0 0,0 0 0,-1 0 65,-2 0 0,1 0 1,5 0-1,0 0-131,-2 0 0,4 0 0,-8 0 0,3 0 120,2 0 1,4 0-1,-1 0 1,-4 0-72,-2 0 0,3 0 0,4 0 0,-2 2-35,0 2 1,-7-3 0,0 4 0,0-2-44,-1 1 1,7-2 0,-4 3 0,-2 0 28,-1-1 1,3 2 0,0-3 0,2 1 17,1-1 1,2-1 0,-6-2 0,2 0 59,2 0 1,4 0 0,1 0 0,1 0 56,-1 0 1,3 0 0,-2 0 0,1 0-36,3 0 0,-3 0 0,0 0 0,0 0-70,0 0 0,1 0 0,3 0 0,-1 0 14,-1 0 1,-5 0 0,4 0 0,1 0 7,-2 0 1,0 0 0,-5 1-1,2 2 15,-1 1 0,2 1 1,-1-4-1,-2 2-20,-6 2 0,2-1 0,-1-2 1,4 0-33,3 3 1,-4 1-1,-5-3 1,2 1-6,1-1 1,0-2 0,-2-1 0,-6 0 0,-2 0 1,3 5 0,2-1-1,-1-1 68,0-1 0,1-2 0,-4 0 0,3 0 8,2 0 0,0 0 1,1 0-1,-5 0-28,-7 0 0,2 0 1,-3 0-1,2 0-13,-2 0 1,-4 0-1,-8 0 1,-2 0-91,-2 0 1,-2 0-42,-4 0-51,-5 0 0,-4 0-192,-8 0 1,1 0 0,-6 0-242,-1 0 1,2-5 0,0-1-1047,-3-1 1,0-2 1667,-2-4 0,-6-6 0,-2-1 0</inkml:trace>
  <inkml:trace contextRef="#ctx0" brushRef="#br0" timeOffset="500">15152 304 7784,'0'-13'1021,"0"-1"-124,0 1 1,1 1 0,2 2-304,2 1 0,5 2-236,-1-2 1,2 4 0,1 6 22,-3 3 0,-2 4 0,-4 5 0,3 1-114,1 4 0,-2-2 1,2 6-1,-1 1-143,-3 2 1,3 6 0,-2 1 0,0 2-40,2 2 0,-4 8 0,3 6 0,0 6-95,-1 5 1,5 9 0,-5 3 0,1 1-16,1-4 1,-5-3-1,5-1 1,-2-2-16,1-2 1,-1-4 0,-4-7 0,0-4 175,0-7 1,0-4 0,0-10 278,0-5 0,0-9-811,0-4-54,0-5 1,0 2 0,0-10-488,0-3 1,0-4-1,-1-3 1,-4-1-742,-4-1 0,2-7 1678,-2 2 0,1-8 0,-6-4 0</inkml:trace>
  <inkml:trace contextRef="#ctx0" brushRef="#br0" timeOffset="2499">15099 146 7793,'0'-13'533,"0"-1"1,2 1-86,2 0 1,-3 0 0,4 0 0,-4 0 143,-1-1 1,0 6 0,0-1-307,0-1 0,-6 4 0,-2 1 0,-4 4-19,-1 1 1,-2 1 0,-2 2 0,-5 3-69,-3 1 1,-1 2 0,-2 4-1,-3 1-54,-4-1 1,-3 0 0,-2 0-1,-1 0-139,-2 0 0,0-1 1,-4-2-1,1-1-64,-1 1 0,4 1 0,-3-1 0,-1-3-54,-2-1 0,-3 3 0,6-5 0,0-1 106,-4-1 0,-4 2 1,0 0-1,3-1 23,-1-1 1,1-2 0,-3 0 0,-2 0 53,-1 0 1,0 0 0,5 0 0,-2 0 7,-3 0 1,-2 0 0,-2 0 0,4 0 43,2 0 1,3 0 0,-2 0 0,-2-2-54,-1-2 1,0 2 0,4-3 0,1 0-2,-1 1 1,0-5 0,1 3 0,-1 0 16,0 0 1,1-2 0,-2 2 0,0-2-4,1-2 0,-3 3 0,8 0 1,-5 1 0,-4 3 1,3-3-1,-3 2 1,3-1-46,1-1 1,-1 5 0,-3-5 0,-3 2-15,0-1 0,-3 1 0,5 2 0,-1 0-26,1-3 0,-8 1 0,3 4 0,2 0-3,1 0 0,-3 0 1,2 0-1,-2 0 7,1 0 0,-1 0 0,5 0 1,-2 0 20,-3 0 1,-6 0-1,-1 1 1,3 2 6,4 2 0,-6 0 0,3-2 0,-1 2 60,0-2 1,2 2 0,2 0 0,2-1-41,-2 2 0,-4-4 0,0 3 1,4 0 18,3-1 1,-2 1 0,4-5 0,-2 0-30,-3 0 0,4 0 0,2 0 1,3 0-8,2 0 1,-5 0 0,0 0 0,1 0 6,2 0 1,0 0-1,-3-2 1,-3-1-27,0-1 1,1-1 0,5 5 0,-1 0-5,-2 0 1,-9 0-1,4 0 1,2 0 0,0 0 0,5 2 0,-7 1 0,1 1-12,1-1 0,1-1 0,5-2 0,-1 1 38,-2 3 0,-5-2 1,5 2-1,2-2-2,1-2 1,1 4 0,-1 0 0,-2-1-72,-1-1 1,0 2 0,3 1 0,-2-1 7,-1 2 0,-4-5 0,4 4 0,1-4 13,2-1 1,2 2-1,-3 1 1,0 1 51,-2-1 0,0-2 1,4 1-1,0 1-44,1 1 1,-5 1 0,0-5 0,1 0-13,2 0 0,1 4 0,-1 0 1,-1-1 11,-2-1 0,-6-1 0,3 2 1,-2 1-8,1-1 1,0 3 0,-5 0-1,1 0-53,4 0 0,-3 4 0,1-3 1,-3 2 46,0 0 1,2-2 0,8 2 0,-2-3 29,-2 0 1,0 0 0,-3 2 0,3-2-12,1 0 0,1-5 0,1 5 1,-3-1 82,0-1 0,1 2 0,5-3 0,-1 1-59,-2-1 0,-9 3 0,4 0 0,2 0-74,0 0 0,0 2 0,-5-2 0,-1 2-30,0 2 0,3 0 0,-1 0 0,-2-1 31,3 1 1,-6-2 0,6-1-1,2 0 72,1 1 1,-1-6 0,2 4 0,-1-1-9,-3-1 0,5 2 0,-1-3 0,2 1-89,0-1 0,-4 3 0,2-2 0,1 1 60,-1 1 1,2-5-1,3 5 1,0-2 20,1 1 1,-1-1-1,10-4 1,0 0 19,-1 0 0,0 0 0,-4 0 0,6 0 3,2 0 0,1 0 1,1 0-1,-1-1 32,1-4 1,4 4 0,-1-4 0,1 2 25,2-1 0,-4 3 1,6-4-1,1 2-36,-2-1 0,4 2 0,-4-2 0,-1 3-32,-2 1 0,3-5 1,1 1-1,2 1 29,-2 1 1,2 2 0,-4 0-1,0 0-57,4 0 1,-3 0 0,0 0 0,0 0-65,-1 0 0,3 0 1,2 0-1,-1 0 66,-2 0 0,-1 0 0,2 0 0,0 0-89,1 0 0,-4 0 0,1 0 0,0 0 15,0 0 1,-3 0 0,4 0 0,2 0 36,1 0 0,-3 0 0,1 0 1,0 0 116,2 0 0,4 0 0,0 0 0,2 0-36,-1 0 0,4 0 1,1 0-1,4 0-40,1 0 0,-5 0 0,0 0 1,2 0-83,2 0 1,1 0 0,-1 0-1,1 0 15,0 0 0,0 0 0,0 0 1,-2 0-40,-2 0 0,0 0 0,-3 0 0,1 0 39,3 0 0,-3 5 0,1 1 1,2 0 39,2-1 1,0 4 0,3-3 0,1 0-185,1 0 1,1 4 14,0-1 1,2-2 582,6 2 323,0 0 592,0-2-500,0-1-983,0-6-172,0 0 0,6 6 299,2 2 0,-2 0 0,0 0-6,0 3 0,-3 0 0,4 3 1,-1 0 36,-3 4 1,0 2-1,0 7 1,1-1-28,-1 0 1,-1 5 0,-2 1 0,1 2 13,3 2 0,-2-2 0,2 0 1,-1-2 69,2-3 0,-2-1 1,4-3-1,-1-2 20,-3-1 0,-2-4 0,-1 2 1,0-1 70,0-3 1,0 3 0,0-1 0,0-2 10,0-2 1,0 0 0,0-1-18,0 0 0,0-4-248,0-1 1,2-5 68,2 2 1,3-4 0,8-1 0,1 0 109,2 0 0,11 0 0,1 0 1,9 0-90,4 0 1,4 0 0,6 0 0,2 0-380,7 0 1,-7 5 0,7 0 0,-7 3-348,-2 2 0,-5 2 0,-1 1 0,-1 0-349,-4 0 0,-7 0 0,-4-1 0,-2-2 1116,2-1 0,2-6 0,7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5:06.2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40 7800,'-9'0'268,"1"0"51,-3 0 1,5-2-216,2-2 1,3-3 760,1-7-483,0 7 0,5 1-182,4 6 0,3 0 1,0 2-1,-2 1-23,-1 1 0,1 6 1,6-2-1,3 0-157,1 1 0,-2-4 0,4 2 0,1 0-27,2 1 1,6-6-1,1 3 1,2-4 16,2-1 1,7 0 0,2 0 0,2 0 61,3 0 1,-5 0 0,-1 0 0,-5 0 41,-4 0 0,2-1 1,-6-2-1,-4-1-43,-3 1 0,-5 1 0,-6 2 0,0 0-355,0 0-840,-5 0 0,-1-6-315,-3-2 1439,-2-4 0,10-1 0,-5-1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45.9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93 210 7853,'0'-13'126,"0"0"1,0-1-1,0 1-106,0 0 1,0 0-1,0 0 341,0 0 0,0 4 30,0 0 0,0 8 0,0 2-135,0 11 0,0 4 1,0 10-1,-2 6 6,-2 5 0,1 4 0,-4 3 0,-1 5-181,1 7 1,3-2-1,-5 5 1,0-2 8,2 0 0,-3-2 0,5-5 1,2-5-71,2-4 0,-4-1 0,1-12 0,1-5-361,2-3-371,1-8 1,0-13 711,0-12 0,0-12 0,0-9 0</inkml:trace>
  <inkml:trace contextRef="#ctx0" brushRef="#br0" timeOffset="349">172 12 7217,'-6'-7'1502,"-3"3"1,-3 4-1132,-1 4 0,2-1 0,0 4 0,4 1-169,1-1 0,2 2 0,4 4 1,0 0 72,0 0 0,1 6 0,4 5 0,3 3 61,4 4 1,6 10 0,1 0 0,0 4-39,0 5 1,3 0 0,-5-2 0,1-4-200,1-3 0,-5 1 0,2-4 0,-4-7-225,-3-6 0,-6-9-689,1 2 108,-2-10 0,-2-3 1,0-11-1,0-7 707,0-8 0,-6-9 0,-1-4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5:07.5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1935 93 7822,'0'-13'562,"0"4"1,0 0 417,0-1 0,-1-2 0,-2-1-393,-1 0 0,-2 5 0,1 4-455,-3 3 1,-4 1 0,-1 0 0,-2 1-34,-2 3 1,-10 5 0,-8 9 0,-4 4 15,-5 3 1,-9 7-1,-8 4 1,-7 7-95,-6 5 0,-1-1 0,-8 1 1,2 0 126,2-1 0,0 3 0,2-6 0,4-3-113,7-5 1,12-1 0,11-7 0,5-3-160,3 0 1,12-11-1,1-2 1,6-3-849,3-2 1,0-4-153,-1 2 0,3-5 0,2-6 1124,5-7 0,2-6 0,2-8 0</inkml:trace>
  <inkml:trace contextRef="#ctx0" brushRef="#br0" timeOffset="383">487 488 7675,'-13'0'4,"0"0"0,0 0 1,0 0-1,1-2 261,3-2 0,-2 2 0,2-2 15,-3 2 1,-1 2-1,0 0 1,0 0 130,-1 0 1,1 0 0,0 2 0,-1 2-91,-4 5 1,3 3 0,-4 2 0,0 3-95,-3 0 1,2 6 0,-1-1 0,1 3-76,-1 2 0,1-1 0,-2-1 0,5-2-88,2-1 1,2-4-1,1 2 1,3-1-111,5-3 0,2-1 81,2-2 1,0-4 0,2-2 137,2-1 1,4 0 0,5-3 0,1 1 7,4-1 0,2 0 1,8 0-1,3 1-18,4-1 0,7-1 1,4-2-1,-1 0-282,0 0 0,5 0 0,-2 0 1,2 0-69,-2 0 0,-2 0 0,-7 0 0,-1 0-74,-3 0 1,-4 0 0,-9 1-1,-4 2-891,-4 1 1,-1 2-78,1-1 1,-1-4 1228,0 4 0,0 2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5:12.1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289 277 8130,'-13'0'523,"0"0"0,1-2 0,2-1-48,1-1-402,6-1 1,3 1-1,10 0 1,6 1 84,6 1 1,3 4 0,3 1-1,4 2 10,7 3 0,7-4 0,8 5 0,3 1 32,4 2 0,13 1 1,9-1-1,13-2-75,-43-5 0,1-1 0,1-1 1,1 1-1,2 1 0,0-1 1,-2-2-1,0 0-21,0-1 1,0 0-1,-1 1 1,-1 0-1,-2 0 1,-1 0 0,44 1 41,-12-1 1,-10-2 0,-13 0-1,-6 0-224,-4 0 1,-15 0-1,-4 0 1,-11 0-545,-5 0 0,-6 0 1,-3 0-223,-5 0 1,-5 0-1,-15 0 1,-9 0 843,-10 0 0,-7 0 0,-8 0 0</inkml:trace>
  <inkml:trace contextRef="#ctx0" brushRef="#br0" timeOffset="700">78 250 7618,'-13'-9'459,"0"1"0,0 0 0,1-2-110,3 1 1,-1 1-256,6-6 0,1 7 0,7 3-5,5 2 0,3 8 0,1 4 0,0 6 31,0 6 0,2 0 1,1 3-1,3 3-127,1 0 0,-2 0 0,2-2 1,1 2 85,-1 2 0,1-6 1,2 1-1,-1-3 32,1-2 0,2-5 1,0-1-1,-3-5 73,-4-3 1,-4-2 0,-1-5-30,1-4 1,-7-2-1,-3-6 1,-2 0-42,-2 0 0,-2-5 1,-1-1-1,-2 0-188,-3 0 1,-1-4 0,-2 1 0,1-3-113,1-1 1,-4-1 0,-5 1 0,2 0-21,1-1 1,2 2-1,0 2 1,0 1 93,0-1 0,4 4 0,0 1 0,0 3-3,2 2 325,-5 0-50,11 6 1,-4 1 0,10 7 0,5 2-5,6 2 1,5 1 0,6-4 0,4 3-72,4-2 0,9-2 0,4-2 0,4-2-291,0-2 1,-1-5 0,-1 3 0,-3-2-752,-2 0 0,2 1 957,-7-6 0,-4 1 0,-9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5:34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28 7721,'-1'8'875,"-4"-4"422,-4-3 0,2-1 455,-2 0-273,1 0-1209,0-5 0,2 5 0,8 0-59,2 7 0,8 6 1,7 6-1,1 7 16,4 8 1,1 11 0,2 8 0,4 7-131,4 4 0,-1 7 0,1-1 0,2-1-170,1-2 0,0-4 0,-3-8 1,-5-9-21,-2-8 1,-1-13-1,-1 1 1,-1-3 78,-3-2 1,-3-4 0,-8-6-174,-2-3-601,3-5-1501,-11 3 1247,5-6 1,-7-1-1,-4-4-1521,-3-4 2563,-4-8 0,-7-9 0,-2-8 0</inkml:trace>
  <inkml:trace contextRef="#ctx0" brushRef="#br0" timeOffset="533">79 171 7686,'-13'-4'122,"0"-2"1,0 0 333,0 0 0,5-4 0,3 3 1,0-2-223,1 0 0,-1 5 0,5-5 557,0-1 1,2 4-196,2 2 1,-1 2-313,6 2 1,-6 7 0,1 5-110,-2 4 1,-2 6 0,0-3-1,0 2-104,0 2 0,0-2 0,0 0 0,0 1-273,0-1 1,0-2 0,0-6-1,0 0-185,0 0 0,0-4 526,0 0 82,0-6 0,0-8 0,0-9-149,0-5 1,1 1 0,2-4 0,2 0-7,-3 2 0,4-5 0,0 5 1,0-2-36,0 0 0,3 4 0,-4-2 1,1 1 8,0 3 0,3 1 0,-5 2 1,1 1-40,1 3 1,2-2 0,8 3-38,2 1 1,1 1-1,-1 6 1,3 0 7,4 0 1,2 5-1,0-1 1,3-1 106,0-2 0,7 4 1,-2-1-1,2-1 118,-2-2 0,-3 1 0,-6 1 1,-1 1-149,-3-1 0,1 0-366,-5 1 1,-6-1-978,-8 6 189,-2-6 0,-7 1 1105,1-8 0,-1-15 0,5-9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5:32.6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356 829 7765,'-19'13'26,"3"-4"1,-5-2 0,2-1 284,3-3 1,1-2 0,2-1 1113,0 0-579,0 0 1,6-1-18,2-4 0,4 2-573,1-5 0,1 5 1,4-3-1,5 1 91,6 1 0,0-6 0,7 1 0,5-4 115,6-5 0,10 1 1,6-8-1,7-4-175,8-4 0,13-7 0,-33 15 0,1 0 0,3-3 0,1 0-188,5-2 1,0-1 0,0-1 0,-1 1 0,1 0 0,-1 0 0,-3 3-1,-1 1-100,-4 2 1,0 0 0,36-19-1,-12 9 1,-6 4-307,-8 4 1,-11 6 0,-1 4 0,-3 2-613,-2 2 0,-9 0 0,-5 1 0,-5 3-1833,-4 5 0,-7 4 729,-5 4 2023,-14 4 0,-16 11 0,-15 1 0</inkml:trace>
  <inkml:trace contextRef="#ctx0" brushRef="#br0" timeOffset="649">198 737 7761,'-6'7'-5,"-1"-1"0,-7-6 1,1 0 130,0 0 1,0-5 0,0 1 356,0 1 0,4 0 0,0 0 2,-1-1 0,3-1 1,-2 5 88,-1 0 1,-2 0 220,-1 0 1,4 0 551,0 0-712,6 0-391,-3 0 0,8-1 1,4-3-74,7-5 0,1-3 1,8-3-1,3-2-105,5-5 0,-1 1 1,6 0-1,1-1-126,2 1 0,3-4 1,2 5-1,1-2 30,-2 0 0,-1 6 0,-1-2 0,-2 4-54,-3 0 0,-5 7 1,-8 3-64,-4 2 1,-9 4-1,-5 2 1,-2 5 78,-2 3 1,-8 1 0,-3 1 0,-7 4 133,-3 4 1,-6 3-1,-8 1 1,-3 2 6,-2 3 0,1-4 0,-1 4 1,1-3 49,-1-2 0,1-1 0,1-2 1,1-2 5,2-2 1,7-3 0,0-6 0,6-2 85,3-3 0,2 1-54,4-1-410,5-4 0,4 5 20,8-6 0,5 0 1,9 0-1,4 0 68,3 0 1,7 0 0,3 0 0,6-1-256,7-4 1,0-1 0,11-4 0,-1 1-470,4-1 0,4-2 1,2-1-1,2 1 885,-1 4 0,-2-4 0,-1 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5:35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498 13 7846,'-14'0'512,"1"0"1,2-1 0,0-2 844,3-2 0,-1 1 0,-4 4-660,-1 0 0,1 1 0,0 4-454,0 4 0,-5 10 0,-1 7 1,-1 11-27,-3 9 0,-8 14 1,-3 18-1,-1 10-140,17-39 1,1 3 0,0 4 0,0 2 0,-1 5 0,0 1 0,1 1 0,2 0 50,0 2 0,2-1 0,3-3 0,2-2 0,6-8 0,1-2 0,6 40-356,8-15 1,13-13 0,14-21 0,8-11-156,8-10 1,2-2 0,6-2 0,-1-2-642,0-5 0,3-4 0,-9-6 0,-1 0 1024,-2 0 0,4 0 0,2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6:10.5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474 106 8181,'-13'-13'-1,"0"4"0,0 0 0,-1 1 108,1 0 0,0-2 1,1 4-1,4-1 576,3-3 0,-1 2 345,2-1 0,1 7 569,7-3-1058,-2 4 0,8 2 0,-5 4-144,-3 3 1,-2 8 0,-2 2-1,-4 0-292,-2 1 0,-2-3 0,-6 7 0,-3 3-26,-1 4 0,-1 6 0,-4-1 0,2 3-52,-1 2 0,-8 1 0,6 1 0,0 2-74,2-2 1,5-2-1,6-5 1,0-4 102,0-3 1,5-4 0,4 0 0,4-4-22,4-1 0,-1 0 1,6-3-1,1 2-63,2-2 1,1 5 0,0 0 0,-1 4 61,-3 2 0,1 5 0,-4 3 0,0 3 32,0 1 1,-2 4 0,-4 4-1,0 4-45,0-1 0,-4 2 1,-2-3-1,-2 2 88,-2 1 0,3-5 0,-2-3 1,0-3-67,2-2 1,-3 1-1,4-2 1,0-1-94,0-2 0,2-2 0,2 4 0,-1-2-19,-1 2 0,0 1 0,4 1 1,0 2-19,0 3 0,-5-2 0,1 5 0,1 0-72,2 0 1,-1-5 0,-1 2 0,-1-2 81,1 2 1,1-3 0,1 2-1,-2-5 99,-1-3 1,-1-4-1,5 2 1,0-1-1,0-2 0,0-3 0,0 0 0,0 0 68,0 4 1,0-3 0,0 4 0,2-1-30,2 0 0,2 5 0,4 1 0,-3 2-85,-1 1 0,3 6 0,-3-6 0,0 1 1,0 0 1,-2 4-1,-4 2 1,0 0 4,0-3 1,0-2 0,0 2 0,0 1-42,0-2 0,0 1 1,0-11-1,0 1 52,0-3 0,1 1 1,2-1-1,2-2 34,-2-1 0,-2-2 1,1 2-1,1 1 121,1 2 1,5 4-1,-3-3 1,-1 0-64,1 0 1,3 5 0,-3-4 0,0 3-108,0-1 0,2-2 0,-2 4 0,0-2-117,0 2 1,3-4 0,-3 2-1,-1 0-1,1-1 1,5 7 0,-4-6 0,0-3 81,-2-2 1,-4-3 0,0 3 0,2 0 123,2 0 1,-1-3 0,-4-2-1,0-1 96,0-2 0,0-2 0,0 3 0,0-2-6,0-2 1,0 3-1,0-3 1,2 0-187,2 0 0,-3 0 0,4-2 0,-2 5 59,1 3 1,-2 2 0,2-1 0,-3 0 61,-1 1 1,2-1-1,1 2 1,1-1-111,-1 0 1,-1 2-1,-2-7 1,0 3 1,0 1 1,0 0-1,0-1 1,0-3-91,0-4 0,4-4 0,0 0 345,-1-1 0,-1 0 214,-2 0 1,-2-4 79,-2 0 1,2-1-1,-2 6-325,3-1 1,-1-4 0,-1-1-267,-1 3 1,-1-4 0,4 2-537,-3 1 0,2-3-457,-2 2 0,2-5-439,2 5 1,0-4-2379,0 3 3871,0 1 0,0 4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6:12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508 777 7873,'-18'0'-2,"1"0"0,-5 0 0,3 0 1,0 2 120,0 2 1,-3-3 0,3 5 0,0-1 78,0-1 0,1 5 1,3-3 76,-2 1 1,4-3-1,-2 4 325,5-3 1,7 1 991,-2-1-1366,4-4 1,8 5 0,5-6-52,4 0 1,8-4-1,-1-2 1,8-2 179,8-2 0,8-6 1,11-4-1,8-5-32,7-7 1,14-6 0,-40 16 0,2 0 0,6-3 0,1 0-114,6-2 0,1-2 1,2-2-1,0-2 0,3-1 1,0-1-1,-5 3 0,0 0-78,-4 2 0,-1 1 0,-4 3 0,0 1 0,-5 2 0,0 1 0,39-15-7,-11 8 1,-8 1 0,-16 11-1,-1 1-109,1 1 1,-6 3-1,-5 2 1,-5 3-589,-7 1 1,-2 2-1,-2 4 1,-1 0-481,-3 0 1,-7 0 0,-6 0-1716,1 0 757,2 0 1067,-5 0 0,-3 0 943,-8 0 0,-9-6 0,-8-2 0</inkml:trace>
  <inkml:trace contextRef="#ctx0" brushRef="#br0" timeOffset="816">231 1014 7856,'0'-9'-513,"2"2"-220,2 1 1031,-2-4 0,2 8-39,-8-2 1,-4 3 0,-5 1-14,0 0 1,0 5 0,0 3 0,-2 0 18,-3 1 1,4 0 0,-4 3 0,4-2-82,0-1 0,1-1 0,0 6 16,0-1 1,4-4 602,0-1-111,6-5 1,-2 2-357,5-10 0,4-2 0,2-6 0,1-2-174,3-2 0,2-4 0,1-5 0,2-2-91,2-3 0,-2-1 1,4-3-1,-1 3-126,-1 0 0,2 4 0,-3-3 0,3 3 56,2 2 1,-1 4-1,4 2 1,-2 1-54,1 3 0,2 1 0,1 2 0,0 1-60,1 3 1,-5 3 0,-2 6 0,1 0-121,-1 0 0,-8 0 0,1 0-28,-1 0 0,-6 6 0,-2 3 205,-3 3 1,-6 1 0,-6 2 0,-6 2 178,-10 5 1,-6 3 0,-10 1 0,-2 1 179,-2-1 1,-1 0 0,-5 1 0,2-1 30,3 0 0,4-5 0,9-2 0,6-3 704,5-3-966,11-3 0,15-11 0,11-2 0,9-3-72,7-1 1,9 4 0,7-3 0,2 1-27,3 1 0,-3 0 0,-1 4 0,0 1-396,-4 4 1,-1 3 0,-3 8-1,-3 3-60,-4 2 1,-11-1 0,-5 2 0,-6-3-253,-3 0 0,-2-4-198,-4 3 1,6-10 930,3-3 0,8-21 0,4-6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6:40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2618 1 7771,'7'0'1952,"-1"0"1,-22 1 0,-9 5-1574,-10 7 0,-10 8 0,-18 11 0,-13 9-230,32-16 1,-1 1 0,-9 6-1,-2 2 1,-5 5 0,-1 1-1,-3 3 1,0 0-87,-3 3 0,0-1 0,7-2 1,1 0-1,0-1 0,1 0 1,4-2-1,2 0-12,2 0 0,1-1 0,3-2 0,2 1 0,3-2 0,2-1 0,-33 31-364,11-10 1,5-5 0,13-10 0,3-5-297,5-2 0,4-5 0,7-7 0,3-4-557,4-4 0,4-6 1,1-4 1165,-1-2 0,1-14 0,0-3 0</inkml:trace>
  <inkml:trace contextRef="#ctx0" brushRef="#br0" timeOffset="367">802 922 7771,'-6'-13'1086,"3"4"1,-4 1-565,1-3 0,-5 4 0,3-2-283,-4-1 0,-1 4 1,0 2-1,-2 4-11,-3 4 1,-2 4 0,-8 8 0,-3 6 64,-4 8 1,-4 8-1,-5 6 1,-4 5 39,-3 2 0,-4 6 0,1 1 0,0 2-199,3 3 0,9-10 0,2-5 0,8-7-157,4-6 1,12-4 0,4-9 0,5-5-89,4-2 1,3-8-1,4-1 1,7-2 13,5 1 1,1 4-1,8-5 1,6-1 285,5-2 1,3-1 0,9 0 0,2-1 87,1-3 0,1 1 0,1-5 0,1 1-152,3 0 1,-7 4 0,0-2 0,-8 4-275,-8 1 0,-5 1 1,-4 4-1,-3 4-486,-5 2 1,-6 2 0,-4 2 0,0 1-1225,0 2 0,1 1 1859,1-2 0,2-2 0,-3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6:39.2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566 184 7744,'-13'-11'60,"0"1"0,0 1 259,-1-1 1,-3-1 0,-1 1 0,2 1 29,2-1 0,0 3 1,1-1-1,0 3 595,0 2 1,4-3-18,0 1-916,7 1 1,-4 11 0,7 6 0,4 8 41,3 4 1,8 8 0,3 7 0,2 7-40,2 4 1,4 7-1,2 4 1,3 2 45,2 2 1,1-2-1,4-2 1,1-5 32,-1-3 0,-5-9 1,-2-7-1,-3-8-148,-2-7 0,0-8 0,-9-1-792,-2-4 431,-7-7 0,-9 2 0,-10-8 0,-6-3-604,-6-1 1,-9-4 1019,-4-6 0,-3-4 0,-2-5 0</inkml:trace>
  <inkml:trace contextRef="#ctx0" brushRef="#br0" timeOffset="416">40 290 8459,'-14'-13'821,"6"1"0,0 2 0,2 1-579,4-1 0,0 2 1,4 1-1,2 1-325,5 3 0,4 13 1,3 8-1,2 8 269,-2 9 1,-2 1 0,-1 9-1,1-1-175,-1 0 0,0 0 1,-1-6-1,-2-3-6,-1-5 0,-6-8 0,2-4 0,0-4 93,-1 0 1,1-10-1,-5-7-55,0-9 1,-2-15-1,-1-3 1,-3-5-77,-1-4 0,-2 2 1,-2-7-1,0 2-111,3-2 1,-1 3 0,-4-3-1,-1 3 86,1 2 0,4 4 1,2 3-1,0 2-87,0 5 1,4 12 24,-2 0 1,5 9-1,6-1 1,6 4 67,4 1 0,7 1 0,-1 2 1,3 2 80,1-2 1,1-2 0,1-1 0,2 0-105,5 0 1,-3-1 0,1-4-1,-3-2-234,1 0 0,1-1 0,-2 5 0,0-3 309,0-1 0,3-2 0,1-4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7:25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1 264 7930,'4'-31'-171,"0"0"1,2-1 0,-3 4 0,3 1 497,1 2 1,2 3 0,4 0 0,0 4-156,1 4 1,-1 6 0,0 4-1,0 3-95,0 1 1,-1 7 0,-3 8 0,-5 9-56,-2 10 1,-2 6 0,-2 5 0,-2 8-351,-5 6 1,-3 7 0,-1 4 327,0 5 0,0 8 0,0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51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1001 119 7917,'0'-13'0,"0"0"0,0 0 0</inkml:trace>
  <inkml:trace contextRef="#ctx0" brushRef="#br0" timeOffset="2067">856 198 7554,'0'-13'-807,"0"0"0,0 0 704,0 0 1,4 4 102,1 0 0,-1 0 0,-4 1 0,0-1 0,0 6 17,0-9 0,0 5 42,0-6 1,0 4-1,1 2-35,4 1 1,-4-5 416,4 3 702,-4 2 202,-1 0-944,0 6-896,0 0 1387,0-6 11,0 5 0,-1-5 110,-4 6 1,2 0-686,-5 0 0,3 0 0,-4 0-222,-1 0 1,3 0-207,-2 0 1,0 0-1,-4 0 12,0 0 0,0 0 1,0 0-1,-2 0 162,-3 0 1,4 0 0,-5 0 0,1 0 34,1 0 1,-2 0 0,3 0 0,-2 0 47,2 0 1,1 0 0,2 0 0,0 0-30,0 0 0,0 0 1,0 0-1,-1 0 103,1 0 0,3 0 0,-3 0-148,-6 0 0,1 0 1,1 0-1,2 0-139,2 0 1,-2 4 0,-1 1 0,-1-1-29,1 2 0,1-3 0,0 4 0,-1 0 28,-1 1 0,-1-1 0,5 3 0,0-1 79,0 1 1,-1-2-1,1 0 1,2 3 37,2 0 1,-3-2-1,5 0 1,-2 1 15,0 2 1,2-3 0,-3-1 0,2 3-18,3 0 0,-4-2 1,3 0-1,0 1-1,0 2 1,-3 2-1,4 2 1,-1 2-23,0-2 1,0-1-1,3-2 1,-1 0 23,1 0 0,-3 0 0,2 1-54,1-1 1,1 0-1,2 0 10,0 0 1,0 0 37,0 1 1,0-1 0,2-2 116,2-2 0,-3-1 0,5-6-127,0 3 1,-3 4 0,4-4-1,1 1 9,-1 0 1,-3 0 0,4-2 0,-1 4-2,0-1 0,1 0 0,2-4 0,-3 3-18,-1 1 1,4-4 0,-2 3 0,0-1 12,1-1 0,-4 5 0,3-5-65,3-1 0,0 3 0,2 0 21,1 1 0,-1-4 0,0 1 0,0-2-9,0-2 1,0 0 0,1 0-1,-1 0 13,0 0 0,0 0 1,0 0-1,0 0 15,1 0 0,-1-5 0,0 1 76,0 1 1,0 2-1,0 1 20,1 0 1,-1 0 0,0 1-73,0 4 1,0-4-1,0 3 1,1-2-11,-1-2 0,-5 0 1,1 0-1,1 0-35,2 0 0,1 0 1,0 0 20,1 0 1,-1 0 0,0 0 40,0 0 0,-4 1 0,0 2 16,1 2 0,2-1 0,1-3-38,0 4 1,0-4 0,0 4-8,0-4 0,1-1 0,-1 0 0,0 0-18,0 0 1,0 0-1,0 0 1,1 0-30,-1 0 1,0 0 0,0 0-1,0 0 2,0 0 0,1 0 0,-1 0-82,0 0 1,0 0-1,0 0 57,0 0 1,1 0-1,-1 0 78,0 0 1,0 0-1,-1 2 1,-2 1 57,-1 1 1,0 0-1,4-4-100,0 0 1,0 0 0,0 0-1,0 0-106,1 0 1,-1 0 0,0 0-47,0 0 0,0 0 0,0 0 276,0 0 1,1 0 0,-1 0-3,0 0 1,-4 0-1,0 0 1,1 0-77,1 0 1,3 0 0,-1 0-1,0 0-33,0 0 1,0 0 0,0 0-1,1 0-44,-1 0 1,0-4 0,0 0 0,0-1-2,0-1 1,1 5 0,-1-5-21,0 0 0,0 5 0,0-4-88,0 4 1,-4-4-32,0 1 0,-2-2 163,2 2 1,-2 2 81,-2-2 1,-2-3-114,5-2 1,-3-3 0,2-1 5,-1 0 0,3 4 1,-3 0-1,-1-1-28,1-2 1,0 1 0,-3 0 0,1 3-56,-1-3 0,3 0 0,-1-2 159,-2-1 0,0 1 1,-1 0 44,3 0 1,-1 0-1,-4 0-40,0-1 0,0 1 0,0 0 0,0-2-92,0-2 0,0 2 0,0-2-73,0 2 0,0 2 1,0 0-1,0 0 31,0-1 1,-4 1-1,-2 0 77,-1 0 1,-1 4 0,-2 2 0,1 0 24,-1-1 0,-2 4 0,-1-3 0,0-1 36,0 1 1,-2 3 0,-1-4 0,-1 1 125,1 0 1,-3 4 0,1-3-1,2 1-35,1 1 0,-2-6 1,-1 2-1,2 0-16,1-1 1,1 6 0,-2-3 0,-2 2-97,2-1 0,1 1 0,1 4 0,-2 0-56,-2 0 1,-5 0 0,2 0 0,-1 0-53,0 0 1,-4 6 0,-5 3 0,-1 1-78,-4-1 0,5 2 1,-9-2-1,2 1-128,0-1 0,3 1 0,2-4 1,0 0 96,4 0 1,3-2-1,4-4 1,3 0-606,0 0 1,9-1 0,-3-4 129,1-3 1,5-3 0,-2 1 306,-1 1 1,-2 6 351,-1-1 0,-6 3 0,-2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8:01.5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803 106 8101,'6'-8'0,"1"-3"100,6 2 1,-10 9 0,-4 4-1,-5 6 575,-4 4 1,0-1 0,-1 0 0,2 0-511,-1 0 1,-1 0 0,-3 1-221,1-1 0,4-2 0,1 0 0,-3-3-87,0 3 1,2-4 0,0 0 0,-1 1-456,-2-1 0,-1-3 0,0 4 1,0-1 596,0 0 0,-1-4 0,1 3 0</inkml:trace>
  <inkml:trace contextRef="#ctx0" brushRef="#br0" timeOffset="1367">448 158 11969,'-14'0'-568,"1"0"502,0 0 0,0 0 0,0 2 0,0 1 55,-1 1 1,-3 5-1,-1-3 1,2 0 4,2-1 1,-1 6-1,-1-3 1,-2 4 15,2 1 0,0 2 1,0 2-1,-1 4 38,1-1 0,-4 5 0,3-3 1,-1 3 20,-1 1 1,5 5-1,-4 1 1,4 0-5,0 1 1,6 3 0,0-1-1,2 2 22,4-2 1,0 2 0,2-5 0,0 0 23,0 0 1,0-1-1,0-5 1,2 0 23,2 1 0,-3-1 1,5 0-1,-1 1-36,-1-1 1,2 0 0,-3 1 0,1-1-52,-1 0 1,3 1 0,-2-1 0,-1 0-95,-1 1 1,2-5 0,1 0 0,-1 1 18,2 2 0,0 0 1,4-2-1,-1-2 24,1-2 0,2 3 1,1-5-1,0-1 60,0-1 0,2-6 1,1-1-1,1 3 55,-1 0 1,3-2 0,-1-2 0,-2 1 26,-1-1 1,2 0 0,2 4 0,0-4-101,0-1 0,-1 2 0,-4-2 0,3 0-38,0 0 1,2 3 0,-3-5 0,2-1-10,-2-1 0,-2 2 0,0 0 0,0-1-65,4-1 1,-4-1-1,4 2 1,-3 2-29,-2-3 1,1 0-1,2-2 1,2 0 117,-2 0 0,0 0 0,0 0 0,2 0 55,-2 0 0,-1 0 0,-2 0 1,0-2-45,0-2 0,-4 1 0,0-4 0,1-1-26,2 1 0,2 3 0,2-5 0,2-1-56,-2-2 1,-1 3-1,-2 1 1,0-3 68,0 0 0,-1-3 0,-2 1 0,-1 0 49,1 0 0,0-2 0,0-1 0,-1-3-27,1-1 0,1 2 0,-1-2 1,-1-1-28,1 1 1,2 2 0,-1-2-1,0-1 24,-3 1 1,-3-2 0,4-3 0,-1 2-6,0 1 0,2 4 0,-4-2 1,1-1-55,3 1 0,-2-2 0,0-3 0,3 1-39,0 3 0,-2-1 0,0-3 0,0 3 24,-2 4 0,3-1 0,-5 2 1,-1 1 59,2 1 0,-5 0 0,4-1 0,-4-1 74,-1 1 0,-1 1 0,-2 2 1,-3-2-21,-1-2 0,2 2 0,-2-4 1,0 1-74,-1 1 1,4-5-1,-3 4 1,-1 1-124,1-2 1,0 3 0,-4-6 0,3 0 36,-3 1 0,4-2 0,-2 5 0,0 1 48,2-2 0,-5 3 0,5-5 0,-2 2 58,1 3 1,-1 2 0,-4 0 0,1 1 3,3 0 0,-3 0 1,4 1-1,-4 2-44,-1 1 0,4 2 1,0-3-1,-1 2 0,-2 2 1,-1-4-1,0 3 1,0-2 45,0 0 0,0 2 1,-1-3-1,1 1 53,0-1 0,4 2 1,2 0-1,0-1-22,-1 2 0,0-5 1,-4 3-1,2-3-24,1-1 0,0 0 0,-4 0-22,0 0 1,0 1 0,-1 2 0,1 3 7,0 1 1,-2 1 0,-1 5-1,-1 0-26,1 0 1,0 0-1,0 0 1,-3 0 42,-2 0 0,5 0 0,-2 0 0,4 0-12,1 0 0,-2 2 0,-1 1 0,-2 1-120,2-1 0,2 3 1,0-2-1,1 1 9,0 0 0,0-2 1,0 5 64,0-2 0,-1 4 0,1-3 0,0 2-24,0 0 0,1-5 0,2 5 0,1 0-64,-1-2 0,0 5 0,0-4 1,1 4 7,-1 1 0,2-2 0,-1-1 0,1 1-93,0 0 1,-3-1 0,3 5 0,0 1-214,-1 1 0,2 1 0,-4-5 1,4 2-242,1 2 1,-3 4-1,3 5 648,-1 0 0,-2 1 0,-4-1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8:09.1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39 119 8035,'-5'-8'-676,"1"-1"1,-5 5 1176,5-5 0,-2 4 1071,2-3-1081,2 5 1,-2-3-393,8 6 0,-1 0 0,6 0 0,1 0-23,2 0 0,1 1 0,1 2 0,4 2-111,4-3 0,3 4 0,3 0 1,2 0 5,5 0 0,5-2 1,4-4-1,4 0 40,3 0 1,8 0-1,2 0 1,5 0 41,4 0 1,3 0 0,6 0 0,0 0-13,0 0 0,2 0 1,1-1-1,1-2-29,-1-1 0,0-5 0,0 3 0,3 0-17,1 0 0,-9 2 0,1 4 0,-4 0 5,0 0 0,-4 0 0,3 0 0,-3 0 18,-5 0 1,-4 0-1,-5 0 1,1 0 42,-2 0 1,-5 0 0,-3 0 0,-2 0-28,-3 0 0,-1 0 1,-3 0-1,-1 0-9,-2 0 1,-6-2 0,2-1 0,-3-1-30,-2 1 0,-5-3 0,-4 2 0,-4-1-377,-4 0-866,3 3 366,-11-4 0,4 6 881,-10 0 0,-2 0 0,-6 0 0</inkml:trace>
  <inkml:trace contextRef="#ctx0" brushRef="#br0" timeOffset="951">4725 106 8515,'19'0'140,"3"0"0,9-1 0,5-2 51,7-1 0,9-1 0,11 4 0,7-2 39,9-2 0,2 1 1,6 4-1,4 0-109,4 0 1,2 0 0,-47 1 0,1-1 0,48 3-42,-5 2 0,1 1 0,1-3 0,1 1-101,1-1 0,-10-2 1,-1-1-1,-5 0 101,-3 0 0,2 0 0,1-1 0,-1-2-77,-3-1 0,1-1 0,-4 5 0,1-1 47,-2-4 1,-7 4 0,-7-4-1,-1 4 4,-3 1 0,-2 0 0,-5 0 0,-3 0-15,-7 0 1,-8 0 0,0 0 0,-4 0 48,0 0 0,-7 0 551,-2 0-221,-9 0-47,-4 0-452,-5 0 0,-1 0-268,-3 0 0,1-2-406,-6-2 563,6 3 264,-9-5 114,11 6 72,-5 0 1,6-2-36,0-2-178,6 2 1,-3-8-95,5 6 0,-5-2-145,2 2-475,2 2 219,-5-10 0,2 11 1,-7-5-179,-1 0 1,-7 5-1,3-4 628,-4 4 0,-7 1 0,-2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8:19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645 125 8297,'12'-14'0,"-2"1"128,-1 0 1,-2 0 0,3 0-1,-1 0 936,1 0 0,-4-1-267,-1 1 1,-5 7-537,-5 6 0,1 8 0,-6 8 0,-4 3-83,0 1 0,2-2 0,-6 4 1,4 3 195,1 4 1,-2 0 0,-1 5 0,-3-2-65,-2-3 1,4 0 0,-5 1 0,-1 2-61,-2 1 0,-2 3 0,1 2 0,0-2-89,-1-1 0,4-4 1,0 3-1,-2-2-207,1-3 0,2-1 0,0-2 1,3 0-126,0 1 0,5-5 0,-4 0 0,4 1 116,0 2 1,1 3 0,2 2 0,0 6 53,3 2 1,3 8-1,-2 7 1,0 8 24,-1 8 0,5 4 0,-3 8 0,2 2-37,0 5 0,-5 4 0,5 2 0,-1-2 16,-1-6 0,5-4 0,-4-3 1,4 0 43,1 0 0,0-7 1,0-7-1,0-6-65,0-5 0,6 0 0,1 2 0,2 1 37,0-2 1,1-1 0,6 1-1,3 0 132,2 2 0,0 0 1,4-4-1,-1 0-70,-2-1 0,4 1 0,5 1 0,-2 2-178,-1 1 0,-6 0 1,0-6-1,0-1-49,-2-2 0,3-7 1,-5 0-1,0-5-18,1 1 1,-5-5 0,4-1 0,-4-3 401,0-2 0,-1-4 0,0-2 0,0-1 238,0-3 0,-4-5 0,0-3 0,0 3 79,-2 0 1,5 3 0,-4-1-182,4 0 0,-3-1 0,-2-2-162,-1-1 0,0-5-198,-2 5 0,-2-5 1,2 5-285,-2 1 1,-1-4 0,2 0-532,1 0 1,1-3-513,-5 5-727,0 1-547,0 4 825,0-5 0,1-3 1762,4-5 0,-4-11 0,5-4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8:31.4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975 59 7860,'9'0'314,"-2"-1"0,-1-4 134,-3-3 1,3-4 800,-2-1-698,0-1 0,-5 9-230,-3 5 0,-10 7 1,-8 10-1,-2 7-90,-3 5 0,-5 5 0,-3 5 0,-3 2-128,-2 3 0,-1 3 0,-1 6 0,-3 1-137,-2 3 1,3-2-1,-3 7 1,2-1-45,2-1 1,8-7 0,5-9 0,3-5-49,5-4 0,5-4 0,8-9-271,5-5 1,2-6-1220,2-3 251,0-5 1095,0 3 1,-6-23 0,-1-5 0</inkml:trace>
  <inkml:trace contextRef="#ctx0" brushRef="#br0" timeOffset="450">119 638 7882,'-17'0'203,"-1"0"0,2 0 1186,1 0 0,2 0-1170,0 0 1,6 2 0,2 2 0,4 5 0,1 3 0,-4 7 1,-1 4-1,2 5 81,2 3 1,1 7 0,0 0 0,0 5-125,0 4 0,0 0 0,0 1 0,0-5 4,0-7 0,0-3 0,0-6 0,0 1-92,0-2 1,4-2 0,1-11 0,-1 0-121,2 0 1,-5 0 0,5-1-39,0-3 0,-5-2 190,4-2 1,2-4 0,2 4 1,3-4 0,2-2 0,4-4 0,5-4-53,6-2 1,5-3 0,7 0 0,1-4-88,2-4 0,6-2 0,0-3 0,4 1-101,3 0 1,0-1-1,-6 1 1,-3 0 11,-4-1 0,0 5 1,-3 2-1,-4-1-213,-4 1 0,-3 5 0,-8 1-2870,-5 3 3189,-2 8 0,-2-2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8:38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40 817 7785,'-8'0'888,"1"0"-568,3 0 0,1 0-105,-6 0-243,6 0 73,-3 0 0,6 2-36,0 2 0,2-1 0,2 6 56,5 1 0,3 2 1,1 1-1,1 0 5,4 0 1,2 0-1,7 0 1,1 1-17,2-1 1,4 0 0,7-1 0,1-4 42,2-3 1,6-4-1,-2-1 1,3-1 95,2-4 0,4-2 0,2-8 0,-1-1-59,1-1 0,-1-5 0,-2 4 0,1 2-24,-2 2 0,-1 0 1,-1 1-1,0 2-63,-1 2 0,1-1 0,0 4 0,-1 0-26,1 0 1,-2-3 0,-1 5 0,-2 1-59,2 1 1,0-2-1,-1 0 1,-2 1 2,-2 1 1,4 2-1,-4 0 1,0-1 31,1-4 0,-4 3 0,-5-6 0,-4 1 98,0 0 0,0-4 0,-5-5 0,-3-1 309,0 1 1,-5 0 0,1-1 0,-1 0-67,1 1 1,-5-3 0,1 1 0,-4 2-230,-4 2 0,3 0 0,-5 1 0,0 0-125,-2 0 0,-4 0 1,-1 0-1,0-1-51,0 1 1,-6-4-1,-2-1 1,-4 2-25,-1 1 1,-5-2-1,-1-2 1,-1 0 77,-4 0 1,2-3 0,-2 3 0,-4-2 23,0-2 0,-4 3 0,0-1 0,-2 1-13,-3-1 0,-5 4 0,-3-4 0,-2 2-16,-3 3 0,-2 3 0,-6 3 0,-3 2-1,-3 2 0,-1 2 0,2 4 0,2 0 82,-2 0 1,0 6-1,2 3 1,4 2 64,3 2 1,1 1 0,0-1-1,1 1-156,-1 4 0,2-2 0,1 5 0,2-1-119,-2 1 0,-1-1 0,0 3 0,1-2 9,2-2 1,4 3 0,-3-3 0,2 0 0,2 0 1,8 3 0,5-5 0,2-1-88,1-1 0,5 3 0,2-1 0,1-1-292,3-1 1,3-2 0,2 0-62,3 0 1,5 1 0,-2-1 114,4 0 0,2-1 1,4-2-1,4-3 461,2-1 0,8 4 0,2-2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8:56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184 224 7908,'-8'-5'-70,"1"2"0,3-5 399,-5 2 1,2-2-1,-2 3 393,-1 2 1,-2-3-1,-1 2-27,0 1 0,-1 2 0,1 1-234,0 0 1,0 0-1,1 1 1,2 2 247,1 1 1,6 2-244,-1-1 1,4-2-298,4 5 1,4-3 0,6 2 0,4-1 27,4-3 1,3 3 0,1-2 0,2 1-60,2 0 1,4-3 0,7 2-1,3-2-25,4-2 1,5-2 0,4-1 0,6-3-144,6-1 0,2-3 1,4-6-1,-4-2 124,1 2 0,-5 2 0,4 0 1,-6 1 28,-3 0 1,-11 6 0,-11 2 0,-10 4 571,-6 1 1,-1 0 0,-7 1-390,-4 4 0,-5-2 0,-7 5-254,0 3 1,0-4 0,-1 0 0,-4 1-279,-3-1 0,0-4 0,-1 3-264,-1 0 0,3-5 1,-2 3-478,-1-2 0,4-4 1,2-2-1,2-5 50,2-2 1,0-8-1,0-3 1,2-3 916,2-2 0,15-5 0,9-1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8:57.8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388 89 8135,'-19'0'-280,"-1"0"1,-2 0 0,0 0 0,2 0 0,-4 1 0,4 2 273,1 1 1,-3 1 0,3-4-1,0 2 118,0 2 0,-3 0 1,4-2-1,2 2 510,1-2 0,-2 3 0,-1-2 982,2-1 1,6-2-46,1-1 0,8 0-1001,1 0 0,6-1 0,7-2 0,1-3-218,4-1 1,-2 2-1,8-2 1,2 0-102,3-1 1,3 6 0,-2-4 0,2 1-136,1 1 1,2 0 0,5 2 0,1-1-52,3-1 1,-2-1-1,6 4 1,2-2-77,1-1 1,-4-1 0,-3 5 0,-4 0-93,-5 0 0,0 0 131,-9 0 1,-8 2 227,-14 2 1,-8-2 0,-5 2-211,-3-3 0,3-1 1,1-1-489,-3-3 1,5 1 0,1-5 0,0 1-881,1 0 0,-1 2-233,5-4 1,0 5-1,2-3-336,2 1 1903,-2 7 0,15 7 0,-2 5 0</inkml:trace>
  <inkml:trace contextRef="#ctx0" brushRef="#br0" timeOffset="817">1718 299 7855,'0'-13'-586,"0"0"1,0 0 735,0 0 1,4 4 0,1 0 340,-2-1 0,-2 3 581,-1-2-678,0 0 0,-6 2 1,-3 2-58,-2 4 1,2 1 0,0 1-1,-1 2-84,-2 2 0,-1 5 0,0-3 0,0 2 109,0 0 1,-1-2 0,3 3 256,2-1 0,-1-5 0,4 4 1069,-1-2-1141,4-2 0,-2 0-366,10 1 1,-2-1-1,5-4 1,3 0 0,0 0 0,7 0 0,2 0 1,4 0-128,3 0 1,9 0 0,-1 0 0,4-1-295,5-4 1,3 4 0,6-4 0,-1 4 100,1 1 1,-6 0 0,-3 0 0,-5 0 437,-4 0 1,-9 0 747,-8 0-656,-9 6 0,-5-5 0,-8 5-55,-5 0 0,2-5 0,-2 4-455,-1-4 1,-2-1 0,-1 0-19,0 0 0,4 0 1,2-1-1,-1-2-227,1-1 0,3-1 0,-4 4-991,2-4 0,-4 4-306,1-4 0,3 3-232,2-3 1,3 2 1891,1-6 0,0 6 0,0-2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9:00.5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67 7063,'-13'0'-287,"4"0"0,0 0 456,-1 0 1,-2 0-22,-1 0 0,4-5 30,1 1 0,-1 0 785,-4 4-86,5 0 0,3-2 1180,5-2-436,0 2-300,0-4-133,0 6 914,0 0-1055,5 0-52,-3 0-44,4 0-148,-6 0-295,6 0-462,-5 0 0,6 0 134,-2 0-90,-4 0 1,11 0-30,-3 0 1,-2 0 0,2 0 109,1 0 0,2 0 1,2 0-1,2 0-50,2 0 1,1 0 0,-3 0-1,3 0-33,2 0 1,0 0 0,6 0-1,-1 0-16,0 0 1,1 0 0,1 0-1,1 0 11,2 0 0,4 0 0,-5 0 1,1 0 41,1 0 0,-2 0 0,5 0 0,1 0-10,2 0 1,2 0 0,-1 0 0,2 0-51,3 0 1,-3 0 0,3-1 0,-3-2-1,-2-1 1,5-2-1,0 3 1,-3-1 47,-4 1 0,-1 1 0,-5 1 0,0-2-59,1-2 0,-9 1 0,3 4 0,-1 0-47,0 0 0,-3 0 0,0 0 0,0 1 7,-2 4 0,0-4 0,-7 4 1,1-4-93,4-1 0,-8 5 1,3-1-1,-1-1-40,0-2 0,-4 1 232,1 2 183,0-2 152,-2 9-561,-1-9-414,-6 4-621,0-6-3078,0 0 1021,-6 0-1030,5 0-108,-5 0 4342,6 0 0,-6-6 0,-1-2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9:07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698 620 8065,'-5'-12'-252,"-4"2"1,-3 1 20,-1-1 0,4-2 0,2-1 0,0 0 460,-1-1 0,4 6 1,-3-1-1,-1 0-31,1 2 1,-2-3 0,-4 5 0,0 2 20,0 2 1,-1 1-1,0 0 1,-2 0 57,-2 0 1,-5 0 0,1 1-1,-4 2 181,-5 2 1,3 3 0,-1-2 0,4 1-296,3 4 0,0 0 1,-3 3-1,2-1-206,1 0 1,6 0 0,-2 0 0,4 0 12,0 1 0,1-1 1,0 0-1,0 1-4,0 4 1,4-3 0,0 2-1,0-1 108,2 2 1,-3-4 0,4 6 0,0-3 47,0 1 0,2 1 0,4-3 1,0 3-30,0 1 1,-4-2 0,-1 2-1,2 1-3,2-1 0,1-2 0,0 4 0,1 1 37,4 2 1,-4 0 0,5-2 0,-2-1-56,1 2 0,3 0 0,-2 3 0,0-2-73,0-3 0,3 2 1,-3-2-1,1 3 9,3 2 1,2-3-1,1 0 1,0-4 56,0-1 1,5 3 0,-1-4 0,1-2-2,1-2 1,-3 0 0,6 0-1,0 2 21,-1 2 0,3-5 0,-3-4 0,1 0 78,0-2 0,0 3 0,4-5 0,0-3-8,1 0 1,-5-2-1,1 0 1,3 0 23,4 0 1,-4 0-1,-4 0 1,1 0-80,2 0 1,6 0 0,0-2 0,-4 0-68,-3-3 0,1 1 0,-3 4 1,2 0-68,3 0 0,-2-2 0,-2-1 0,-1-1 12,1 1 0,1-4 0,-2-1 0,-3 0 81,0-1 0,-5 0 1,5-4-1,-1 0 15,-1 0 1,1-1-1,-5 1 1,0 0-58,0 0 0,5 0 0,0 0 0,-2-2-59,-2-3 1,-1 4 0,1-4 0,-1 4-14,0 1 0,-4-1 0,-2 1 0,-1-1 185,-3-4 0,-2 3 0,-1-2 0,0 1 20,0-2 1,0 4 0,-1-5 0,-2 0-250,-2-3 0,-3 1 1,2-1-1,-1-1-68,-4-2 1,4-1 0,-2-1 0,-1 1-8,-2 0 0,-1-1 0,0 0 0,0-1 116,0 1 0,-2 0 0,-1 8 0,-2 0 46,2 0 1,-3 1 0,2 5 0,1 0 59,1 0 1,-3 4-1,-1 0 1,0 0-31,0 2 0,-4 0 1,3 4-1,-2-3-26,0-2 0,0 6 0,-5-4 0,1 1-47,0 1 1,-6-5-1,-2 3 1,-1 0-214,0 1 0,5-1 1,-2 3-1,3-3-305,3-1 0,-4 2 1,10-2-1,-1 1-1058,4 3 0,2-3-420,2 2 2051,6 0 0,7-2 0,7-2 0</inkml:trace>
  <inkml:trace contextRef="#ctx0" brushRef="#br0" timeOffset="2217">1528 856 8005,'-13'0'602,"-1"0"0,1-1-46,0-3 0,6-4 0,4-3-389,6 2 0,6-3 0,7 3 0,3-1-21,1 1 0,-4-2 0,3 3 0,0 0 46,3-1 1,2 0 0,-1-3 0,-1 2-174,1 1 1,-2 2 0,1-3 0,1 1-82,2-1 0,3 4 0,1 0 1,2 2 131,-2-1 0,-1-4 0,-2 5 0,2 0 55,3-2 1,-4 4 0,4-2 0,-3 1 27,-2-1 0,5 2 0,0-4 0,-1 2-71,3 0 0,-1-2 1,4 3-1,-2-3-57,-2-1 0,5 2 0,-2-2 0,1 0-29,-1-1 0,-2 5 0,-7-1 0,0 3 46,1 1 0,-1-2 1,0-1-1,1-1 45,-1 1 1,-4 1 0,0 2 0,0 0 16,-2 0 0,4 0 0,-5 0 1,0 0-74,0 0 0,4 0 1,-2-1-1,0-2-48,1-1 0,0-1 0,5 5 0,-1 0 9,0 0 1,1 0 0,-1 0 0,0 0-52,1 0 0,-1 2 1,0 1-1,-1 2 40,-3 3 0,3-5 0,-2 3 0,4-2 99,-1 0 1,3 5 0,-7-5 0,3-1-46,1-1 0,5-2 1,1 0-1,0 0-11,1 0 0,-1 1 0,-3 2 1,3 2-46,2-2 1,-5-2 0,2 1 0,-2 0 0,2 3 1,-3 4 0,2-4 0,0 1 60,0 0 0,-2 3 1,4-3-1,0 0 3,4-1 0,-3 4 0,2-3 0,2 0-33,1 0 0,1 0 0,1-3 0,-1 1 12,1-1 1,-5-2 0,0 1 0,0 1 77,-1 1 0,-2 2 0,-6-3 1,2 1-24,3-1 0,-3 3 0,2-2 1,0 1-91,0 1 0,-2-5 0,4 5 0,0-2-51,3 1 0,-1 4 0,0-4 0,-1 1 8,1 0 1,1 3-1,3-5 1,-1-1 19,-2-1 0,-2 2 0,4 0 0,-2-1 59,2-1 1,1-2 0,0 0-1,-2 0 50,-1 0 0,3 0 1,3 1-1,-3 2-54,0 2 0,-4-1 1,1-4-1,0 0 9,-1 0 1,4 0-1,-4 1 1,1 2-43,0 2 0,0-1 1,4-4-1,1 0-20,-1 0 1,1 5 0,-1-1 0,1-1 30,-1-2 0,1-1 0,-1 0 1,1-1 54,-1-4 0,1 4 0,-1-5 1,1 2 13,-1-1 1,1-3 0,1 2 0,1 0-30,2 0 1,-2-3-1,-5 3 1,-2 1 1,2-1 1,4-3 0,0 3 0,-3 0-22,0 0 1,0-4-1,3 1 1,1-1-2,2 1 0,0-2 0,-5 2 1,2-1-3,3 1 1,-3-3 0,3 3 0,-3-2 18,-2-2 1,1-1 0,-1 1 0,1 2 26,-1 2 0,-1-3 1,-1 5-1,-2-2-27,2 0 0,1 0 1,1-2-1,-1 0-20,-3 3 1,3-1 0,-1-4-1,4 0-6,3-1 1,-5 3 0,-4 0 0,2 3-8,1-3 0,1 0 1,1-1-1,-1 2 81,1 1 1,-1 0-1,1-4 1,-2 1-55,-3 4 1,3-3 0,-3 6 0,3-3 50,2-2 0,3 3 0,1-2 1,-1 0 15,-2 2 1,0-5 0,1 3 0,3-1-2,2 1 0,-4-2 0,2 3 0,-1 0-9,0-1 0,4 1 0,-4-2 0,0 3-4,1 1 1,-3-4 0,7 2-1,-1 0-27,-1-1 1,3 2 0,-5-4 0,2 4-63,2 1 1,3-4 0,-1 3 0,-1-2-42,-2 0 0,-4 5 0,4-4 0,0 1 17,-1 0 1,3 4 0,-5-3 0,0 2 28,1-1 0,3 1 0,-2 4 1,2 0 17,-1 0 0,-6 0 0,4 0 0,-1 0-3,3 0 1,-2 0-1,-3 0 1,-2 0-14,-1 0 0,4 0 0,0 0 0,-2 0-9,-1 0 0,-2 0 0,1 0 0,-2 0-72,-3 0 1,2 1 0,-5 2 0,1 2-3,4-2 1,0 2 0,-1 1-1,-2 0 36,-2 0 1,3 3-1,-3-3 1,0 1-3,1 3 0,2-3 0,-3 1 0,0-1 62,0 0 1,8-2-1,-4 2 1,1 0-5,1 1 0,4-4 1,4 3-1,0 1 22,4-1 1,0-3 0,0 4 0,-2-2 38,2-3 0,1-2 1,1-1-1,1 0 25,0 0 0,-1 0 0,1 0 0,0 0-17,-1 0 1,-3 0 0,-1 0-1,2 0-48,1 0 1,4 0 0,0 0 0,-4 0-60,0 0 0,0 0 1,2 0-1,-1 0 6,1 0 0,0 0 0,-2 0 1,-1 0 59,-2 0 1,0 0 0,5 0-1,-2-1-15,-3-4 0,2 4 0,-5-5 1,2 1-20,3 1 1,-5 0-1,-1 2 1,-2-1-8,2-1 0,-3-5 0,3 3 1,-3 0-1,-1 1 1,-1-1 0,1 3 0,-1-3-18,1-1 0,-1 4 1,-1-2-1,-1 2-73,-2-1 1,0 3 0,3-4-1,-2 2 28,0-1 1,-7 2-1,3-2 1,-1 3-19,-1 1 1,1 0-1,-3 0 1,1 0-3,2 0 0,0 0 0,-5 1 0,0 2 25,1 1 1,3 2-1,1-3 1,-2 3 4,-1 1 0,0-2 0,1 2 1,2 0-9,-2 1 0,-1 0 1,-2 4-1,1-2-53,-1-1 0,0-2 0,1 4 0,-1-3 36,0 3 0,0-1 0,1 0 1,-1-3 71,0-1 1,1 4 0,-1-1 0,0 2 21,1-3 0,-1 4 0,0-5 1,1 2-44,-1 0 1,-1 0 0,-2 4 0,-2 0-85,-2 0 1,0 0 0,-3 0 0,1 1 57,0-1 1,-3 0 0,-1 0 0,1 0 26,-1 0 0,0 1 0,0-1 0,0 0 24,0 0 0,1 0 1,-3 0-1,-1-1 4,-1-3 0,0 3 0,3-4 0,-2 4 1,-1 1 0,-1-1 1,6-2-14,-1-1 0,0-2 0,-1 3 0,-2-2-281,-1-2 0,-5-2-3137,5-4 1285,-6 0 2146,3 0 0,-6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9:27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211 975 8363,'-34'20'-303,"3"-1"1,5-1 101,4-1 1,-1 2 0,5-2-1,2-1 801,2-5 0,5 3 0,1-6 1451,3 4-1477,0-5 1,7 4 0,3-7 0,7-1-180,4-2 1,6 1-1,-3 1 1,3 1-131,6-1 1,-2-2-1,6-1 1,-1 0-70,0 0 0,5 0 0,0 0 0,3-1-111,5-3 0,-2-4 0,7-5 0,0 0-12,3 0 1,0-6-1,1-3 1,-1-3-57,1-1 0,-3-1 0,-2 1 0,-1 0-3,-6-1 1,-5-3 0,0-1-1,-6 0 137,-2-1 1,-12 4 0,-3-2 0,-2 2 119,-4 1 0,-1-5 1,-6-1-1,0-1-173,0 3 1,0-1 0,-2 1 0,-1 1-187,-1-3 0,-5 1 0,3-3 1,-1 4-37,-3 4 0,-2-1 0,-1-1 0,0-2-105,0 2 1,-6 5-1,-3 4 1,-3-1 168,-2 1 1,1 4 0,-2 0-1,-1 4 134,-2 3 0,-5 6 0,2-1 1,-1 4-165,0 4 1,4 4 0,-2 6 0,-1 2-147,0 2 1,4 7-1,-4 0 1,0 5-208,1 4 1,1 1-1,-5 5 1,-1 0-5,1 4 1,5-3-1,-1 5 1,0-2-137,4-1 1,-3 6-1,3-5 1,2-2-64,4-1 0,7-2 1,-2 1-1,5-2 646,4-3 0,4 3 0,5-4 0</inkml:trace>
  <inkml:trace contextRef="#ctx0" brushRef="#br0" timeOffset="633">1619 1172 8074,'-26'-6'302,"0"-2"0,4 0 0,1 0 0,2-1 437,3 2 0,6-4-29,1 7 0,8 0-522,1 4 1,5 0 0,10 0 0,3 0 70,4 0 1,2 4 0,3 0 0,-1 1-37,0 1 0,7-5 0,0 3 0,2-2-78,0-2 0,-4 0 0,4 0 0,2 0 13,1 0 1,3-3 0,1-4 0,4-8-84,0-4 1,1-3-1,1-4 1,-4-2-87,-3-3 1,-3-1 0,-3-5-1,-5 2 228,-7-1 0,-8 2 0,-8-1 0,-1-2-71,-3-1 0,-2 0 0,-1 2 0,-1 1-131,-4-2 0,-2-1 0,-8-1 0,-1-1-103,-1 1 1,-7-1 0,2 1 0,-2-1 31,-3 1 0,-3 1 1,-3 1-1,1 5 43,0 4 1,-3-1 0,3 8 0,-2 1 27,-2 2 0,-1 10 0,0 3 0,2 4-119,-1 1 0,-5 1 0,0 4 1,3 5-150,0 6 1,0 6 0,-3 9-1,-2 4 76,0 3 0,0 3 0,7 3 0,2 4-52,2 3 1,2 6 0,9 0 0,3 0-50,3 2 0,7-4 1,0 7-1,2-1-266,3-1 1,5-3-1,5-7 1,8-3-79,4-2 1,3 3-1,4-4 1,2-1-815,3-3 1436,2 0 0,7-1 0,-1 1 0</inkml:trace>
  <inkml:trace contextRef="#ctx0" brushRef="#br0" timeOffset="1401">3936 1054 8085,'-13'-7'815,"4"1"0,2 4 835,1-2-1408,2 2 1,4-2 31,0 8 0,5 4 0,4 5 0,3 0 5,1 0 0,6 0 1,3 1-1,4-1-126,5 0 0,3 0 0,7-1 0,4-4 11,8-3 1,7-4-1,8-2 1,4-5 60,1-7 0,-3-2 1,5-7-1,-2-1-70,-4-2 0,0-1 0,-12-2 0,-2-1-46,-1-2 0,-3-4 1,-2 4-1,-7 2-46,-5 1 0,-2 2 1,-7-2-1,-5 0 118,-3 2 1,-8-3 0,-7 5 0,-4-4 54,-1-2 1,-1-7-1,-5 3 1,-7-2-112,-8-4 1,-10 4 0,-7-9-1,-8 1-305,-12 0 0,-4 0 0,-6 4 0,-3 2-202,-8 3 1,-6 3-1,-6 7 1,2 3-31,1 5 1,0 4 0,-5 2-1,-1 4 225,2 1 0,-2 8 1,11 8-1,3 6 134,4 6 0,1 7 1,8 5-1,4 4 111,3 7 1,4 6 0,7 6 0,3 5-259,5 2 1,5 2-1,11 1 1,4 2-245,8 1 1,6 5 0,8-6-1,4-5-176,4-6 0,12-5 0,7-3 0,4-5-189,5-4 0,2-4 0,7-11 809,6 0 0,7-5 0,7-2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7:05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1238 250 9121,'-5'-9'959,"1"1"1,-2 5-410,2-2 1,-4-1-376,-5 2 0,0-5 0,1 3-119,3-1 1,-2 3-1,2-5-99,-3-1 0,1 2 0,0 0 0,3-1 12,-3 2 1,-2-4-1,-3 5 1,-2 1 66,2-1 0,-4-3 0,-2 5 0,-3 1 66,-1 1 1,2-2 0,0-1-1,-4 2 72,0 2 0,-4 1 0,1 0 0,0 0-112,-1 0 0,4 0 0,-4 0 0,1 0-56,1 0 0,-1 1 0,5 2 0,-1 3 29,1 2 1,-5 0-1,1 4 1,0-2-54,3-1 1,-1 4 0,-3 5 0,-3-2 52,1-2 0,1 1 0,5 1 0,2 2-27,4-2 0,-3-2 0,7 0 0,0-1-17,3 0 0,1 0 0,1 0 4,3 0 1,-1 1 0,6-1-7,1 0 1,1 0 0,2 0 0,0 0 62,0 1 1,0 0-1,0 4 1,0 2 0,0 1 1,0 4-1,0-3 1,0 2-92,0 3 0,2-1 1,1 0-1,1 1-6,-1-1 0,0 0 0,0 1 0,3-1-20,1 0 1,-3 1 0,4-1 0,-1 0 28,0 1 1,1-2 0,2-2 0,-1-3 28,1-1 0,6 0 1,3-2-1,1 0 14,4-1 0,1-3 0,1-2 1,2-4 51,2-1 0,4 2 0,4-2 1,-1 0 53,-2 0 1,0 3-1,4-3 1,1 1 15,-1 3 1,-4-2 0,-1 0 0,-2 1-116,-2-2 0,2 5 0,0-3 1,0 1-8,0-1 0,0 1 1,-2-4-1,0 0-107,0 0 0,2-2 1,0-4-1,0 0 44,0 0 0,5-4 0,-2-4 0,3-2 251,2-5 1,-1-2-1,1-1 1,-2-2 99,-3-1 1,1 1-1,-5 4 1,-2-3-66,-1-2 0,-2 5 0,-1-3 0,-3 2-87,-4-1 0,-8 1 0,-3 2 0,-1-3-146,-3-3 1,3-3 0,-2-1 0,-1 0-174,-1-2 0,-2-7 0,1 3 0,2 1-279,1-3 0,5 4 1,-4-6-1,-1 0 44,2 1 1,-5 2 0,4 6 0,-4-1 152,-1 1 1,0 1 0,0 3-1,-1 5 252,-4 2 1,2 2-1,-5 0 1,-3 0-73,0-1 1,-7 6 0,1 0 0,-1 1-505,-1 0 0,0-1 0,-4-2 0,2 3-727,2 1 1308,-4-4 0,2 2 0,-5-5 0</inkml:trace>
  <inkml:trace contextRef="#ctx0" brushRef="#br0" timeOffset="1599">3133 408 8058,'-13'0'80,"0"0"1,-2-1 0,-1-2 0,-3-3 246,-1-1 0,2 2 0,-4-2 0,-1 1-19,-2 3 0,-2-3 0,1 2 0,0-1-142,-1 0 1,3 3-1,0-4 1,2 2-87,-1 0 0,-1-7 0,1 4 0,3-2-33,1 0 0,-3 5 0,4-3 0,1-1-26,-2 1 0,2 3 1,-5-4-1,1 3 43,0 2 1,1 1 0,4 2 0,-3 0-11,-2 0 1,1 0 0,-4 0 0,4 0-25,1 0 1,-5 5 0,4 0-1,-2 1 22,0 0 0,0 4 1,-3-2-1,2 0-30,1 1 1,4 0 0,-4 4 0,-1 0-10,-2 0 1,3 1 0,2 0 0,-1 2-37,1 2 0,-1 1 1,-1-3-1,5 2 17,2-2 1,3 3 0,2-2 0,3-1-76,1-1 0,2-2 1,4 0-1,0 2 18,0 2 1,4-2 0,2 3 0,1-4 39,3-1 0,2 1 0,1-1 0,0 1 44,1 4 0,-3-3 1,-1 4-1,1-2 88,3 1 0,-3 1 1,5-3-1,0 3-36,-2 1 0,1-2 0,-2 2 0,2-1-88,2-3 0,-2 3 0,4-1 0,0-1 0,3 2 0,3-4 1,1 3-1,0-4 35,1-1 0,1-1 0,1-2 0,3-1 127,2 1 1,-4-2 0,5-1 0,2 0 22,1 1 1,-3-4-1,0 3 1,0-1-140,-1-3 0,4 3 0,-3 0 0,3 0-61,2 0 1,-5-1 0,0-2 0,3 3-5,4 1 1,1-2 0,4 2-1,-1 0 19,1 1 1,1-5-1,5 1 1,0-2 61,-1-2 0,-5 0 0,-3 0 1,-2 0 86,2 0 0,-7 0 0,2 0 0,-1-2 13,0-2 1,3 1 0,2-6 0,1 0-104,-2 2 0,-5-3 1,-4 4-1,1 0-53,0 0 0,-5-3 1,2 4-1,-4-3-13,0-2 1,-1 3-1,0-2 1,-1-1 54,-3-2 0,-1-1 0,-5 1 0,3 0-25,1-1 1,-4 3-1,2-8 1,-4 4-91,0 1 0,3-1 0,1 1 1,-2-1-89,-2-4 1,0 3 0,-1-2 0,0 2 87,0 2 0,-4-1 0,-2-3 0,-1 0 322,-3 1 0,3 1 0,-2 2 0,-1 0 7,-1 0 0,-4 0 0,-1-2 1,-3-1 78,-1-2 0,3 1 0,-5 2 0,-1-1-259,-2-2 0,-1-5 1,-2 3-1,-1-2-70,-2 0 0,-3 0 0,2-6 0,-2-1-47,-2-2 0,-2 0 1,-3 5-1,-1-2-28,-2-3 0,-6 4 0,2-4 0,-3 3-23,-1 2 0,-1 4 0,-1 1 1,-2 1-94,-6-1 0,2 5 0,-1-1 0,-2 2-14,-1 2 0,-1 4 1,-1 0-1,2 1-44,2 0 1,4-2 0,6 6 0,-2-1-55,-3 0 0,7 3 0,-1-4 1,5 2-287,3-1 0,3 1 0,0 4 0,2 0-1394,3 0 1986,3 0 0,0 6 0,-1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9:30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132 204 8207,'-13'-6'0,"0"-1"344,0 0 1,0-8 0,1 5 0,2 1 2383,1 2-2455,6-3 1,-1 8-1,6-1-99,3 6 1,7 3-1,-1 6 1,7-1 79,2 4 1,-1 3 0,6-2 0,4 3-49,4 1 0,3 2 1,7 4-1,3 2-6,6 3 0,10-2 0,17 6 0,11 0-130,-41-18 0,1 0 0,5 2 0,3-1 0,5-2 0,2-2 0,2 1 0,0-2-66,0-1 0,2-1 0,-1 0 1,0-2-1,-2-3 0,-1-1 1,0 0-1,0-1 67,-1-1 1,0-2 0,2 0 0,-1 0 0,-2-2 0,-1 0-1,-2 0 1,0-2 124,-1-1 0,0-1 0,0-1 0,-1-1 0,1-1 0,0 0 1,0-1-1,-2-1-60,-2 0 1,0-1 0,-5 3 0,-1 0 0,37-11 0,-1 2-217,-3-1 0,-3-5 0,-6 1 0,-8-1-365,-11 1 0,-7-2 0,-11 7 0,-5 1-695,-9 1 0,-12 2 0,-7 1-2271,-6 3 3411,-16 3 0,3 6 0,-9 0 0</inkml:trace>
  <inkml:trace contextRef="#ctx0" brushRef="#br0" timeOffset="582">40 217 8038,'0'-13'-133,"0"0"1,0 0 0,0 0 998,0 0 1,0-1 0,0 1-270,0 0 1,0 4 0,-1 2-22,-4 1 1,2 3-508,-5 8 0,3 3 0,-2 9 0,1 3-33,3 5 1,2-2-1,1 9 1,0-1-157,0 0 1,1 4-1,3-4 1,4-1 36,-1 3 1,3-7-1,-4 2 1,0-6 88,0-3 1,3 3-1,-4-6 748,3-5 1,-5-6-171,1-14 0,-2-1 0,-2-14 1,0-3-342,0-7 0,0-1 0,0-3 1,0-2-172,0 4 0,0-4 0,0 5 1,0-1-240,0 0 0,1 0 1,2 7-1,1 4-79,-1 6 0,0 4 1,0 2-47,2 0 0,-1 7 0,-4 7-120,0 11 0,4 3 0,2 7 1,1 1-49,4 2 0,0 1 1,3 1-1,-1-1-277,0 0 1,6-4 0,3-1 0,4-2 736,5-3 0,3 4 0,5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9:44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249 1725 7932,'13'-6'0,"5"-1"0,0-8 0,-1-1 273,2-2 0,2-5 0,6 1 0,4-4 1,4-5 0,8 3 1,2-4-1,2 1 78,2 0 0,1 1 0,0 3 0,0 0-50,4-4 0,6-3 1,11-5-1,8-2-113,8-3 0,-42 20 1,2 0-1,2-4 1,0-1-1,2-2 0,2 0-1,0-1 0,2 0 1,4-3-1,0 0 0,-1 0 1,-2-1-1,0 2 1,0 0-117,-2 0 0,0 0 0,1 1 1,0 1-1,0-1 0,1 0 0,-1 0 1,1 1-2,0 2 1,-1-1-1,-3 1 1,-2 2-1,-3 2 1,-1 0-1,38-22-4,-3 4 0,-5 5 1,-6 4-1,-10 4-332,-9 3 0,-7 8 1,-9 2-1,-6 5-899,-5 4 1,-10 3-8,-5 6 0,-7 0 1,-2 2 168,-8 2 1,-5 5 1001,-4 8 0,2-2 0,-4 4 0</inkml:trace>
  <inkml:trace contextRef="#ctx0" brushRef="#br0" timeOffset="784">276 1712 7952,'4'-9'83,"0"0"1,2 5 0,-1-5 222,3-1 1,-2 2 0,0 1-69,0 1 1,-3-3 0,4 3 18,-1-1 0,-2 3-94,-4-5 1,0 5 0,0-5-116,0-1 0,0-2 0,2-1 0,2-2-27,5-2 1,3-5 0,1-8 0,2-2-59,2-1 0,-1-3 0,6-3 0,2-1 56,0 1 1,-2 5 0,-1 4 0,-2 2 64,-3 2 1,3 1 0,-2 3 154,0 4-236,-9 9 0,-2 5-84,-6 8 0,-6 4 0,-2 5 1,-4 1-18,-1 4 1,-6 1-1,-3 6 1,-3-2 85,-1 1 0,-1 4 0,1-7 0,-2 6 123,-3 3 1,4-2 0,-6 4 0,1-1-8,-3 0 1,2 4-1,-3-1 1,0 1-70,-2 1 1,4 4 0,5-8 0,6-1 66,5-4 0,5 1 0,4-10-18,5-2 1,9-3-1,7-4 1,6-5 51,2-2 1,2-2 0,6 0 0,1 0 70,2 0 1,5-5 0,0-1 0,2 1-134,1-1 1,2-3 0,3 3 0,4-1-30,3-3 0,-2-2 0,-1-1 0,2 0-67,1-1 1,1 1 0,0 0 0,-4 0-89,-4 0 1,-5 0 0,-2-1 0,-5 1-203,-4 0 0,-5 4 197,-10 1 1,-7 5-14,-6-2 0,-1 4 0,-8 1-123,-1 0 1,-2 4 0,-1 1 0,1-1-885,3 2 1,-2-5 1134,2 4 0,-3 2 0,-1 0 0</inkml:trace>
  <inkml:trace contextRef="#ctx0" brushRef="#br0" timeOffset="1117">605 1146 10778,'1'-8'611,"4"4"1,3 2-382,4 2 0,6 6 1,1 3-1,1 4-174,3 5 0,1 2 1,-1 8-1,-1 1-200,2 2 1,-4 10 0,1-2 0,-2 2-150,-3 0 0,-3-1 1,-3-2-1,-3-3 40,-1-4 1,4-4 0,-2-2-1,1-4-166,-1-8 0,-3-1 1,3-8-510,3-1 1,0-2 927,3-1 0,5-5 0,1-3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9:47.7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448 1474 7842,'-13'8'121,"0"-2"1,-1-6-1,1 0 399,0 0 0,4-5 1,2-1-1,1-1-264,3-3 0,2-2 0,2-1 0,4 0-16,3 0 1,4-1 0,3 0-1,2-4-38,5-4 1,9 0 0,5-3 0,7-2-37,5-1 0,11-7 1,6-3-1,12-8-59,-35 21 0,2-1 0,5 1 1,1-1-1,7-5 0,2-1 0,2-1 1,1 0 3,3-1 1,1 0 0,1-2 0,1 0 0,2 1 0,0 1 0,-1 0 0,0-1-85,-4 3 1,-2 0 0,-1 2 0,-2 0 0,-3 4 0,0 1 0,-2 0 0,0 2 41,-2 0 1,0 2 0,-5 1 0,0 0-1,41-15 1,-7 5-60,-9 2 1,-6 3-1,-6 3 1,-6 4-212,-10 4 0,-3 5 0,-11 2 0,-2-1-426,-1 1 0,-3 3 1,-3-5-357,-5-1 0,-3 2 0,-4 0-615,-1-3 1598,-6 0 0,-3-8 0,-8-2 0</inkml:trace>
  <inkml:trace contextRef="#ctx0" brushRef="#br0" timeOffset="834">540 1316 7692,'0'-8'-414,"0"-1"1,-1 6-1,-4-1 540,-4 2 0,-2 2 0,-2 0 0,-2 2 144,-3 2 1,4 2 0,-5 4 0,1-1 80,1 1 1,-1-3 0,5 1 0,0-2 523,0-4 1,-1 0-525,1-2 0,6-2 1,3-3-143,2-9 1,4 0 0,3-8 0,7-2-72,4 0 1,8-4 0,-1-3 0,6-4-194,6-3 0,-1 4 0,0 2 0,-1 1-123,1 1 1,-3 3-1,1 7 1,-3 1-42,-4 3 0,-8 7 0,1 5 124,-3 2 1,-8 4 0,-3 2 0,-2 5 129,-2 3 1,-6 2-1,-3 4 1,-4 2 141,-5 1 0,2 2 1,-6-4-1,-1 2 63,-2 2 0,-1 0 0,-2 1 0,-1-2-171,-2 1 0,-4 2 0,3 1 1,-2-1-131,-2-3 1,-1 3-1,1-3 1,0 3 0,0 1 0,4-4 0,1-1 1,3-1-13,2 0 1,1-3 0,2 0-1,2-2 21,2-2 0,6 0 0,6 0 67,1 0 10,1 1 1,11-7 0,3-3 0,4-2 20,5-2 1,-2 0 0,7-2 0,5-2 49,6-5 0,-1 2 0,4-2 1,2-1-56,4-2 0,6-1 0,0-2 1,2-1-27,2-1 1,-1-1 0,1 5 0,1 0-15,3 0 1,-9 1-1,1 3 1,-8 3-95,-6 0 1,-5 5 0,-8-3-36,-4 2 1,-9 8 0,-6 1 118,-6 1 1,0-1 0,-6-4-52,-1 1 1,-2 1 0,-1-5-391,0 0 1,1-2-1,2-2-105,1-5 1,6-3 0,-1-1 0,2 0-1332,2 0 1885,0-6 0,0-8 0,0-6 0</inkml:trace>
  <inkml:trace contextRef="#ctx0" brushRef="#br0" timeOffset="1084">882 948 7842,'-13'0'1686,"0"0"-551,0 0 0,1 1-747,3 4 1,3-2 0,6 5-164,0 3 0,0 0 0,2 4 0,2 1-120,5 2 0,-2 9 1,2 0-1,3 2-262,4 3 1,-1 2-1,2 5 1,-2-1-220,-2-3 1,2 2-1,-1-6 1,1-4-74,-3-3 0,-2-1 0,3-5 0,-1-2-1209,-4-1 1658,4-2 0,-10 0 0,3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0:18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836 80 7918,'-9'-12'-275,"0"2"336,-1 1 0,-2 2 1,0-3-1,2 2 146,1 3 0,1 0 0,-4 4 1,2-2-111,1-2 1,0 1 0,-4 4 0,0 0 156,0 0 1,-5 0 0,1 1 0,-1 4-25,-1 4 1,3 2 0,-6 5 0,-3 5-78,-4 5 0,0 11 0,-6 1 0,-2 6-170,-1 2 1,-2 7-1,0 6 1,-3-1-97,-1 1 1,0-5 0,6-9 0,3-8 125,4-8 0,10-3 0,3-13 257,3-5 0,10-7-53,5-5 0,1-4 0,9-6 0,3-2-84,3-2 0,8-4 1,-1 3-1,5 0-196,3 0 1,1 0-1,-1 3 1,4-1-86,3 0 1,-3 3 0,-1 1 0,-1 0-58,1-1 1,1 6-1,4 0 1,1 2 35,-1 4 0,7-4 1,1 0-1,2-2 78,4-2 0,-5 3 0,6-3 0,-5-3 25,-4-4 1,-6 0-1,-6 4 1,-6 0-95,-6-1 0,-11 6 1,-6-1 100,-2-1 0,-8 4 0,-3 1 0,-2 4-100,-3 1 1,1-4-1,0-1 1,0 2-393,0 2 1,0-1 0,-1-1 550,1-1 0,-6-6 0,-1 2 0</inkml:trace>
  <inkml:trace contextRef="#ctx0" brushRef="#br0" timeOffset="166">849 14 7918,'-13'0'920,"4"0"-101,0 0 0,8 0 0,1 2-608,7 2 1,5 3 0,1 6 0,-1 2-373,-4 3 1,4-2-1,-3 6 1,2 1-1527,3 2 1687,-1 1 0,0 6 0,0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0:22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791 250 7864,'-9'-6'2340,"0"-2"-1644,6 2 0,-4-5-225,2 7 1,2 0-272,-5 4 0,5-2 1,-3-1-75,0-1 0,-1-1 0,-6 5-152,-1 0 0,1 0 0,0 0 0,0 0-55,0 0 1,0 0 0,-2 0 0,-1-1 138,-2-3 0,-4 2 1,3-2-1,0 2 25,0 2 0,-4 0 1,2 0-1,-1 0-32,1 0 0,4 0 0,-2 0 0,2 0-33,-1 0 0,-4 2 0,5 1 0,1 3 10,1 1 0,1 2 1,-3 4-1,0 0-29,1 0 1,-3 0-1,1 2 1,2 2 8,2 5 1,-4 3 0,0 2 0,1-1 81,-2 0 1,4-1 0,-2-1-1,4-3-58,4 3 0,-2-5 1,7-2-1,1-2-114,2-2 0,1 5 0,1-1 121,4-1 1,0 5 0,6-1 30,-3 1 0,-3-2 1,2-5-1,-1 3 63,-3 0 1,3 5-1,-2-4 1,1-1 70,0 2 1,-3-3 0,4 5 0,-2-2-98,0-3 0,5 3 1,-3-2-1,1-1-51,4-1 1,-4-2 0,2 0 0,1 1-11,2-1 1,-4 0 0,1 0 0,1-1-7,2-3 0,1 2 1,0-2-1,1 3 44,-1 1 1,0-1-1,0-2 1,0-1 12,0 1 1,1 2-1,-1 1 1,0-2-59,0-2 1,2 3 0,1-5 0,3 2-10,1 0 1,-2-2 0,4 3-1,0-2-25,-2-3 0,4 1 1,-5-3-1,1 2-7,4-2 1,0-2 0,1-1 0,-1 0 3,-2 0 0,4 0 0,5 0 0,-2 0-5,-1 0 1,-2 0 0,0 0-1,1 0 36,-1 0 1,0 0 0,1 0 0,0 0 62,4 0 1,-3-1 0,4-2 0,-1-2 14,0 2 1,-1 0-1,-2 0 1,1-1-34,2 1 0,0-3 1,-5 0-1,2 1 20,3-1 0,-4 0 0,4 3 0,-5-3-27,-4-1 1,2 2 0,-5-2 0,1 0-73,4 0 1,-5 2 0,0-2 0,-2-1-69,1 1 1,4-2 0,-3-2 0,0 0 19,0 3 0,3-1 1,-3-4-1,1 0 18,4-1 0,-4-3 0,1-1 0,-2 2 64,-3 2 0,3-4 1,-2 1-1,-2 0 97,-5 3 1,2 1 0,-5-1-1,0 0 54,-2-4 0,1 4 0,-2-4 0,-1 2-78,-2-2 1,-1-1-1,0-4 1,0 3-141,0 1 0,0-5 1,-1 2-1,-2-1-85,-1 1 1,-1-3 0,5 5 0,-1-2 16,-4 0 1,2 0 0,-4-5 0,0 1-26,0 0 1,2-1 0,-4 1-1,1 0 6,0-1 0,-3 1 1,2 0-1,-1 1-50,1 3 0,-4 2 0,1 3 0,-4-2 51,0-1 0,-3 4 0,0-2 1,-3 4 15,-6 0 0,2 6 0,-7 0 0,1 3-76,-3 2 1,-3 0 0,-1 0 0,-1-2-144,1 2 0,-1 2 0,1 1 1,-1 0-28,1 0 0,1 0 1,3 0-1,4 0 70,3 0 1,6-1-1,2-2 1,1-5-1349,3-3 1628,1 0 0,-4-13 0,-2 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0:23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24 948 8011,'-9'0'533,"0"0"0,6-6 1,0-2-355,6-4 1,6-1 0,7 0-1,3-1-196,1 1 0,2 4 1,3 2-1,-1 1 189,-2 3 0,-2 2 1,2 1-1,-3 1 87,0 4 1,0 4 0,4 8 0,-2 4 9,-2-1 1,4 5 0,-2-5 0,1 2-112,0 0 0,0-6 1,4 2-1,2-2-128,2 2 0,0-4 0,5 2 0,1-4-49,2-3 0,3-6 0,3 1 0,3-2 96,0-2 0,3 0 0,-5-2 0,2-2 94,2-5 0,-5-7 0,-3-3 1,-4 0 2,-1 0 0,2-3 1,2 3-1,-2 0-55,-3 0 1,2-5 0,-5 4-1,0-2-84,0 0 1,-1 0-1,-6-3 1,-2 2-14,-1 1 1,-1-2 0,2-5-1,-3 0-39,-1 4 1,0-6-1,-4 5 1,1-3-44,0-3 0,-10 4 1,4-3-1,-4 2 45,-1-2 1,-1 3-1,-6-2 1,-2 2 138,-5 2 0,-4-5 1,-3 0-1,-3 0-91,-1-1 1,-4 4 0,-5-2 0,-3 2-41,-2 2 0,-1 4 0,-4 1 1,-1 4-45,1 5 0,-1 0 0,-1 8 0,-3 1-233,-4 1 1,1 2 0,0 0 0,1 2 100,-1 2 0,-2 4 1,-3 5-1,-1 0 210,0 0 1,5 2 0,0 1-1,-2 3 91,-1 1 0,0 1 0,1 2 0,3 1-51,2 3 0,-5 1 0,3 6 0,1-1-40,2 1 1,4 1 0,4 5 0,2-1-270,2 1 0,7 1 0,7 1 0,5 2-274,5-2 0,-3-4 0,7-1 0,2-1-98,5-3 1,6 0 0,9-1 0,4 2-698,3 3 1311,7-5 0,1 6 0,7-4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0:43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106 211 7943,'-13'0'4,"0"-1"1,-1-2-1,1-3 1,0 0-1,1-1 277,4 0 0,0 2 0,5-4 0,-1-1-44,1-2 0,2-1 0,2 0 0,3 0-47,5 0 1,4 4 0,5 0 0,4-1-89,3-2 1,5 4 0,3 0 0,0 2-48,4 3 1,2 2 0,5 1 0,3 0-176,0 0 1,4 0-1,-3 1 1,5 4 120,4 4 0,3-4 0,6 1 0,0-1 216,-1-1 1,6 1 0,2-5 0,1 0-21,2 0 1,3 0 0,-7 0 0,0 0-31,-1 0 0,8-2 1,-4-1-1,-3-1-111,-4 1 0,0-3 1,2 0-1,3 0-118,0 0 0,0 1 1,-4 2-1,1-2-72,-1 2 1,-3-3-1,-5 2 1,-5 1-31,-7 2 1,-3 1-1,-8 0 1,-3 0-65,-4 0 0,-9 0 0,-5 0-300,-2 0 1,-4 1-1184,-2 4 987,-3-4 1,-4 9-36,2-5 759,-3 5 0,5-9 0,-6 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0:53.1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1027 1343 8146,'0'-13'855,"2"4"0,0 0-262,3-1 1,-1 3 0,-4-2-160,0-1 1,2 4-156,2 1 1,-1 4-82,6 1 0,-5 0 0,5 0 1,1 0-152,2 0 0,-3 1 1,-1 2-1,3 2-44,0-2 0,7 3 0,-1-2 0,1-1 42,1-2 1,-3 4 0,6-1-1,1-1-52,2-1 0,-3-2 0,0 0 0,2 0 73,0 0 0,7 0 1,1 0-1,1 0 23,-1 0 1,4 0-1,-2-2 1,2-1-48,4-1 1,-5-2 0,6 3 0,-4-3-48,-1-1 1,4 2 0,2-2 0,2 0-44,-2-1 1,-1 4 0,-1-3 0,-1-1 100,1 1 0,-1 3 0,1-4 1,-1 3 29,1 2 1,-1-3 0,1 1 0,-2 2-83,-3 2 0,3 1 1,-3 0-1,3 0 33,2 0 1,-5 0-1,0 0 1,0 0 19,-2 0 0,5 0 0,-2 0 0,2 0-37,1 0 0,-4 0 1,0 0-1,2 0-40,1 0 0,0 1 0,-2 2 0,0 2-36,0-2 1,2 0-1,2 0 1,-1 1 4,1-1 1,-1 3-1,1-2 1,1 1-14,2 0 1,-2-3 0,5 2 0,-2-1 27,0 2 1,5-4 0,0 3 0,2-2 45,1-2 1,1 4 0,0 1 0,1-2-9,3-2 0,-3-1 0,3 0 1,-1 0 0,1 0 0,-2 0 0,7 0 1,-1 1 19,-1 4 0,0-4 0,-4 4 0,2-4-3,2-1 0,0 0 0,3 2 1,-3 1-9,-2 1 0,5 2 0,-1-3 0,1 1-13,-2-1 1,3 3 0,-2 0 0,2 0-2,2-1 1,0 4 0,0-3 0,-1 1-5,1 4 0,1-4 0,2 2 0,1-1-52,-1 0 1,-2-1 0,1-4 0,0 1 56,3-1 1,-1-1 0,-4-1 0,0 2 9,-1 2 0,3 0 0,0-2 0,3 2 11,-3-2 0,4 3 0,-2-2 0,2-1-13,4-2 1,-7 1-1,7 1 1,-5 1-25,0-1 1,5-2 0,-2-1-1,2 0-1,-1 0 0,-2 0 1,-3 0-1,5 0 8,2 0 0,-4-1 0,-2-2 1,-3-1 65,3 1 1,-1 1 0,4 2 0,-1 0 8,-5 0 1,1 0 0,1 0 0,0 0-38,2 0 1,-1 0-1,5 0 1,-3-1-7,-1-4 0,6 4 0,-2-5 0,3 2 15,-2-1 1,-1 0 0,3 2 0,2-3-31,2-2 0,-7 5 0,3-1 0,-1 1-11,-1-1 1,4 2 0,-1-2 0,0 2-5,-2 2 1,-2 0-1,3 0 1,0 0 1,0 0 0,0 0 1,0 0-1,0 2 3,0 2 0,3-2 1,3 2-1,2-2 30,-2-2 0,-1 0 0,-1-2 0,5-1 6,2-1 1,1-5-1,-2 3 1,-1 0 19,1 1 1,8-4 0,2 3 0,1 0-2,-4 0 0,-2 0 1,-1 3-1,4-1-40,-46 3 1,-1-1 0,43-1-1,0 0 1,-3-1-9,1 1 1,7 2-1,0 1 1,-2 0-31,-3 0 0,-4 0 0,4 0 1,4-2 2,-47 0 0,1 0 1,47 0-1,-2-2 0,0 2 5,0 2 1,1 0 0,-46 0 0,0-1-1,0 0 1,-1-1 42,43-2 0,1-2 1,-6 3-1,3-2 27,1 2 0,-6 2 0,-1 1 0,-2 0-25,1 0 1,-1 0 0,-6 0 0,-1 0 7,-1 0 0,-6 0 1,2 0-1,0 0-7,-1 0 0,0 0 1,-6 0-1,-1 0 2,-1 0 0,1 0 1,4 0-1,0 0-51,-2 0 1,-4 0 0,2 0-1,-2 0-24,2 0 0,-4 0 1,-2 0-1,-3 0 43,-1 0 1,-1 0 0,-1 0 0,-4 0 63,-7 0 0,-2 1 0,-8 2 0,1 2-13,1-2 0,-4 3 0,1-1 0,-4 1-6,-3 0 0,-1 3 0,1-5 0,-5-1 12,-2-1 0,-2-2 0,-1 1 0,-2 2 33,-1 1 1,-1 1 0,6-5-51,-1 0 0,-5 0 1,1 0 1,1 0 1,2-5-86,1 1-55,1 0 1,-3 2 110,-2-2 1,-2 2 57,-2-2 3,-4 3 0,6 1-85,-2 0 0,-2 0 1,4-2-1,0-1-36,1-1 0,-4-1 54,5 5 1,-5 0 0,4-1-2,-3-4 0,1 4 1,-3-5-46,2 0 1,0 5 0,-2-5-101,2 0 0,4 3 0,-4-4 0,1 0 65,0-1 0,3 0 0,-5-7 0,1-1 25,0-2 1,-2-5 0,5-1-1,-2-3 71,-3-4 0,4-6 0,0 2 0,0-3 30,-2-1 0,1-1 1,-2 2-1,0 2 58,2 1 0,-4 5 1,2 0-1,-2 2-12,-2 1 1,0 0-1,0-1 1,0 0-95,0 3 1,0 3 0,0-1 0,0 1-97,0-1 1,0-1-1,0 2 1,1 3-73,3 0 1,-2 3 0,2-4-1,-2 1-3,-2 3 1,0 1 0,0 2 0,0 0 61,0-1 1,0 1 0,-2 0 50,-2 0 1,-3 0 0,-7 1 8,1 3 1,0-1 0,0 6-17,0 1 0,0 1 0,-1 2-73,1 0 1,0 0 0,0 2 108,0 2 0,0-2-1,-1 2 1,1-3 138,0-1 1,0 0 0,0 0 0,0 0 123,0 0 1,-5 0 0,-1 0 0,-2 0-117,-2 0 1,-2 0-1,-1-1 1,0-2-77,-1-1 0,-5-1 1,-2 5-1,-1-1-88,0-4 0,0 4 0,-4-3 0,-1 1 48,1-2 0,-2 4 0,-2-4 1,-2 3 38,-2-3 0,0 4 0,-2-5 0,0 1 25,0 1 1,-3 0-1,-2 4 1,-1-2 2,-2-2 0,0 2 0,4-2 0,-1 2 42,-3 2 1,-2-1 0,-2-2 0,2-1-51,1 1 0,2 1 0,-5 2 0,-1-1-44,2-4 0,1 4 0,3-3 1,-3 2-17,-1 2 0,0-4 0,-1-1 0,3 2-9,-1 2 0,1 1 1,-7 0-1,2-1 55,0-4 1,-4 4 0,6-4-1,-4 4 56,0 1 0,-6 0 1,1 0-1,1 0 3,2 0 0,-3-5 0,-2 1 0,1 1-25,-1 2 1,-3 1 0,4 0-1,-1 0-46,0 0 1,-7 0 0,5 0 0,1 0-35,-1 0 0,6-5 0,-7 1 0,-1 1 43,-1 1 1,2 2 0,0 0-1,1 0-6,1 0 1,-8-4 0,5 0 0,0 1 12,-1 1 1,-1 2-1,-1 0 1,0 0-16,0 0 1,0 0 0,0 0-1,0 0-67,0 0 1,-3 0-1,2 0 1,2 0-70,1 0 0,-1 0 0,-2 0 1,-1 2 50,2 2 1,-2-2-1,6 2 1,-4-1 32,-4 1 1,-2-1 0,-3 5-1,5-1 37,2 0 1,-2-2-1,-2 2 1,0 0 27,0 1 1,2-1 0,4 3 0,0-1-62,0 1 1,-4 0 0,1 1-1,1-3-8,1 3 1,4-4-1,-9 2 1,3 1-11,3 2 0,-3-4 0,8 1 1,-4 1 9,-1 2 0,0-3 0,2 0 0,1-1 14,1 0 0,5 3 0,-5-3 0,1 1 10,0-1 0,3 0 1,5 2-1,0-3-2,0-1 1,1 4 0,0-2 0,2 0 3,2 1 1,5-2-1,-2 4 1,1-4 3,0-1 1,0 3 0,4-4 0,0 1 16,1 0 1,-1 0 0,2-3 0,1 1 49,2-1 0,1-1 1,-3-2-1,2 1-29,-2 4 1,4-4-1,-1 3 1,0-2-26,0-2 1,0 0 0,-1 0-1,3 0-14,-1 0 1,4 0 0,-6 0 0,-1 0-47,3 0 0,-1 0 0,4 0 0,-2 0 8,-2 0 1,0 0 0,-2 0-1,0 0 10,0 0 0,-1 1 1,-1 2-1,1 2 9,0-2 0,-2-2 0,6-1 1,0 0-23,-4 0 0,-1 0 0,-2 0 0,0 0 13,1 0 0,3 0 1,0 0-1,-3 0 34,1 0 0,-4 0 1,6 0-1,-2 0 3,-1 0 1,-1 0-1,0 0 1,1 0 27,-1 0 0,0 0 0,1 0 0,-1 0-10,0 0 0,1 0 1,-1 0-1,0 0-6,1 0 0,-5 4 1,1 1-1,3-2-22,4-2 1,0-1-1,-5 0 1,-1 0-9,-2 0 1,0 0 0,4 0 0,-1 0-67,-3 0 1,-2 5 0,-2-1 0,4 0 39,3 2 1,-3-3-1,-2 4 1,1 1 23,-1-1 0,-2-3 1,4 4-1,0-2-9,-2-3 0,1 2 0,-4 0 1,5-2 7,3-2 0,2-1 1,-3 2-1,0 1 9,-2 1 0,0 0 0,4-4 1,0 0-32,1 0 1,-5 5 0,0-1-1,1-1-36,2-1 1,0 2 0,-3 0-1,-3 1 36,0 1 1,1-5-1,7 3 1,-1-2 28,0-2 0,1 0 0,-1 0 0,0 0 27,1 0 1,4 0 0,-2 0-1,-1 0-5,-1 0 1,3 0-1,8 0 1,-2 0-34,-1 0 0,-2-2 1,5-1-1,3-1-32,0 1 0,0-3 1,-3 2-1,0 0 19,1-2 1,-1 4 0,9-4 0,-2 2 30,-2 0 0,-1-1 0,1 4 0,2-2 55,2-2 0,-3 1 1,3 4-1,0 0-26,-1 0 1,1 0-1,3-1 1,-2-2 16,2-2 0,1 1 1,2 4-1,-1-2-39,1-2 1,0 3 0,0-4 0,-1 2-12,1-1 0,0 2 1,-1-2-1,1 1 6,0-1 1,-5 2-1,2-2 1,2 2-13,4 2 1,1 0 0,-6 0 0,-1 0 7,-2 0 0,5 0 1,5 0-1,1 0-18,-1 0 0,1 0 0,-2 0-3,4 0 0,4 0-5,1 0-131,-1 0-23,7 6 1,1-3 0,6 6 0,0 1 107,0 2 0,5 1 0,1 0 0,-1 0 26,1 1 0,0 0 1,-3 2-1,3 3 120,1 2 0,-2-4 0,2 5 0,-1 0 46,-3-1 0,0 3 1,0-3-1,1 1-30,-1 0 1,-2 0 0,1 4-1,1 0-51,1 1 1,0-1-1,-4 0 1,0 1-69,0-1 1,0-4 0,0-2 0,0 0 10,0-4 1,0 3-1,0-2-129,0-1 1,5-6-8,-1-1 0,5-4 0,-3 2-31,1-1 0,-2-2 0,3-4 64,3 0 1,-4 0-1,2 0 1,1 0-89,2 0 1,2 0-1,2 0 1,3 2-77,2 2 0,-1-1 0,4 4 0,-1 1 82,5-1 0,-2-4 1,5 3-1,-3-2 190,-2 0 1,2 5 0,1-4-1,2-1 92,-2 2 1,3-3-1,-1 4 1,0-1-25,1-3 1,0-2 0,6-1-1,0 0-286,3 0 0,-3 0 0,-3 0 0,2 0-250,1 0 0,0-4 0,-2 0 0,-2 1-377,-2 1 1,5-2 0,-2-1 0,3 2 850,1 2 0,7 1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1:23.9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1265 356 7874,'-34'0'-178,"3"0"0,-1 0 0,1-1 0,4-2 49,3-1 1,-1-2 0,3 3 0,-1-3 128,1-1 0,-3-2 0,5-4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2:22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1330 567 7924,'-25'0'-288,"1"0"1,4 0-117,1 0 0,0 0 404,1 0 0,-2 0 0,-6 0 0</inkml:trace>
  <inkml:trace contextRef="#ctx0" brushRef="#br0" timeOffset="65">987 580 7924,'-29'13'0,"3"0"0,7-6 0,-3-2 0,0-4 0,-4-1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7:08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1383 211 7907,'-13'-5'108,"0"-4"184,-1-3 1,1 3 0,0 2 0,1 0-71,4-1 0,-4 1 0,3-3 0,-2 3-147,-3 1 0,0-3 0,-2 3 0,-2 0-122,2 0 1,1 0 0,2 4 0,-1-4-1,-4-2 1,2 5 0,-5-1-1,1 1 127,0-1 1,-2 2-1,-5-2 1,1 2 104,0 2 1,-1 0 0,1 0 0,-2 0 74,-3 0 1,4 0 0,-6 0 0,3 0-75,-1 0 0,-1 0 1,3 0-1,-2 2-78,2 2 0,1-2 0,2 2 0,-1-2-33,1-2 0,4 0 0,1 0 0,1 1-109,0 3 0,2-2 0,-3 4 0,2-2-59,3 1 0,-3 0 0,2 0 0,-1 2 80,-1 0 0,5 5 0,-4-5 0,3 2 36,2 0 1,0 0 0,0 2 0,1 0-54,3-3 1,-2 1-1,2 4 1,-1 1-68,1-1 0,-1 0 0,4 0 1,-1 2 1,-4 2 1,4-2 0,0 2-1,-1-2 94,1-2 1,3 2 0,-4 1 0,1 1 61,0 0 0,4-3 0,-2-1 1,3-1 55,-3-3 1,4 3 0,-4-4-142,4 4 0,2 1-106,4 0 1,-2 0 0,4 1 31,-1-1 0,3-4 0,-4-1 0,1 3 54,0 0 1,4 2-1,-2 1 1,0-1 36,1 0 0,0 0 1,4 0-1,0-1 79,0-3 0,1 2 0,-1-2 0,1 3 123,4 1 1,-2-1-1,6-2 1,1-1-63,2 1 1,2-3-1,-1 1 1,0-1-102,1 0 1,3-2 0,2 2 0,1 0 20,-1 1 1,3-5 0,-3 2 0,2 0 7,2-1 1,1 1-1,-1-5 1,-2 0-29,-2 0 0,5 4 0,-4 0 0,3-1-52,-1-1 1,-2-2 0,4 0-1,-2 0 8,2 0 0,-4 0 0,1 0 0,-2 0-33,-3 0 0,5 0 1,0 0-1,-1 0 71,-2 0 0,-2 0 1,0 0-1,2-2 60,-2-2 0,-1 2 0,-2-2 0,1 1-55,-1-1 1,0 2 0,1-4-1,-1 2-16,0 0 1,1-2 0,-2 3 0,-2-3-40,-1-1 0,0 2 1,3-2-1,-2 0-16,-1-1 0,-4 4 0,4-5 1,0-1-7,-2-2 0,3 4 0,-4-1 0,0-2 5,0 0 1,3-2 0,-3 1 0,0 2 12,0 1 1,0 0 0,-2-4-1,0 0 63,-1 0 0,-1 1 0,-2 2 0,-1 1 78,-4-1 0,3 2 0,-7 0 0,0-1 100,2 2 0,-4-5 0,2 3-175,-2-3 0,-2 4 0,0-1-8,0-1 1,0-2 0,0-1-49,0 0 0,-5 4 0,-1 0 8,-1-1 1,-2-2-1,-4-1 12,0 0 0,4 4 1,0 2-1,-1-1-15,-2 1 1,-1-2-1,0-2 1,0 0-6,0 2 0,0 1 1,-1-4-1,1 2 46,0 1 1,0 0-1,0-4 1,-2 1 17,-2 4 0,2-4 0,-4 3 0,0-3 11,-3-1 0,2 2 1,-1 0-1,1 3-3,-1-3 1,-1 1 0,-4 0 0,1 1-32,3-1 1,-3 2 0,3 0 0,-3-3-28,-1 0 1,0 2-1,-1 2 1,1-1 7,0 1 1,-2 3 0,-1-4-1,-2 3-18,2 2 1,0 1-1,-2 1 1,-3-2-3,1-2 1,-4 1-1,5 4 1,0 0 13,-1 0 0,-2 0 1,3 0-1,0-1-76,0-4 1,1 4-1,3-4 1,-1 4-162,-2 1 0,5 0 1,4 0-1,-1 0-260,-2 0 0,-2 1 0,1 2 0,0 3-152,-1 1 0,-3-2 1,-2 4-1,-3 2-1139,-6 5 1789,1-1 0,-17 16 0,3-4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3:15.3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264 724 7903,'-21'0'-89,"2"2"1,6 1 0,0 1-15,0-1 1,0-2 0,-1-1 0,1 0 135,0 0 0,0 0 0,0 0 160,0 0 1,-1 0 0,1 0 0,0 0 500,0 0 1,4 0 558,0 0-698,1 0-443,0 0 41,2 0 0,8 2 1,1 2 4,1 5 1,5-2 0,-3 2 60,1 1 0,-3-2 0,5-1-24,1-1 1,2-2-1,1-4 1,1 0-2,-1 0 1,1 0 0,2 0-1,2 0-23,-2 0 1,3 0 0,-1 0-1,-1 0-28,2 0 0,-3 0 0,6 0 0,0 0-77,-1 0 1,3 0-1,-2 0 1,3-1-28,2-4 0,-1 4 1,0-5-1,1 2-103,-1-1 0,5-4 0,-1 4 1,0-1 60,-3 0 1,1 0 0,1 3-1,2-3 94,-2-1 0,-1 3 0,-3-4 0,-2 2 111,-1 3 1,-4 1 0,2-1 0,-1-2-110,-2 2 0,-3 2 0,-1 2-39,0 4 0,1-4 0,-1 5 0,0-2-58,0 1 0,0 4 0,0-5 0,1-1-6,-1-2 1,4-1 0,1 0-1,-1 0 53,2 0 1,0 0 0,5 0-1,-4 0 97,-1 0 0,3 0 0,-3 0 0,0 0-54,0 0 1,3-4 0,-4 0 0,-1 1-34,2 1 1,-3 2 0,5 0 0,-1 0-83,1 0 0,1 0 0,3 0 0,-2 0-57,-1 0 0,-4 2 1,4 1-1,1 1 45,2-1 0,0-2 0,-2-1 0,-2 0 99,-2 0 0,4 0 0,-1 0 1,3 0-21,1 0 0,-4 0 1,0 0-1,1 0-4,2 0 1,0 0 0,-2 0 0,-2 0 5,-2 0 0,-1-4 0,-5 0 94,0 1-79,0 1 1,-6 4-63,-2 2 1,-4-1-411,-1 6-675,0-6 178,0 8 258,0-9 1,0 5-906,0-2 167,0-4 1,2 5 225,2-6 1,-1 0 1167,6 0 0,0 0 0,4 0 0</inkml:trace>
  <inkml:trace contextRef="#ctx0" brushRef="#br0" timeOffset="1184">2896 698 7802,'-13'0'1,"0"0"0,4 0 0,0-2 0,-1-1 176,-1-1 0,2 0 0,0 4 1,-1-2 161,-2-2 1,-1 2 0,0-2 90,0 3 1,4 1 3,0 0-340,6 0 0,-3 1 1,8 2 111,2 1 0,-1 5 1,4-3-1,1 0-19,-1 0 1,2-1 0,4-2 0,0 3 0,0 2 1,0-5 0,1 2 0,-1 0-72,0-1 0,1 2 1,3-3-1,0 1-74,-1-1 1,5-1 0,-1-2 0,2 0-72,0 0 1,-2 0 0,4 0-1,-2 0 64,1 0 1,-2 0 0,1 0 0,0-2 42,-2-2 1,-1 1 0,-6-4 0,0 1 83,1 3 0,-1-3 0,-2 0 0,0 0-31,-3 0 1,0-4-1,2 3 1,-1-2-149,1 0 0,-3 1 0,2-6 1,1 0 13,2-4 1,-3 4-1,0-4 1,-1 2 54,0-2 1,-1 4 0,-4-4 0,1 4 72,-1 0 0,-1 1 0,-4 0-7,-2 0 1,1 1 0,-4 2 0,-1 3-91,1 1 1,0-4 0,-4 2 0,3-1-59,-3 1 0,6-1 1,0-4-52,4 0 0,1-5 1,0 1-1,0 0-63,0 3 0,0-1 1,0-1-1,0-1 109,0 0 1,0 3 0,0 1 131,0-1 1,0 1 0,0 0 67,0 0 1,-6 0-1,-3 1 1,-3 2-28,-1 1 1,0 5 0,-2-5-1,-1 0-68,-1 2 0,-2-3 1,3 4-1,-3 0-117,-2 0 0,4-3 0,-4 5 0,2 0-74,3-2 1,-3 4 0,0-4 0,0 2 69,0 0 0,-3-1 0,5 5 0,-1 0 9,-1 0 0,3 0 0,-5 0 1,2 2-31,3 2 1,0-1 0,0 6 0,-3 0 35,-1-2 0,2 5 0,-2-4 0,-1 4 42,1 1 1,2 0-1,-2 1 1,1-1-2,3 0 0,-1 0 1,1 2-1,-1 1 32,1 1 1,3 5 0,2-3 0,4 0-191,1 0 0,-3 5 0,5-4 0,1 2-263,2 0 0,1-2 1,0 4-1,0-2-274,0 1 1,1 2 0,2 1 0,3 1-652,1-1 0,3 0 1340,8 1 0,-3 5 0,4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3:20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224 698 7828,'-7'14'-507,"-1"-7"1,4-3 962,-5-2 0,2-2 0,-2 0-307,-1 0 0,3 0 0,-1-2 0,1-1 4,0-1 1,2-2-1,-3 3 68,-3-1 1,4-5-30,-2 5 1,5-2 0,-5 3 169,-1-2 1,2 1-60,0 4 0,3 0 0,-2 1-92,1 4 0,2-2-11,4 6 1,0-5 0,1 3-59,4-1 0,-2 3 0,5-3 0,3 0-37,0-1 1,-2 4 0,1-3-1,3 1-88,4 4 0,2-4 0,-3 0 0,3 1 16,1-1 1,-2-3-1,4 5 1,0 0 29,-2-2 0,5 0 1,-3-4-1,3 2 65,1-2 1,0-2 0,1-1 0,-1 0-32,0 0 0,-1 0 0,-1 0 1,-2 0-51,1 0 0,-3 0 1,2 0-1,0 0-20,-1 0 1,2 0 0,-4 0 0,2 0 1,2 0 1,0 0-1,1 0 1,-2 0-25,1 0 0,2-4 0,1-1 0,1 1 34,-1-2 1,0 5 0,1-5 0,-1 1 26,0 1 1,-1 0 0,-1 4 0,-4-2 38,-1-2 1,4 2 0,-2-2 0,1 2-49,0 2 0,-2 0 1,4 0-1,-2 0-7,1 0 0,2 0 1,1 0-1,1-1-62,-1-3 0,0 2 1,2-2-1,1 2-48,2 2 0,4-4 0,-3 0 1,2 1-64,2 1 1,1-2 0,0-1 0,-4 2 101,-1 2 1,1-3 0,-4-1 0,2 1 146,-2-2 0,-1 5 0,-2-4 1,0 2-51,1-1 1,2 2 0,-1-3 0,-4 0-58,1 1 1,5-1 0,0 4 0,0-2-60,-3-1 1,0-5-1,-1 3 1,0-1 2,1-4 0,3 4 0,0 0 0,-4-1 40,-3 1 1,-2 3 0,2-5 0,-2 0 89,-2 2 0,-3 0 0,-6 4 460,-1-2-427,-6-5 1,3 3 0,-6-6-98,0-1 1,0 6 0,0-1-1,0-1-47,0-2 0,0-6 0,0-1 0,0 0-63,0 0 1,-2-4 0,-2-1-1,-4-3 20,1-4 0,-5 0 1,4 6-1,-6 2 47,-3 1 1,1 0-1,-5-3 1,-1 2 42,-2 1 0,0 6 0,-8-3 0,0 1 25,-3 1 1,-3 4 0,-2 4 0,1 0-10,-1 2 1,-4-1 0,-1 5 0,0-1-35,-1 1 1,2 2-1,5 1 1,1 0-105,3 0 0,-2 0 1,5 0-1,0 0 22,0 0 0,-3 0 0,4 0 1,2 0 65,1 0 1,2 0 0,-1 0 0,1 0 24,0 0 0,-1 0 0,1 0 1,0 0 29,-1 0 0,-1 0 1,-1 0-1,0 1-54,4 4 0,-1-4 0,4 3 0,-3-1-72,-1 2 1,-1-4 0,2 4 0,2-4 38,1-1 0,5 1 0,-4 2 0,1 2-32,-1-2 0,5-2 0,-3 1 0,0 1-69,-3 1 1,-1 5 0,-1-3-1,2 1 77,-1 3 0,-2-3 0,0 2 0,2 0 63,1-2 1,0 4 0,-4-6 0,-1 1 38,1 0 0,0 3 0,1-3 0,1 1 37,2 3 0,5-2 1,-4-1-1,1 0-139,-1 1 0,4-4 1,-4 3-1,1 1 3,-1-1 1,4 2 0,-4 2 0,2 0 40,3-3 1,-3 1 0,0 4-1,0 0-5,0 1 1,0-6 0,3 1-1,-1 1 47,1 2 0,1 0 1,2-2-1,0-1 72,-1 1 1,1-3 0,0 2 0,1 1-88,4 2 1,0-3-1,5 0 1,-2 1-30,-3 2 0,5 1 1,-1 0-1,1 0-75,-1 0 0,2 0 0,-2 1-253,2-1 0,2 0 0,0 0 0,0 0-206,0 0 0,0 1 0,0-1 0,0 0-172,0 0 1,2 0 0,1 0 0,2 1 724,3-1 0,6 0 0,7 0 0</inkml:trace>
  <inkml:trace contextRef="#ctx0" brushRef="#br0" timeOffset="950">2765 580 8417,'-8'6'2086,"2"-5"-1695,6 5 1,0-5-57,0 4 0,2-2-293,2 6 0,4-1 1,5 6-47,0-1 0,0-2 0,0 0 0,2-3 68,2 3 1,-1 0-1,6 1 1,2-2 29,1-1 0,1-2 0,2 4 0,1-4 83,2-1 0,-1-2 0,-3-4 0,1 0-33,2 0 1,-2 0 0,3-1-1,-3-2-38,-2-2 1,0-5 0,1 1-1,-1-2-3,0-2 0,-5-1 1,-4 1-1,-2 0 50,-2 0 0,-1 0 1,-2 0-1,-3-1-19,-1 1 0,0-4 0,-3-1 0,1 2-111,-1 1 1,3-2 0,-2-1 0,-1 2-45,-1 2 1,-1-4 0,2 0 0,2 2 89,-2 2 1,-2-1 0,-1-1 0,-1-2 24,-4 2 1,2 2 0,-4 1 0,0-1-26,-1 1 1,0 0 0,-6 0 0,1 0-92,0 0 0,-4 1 0,-3 2 0,1 1-71,0-1 0,-4 2 0,1 1 0,-3 0-28,-1-1 1,0 5-1,-1-2 1,1 0 68,0 1 0,-1-1 1,1 7-1,0 1 134,-1 1 0,1 6 0,0-1 0,-1 3-73,1 1 0,0 0 1,-1 2-1,1 1-113,0 2 1,1 5-1,1-3 1,4 2-39,1 0 0,3-1 1,6 2-1,2-1-226,2 2 0,2-4 0,4 0 0,0 1-410,0-1 0,6-2 0,4 4 0,5 0-361,2-2 1,7 5 1138,-2-3 0,3 3 0,1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3:24.0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908 550 7808,'-13'5'-31,"-1"-1"-81,-4-1 1,4-1 147,-4-2 0,8 0 268,1 0 1,5 0 431,-5 0 1,6 1-12,-2 3 1,0-1-339,0 6 1,1-5-1,4 5-221,0 1 0,0-2 1,0 1-33,0 1 1,0-3 0,1 0 0,2 1-68,2-1 0,5 0 1,-3 4-1,2-3-51,0 3 0,0-4 0,4 2 0,0-1 70,0 0 0,5 2 0,-1-4 0,1 0-5,1 0 0,-3-2 0,6-3 1,1 2-41,2 2 0,-3-1 1,0-4-1,1 0 54,2 0 1,1-4-1,1-1 1,-1 1 9,0-2 1,-4 3 0,0-6 0,2 1-17,1 0 0,-1-3 1,0 3-1,-4 0 42,-1-1 0,3 0 1,-4-4-1,-2 1 9,-1 3 0,-2-7 0,0 3 1,0-2-93,0 1 0,0-1 0,0-1 0,1-1-98,-1 0 0,0-2 1,0 2-1,-1 1-36,-3 1 0,1-2 0,-6-1 1,1 2 56,0 1 1,-3 2 0,1 0 150,-6 0 1,-4 0 0,-5 0-1,2 1-25,1 3 0,0-3 0,-4 4 0,0-4-162,0-1 0,-1-5 0,0 1 0,-2-1-141,-2-1 1,1 3 0,2-4 0,-1-1 61,-2 1 1,1 2 0,2-2 0,-1 1 102,-1 2 1,-2 4-1,2 4 1,-2 4 101,-1-1 1,-2 4-1,-4-1 1,-2 8 48,-3 8 0,2 0 1,-6 6-1,0-1-80,1-1 1,-4 7 0,3-2 0,-3 1-45,-2-1 0,2 3 0,3-5 0,5 2-125,2 0 0,2-4 0,-1 4 0,2 1-31,3 2 1,3 1 0,6 1 0,0-1-617,0 0 0,6-1 1,2-3-1,5-3-199,5 0 1,8-9 984,9 3 0,14-8 0,5 1 0</inkml:trace>
  <inkml:trace contextRef="#ctx0" brushRef="#br0" timeOffset="2666">53 1459 7792,'-2'7'1506,"-2"-3"-681,3 4-379,-5-7 0,7 5-181,4-6 1,-3 1 0,7 2-119,2 2 1,0 1-1,2-4 1,1 3 70,-1-2 1,-5 3-1,1 0 1,1-1-117,2 1 0,1 3 1,1-3-1,0 0 29,4 0 1,-2 2 0,4-3-1,1-2 18,-1-2 0,-2 3 0,4 1 0,1-2-36,2-2 0,3-5 0,1-2 0,2-1-63,-2-4 0,5 0 0,-1-2 0,2-1-19,0 1 0,-5 0 1,0-2-1,0-1-77,0-1 1,-3-2-1,0 3 1,-5-3-71,-3-2 1,0 5 0,-4-3 0,0 2 197,-4-1 1,-5 0 0,2 5 0,-3 0 236,-2 0 0,-1-5 0,-2 1 0,1 1-76,4 1 0,-4-4 0,4-1 0,-4-2-126,-1 0 1,0 4-1,0-2 1,0-1-196,0 1 0,0-1 0,0-2 0,-1 2-31,-4 2 0,2-4 1,-6 3-1,-1-1 5,-2 4 1,4-2 0,-1 1 0,-3 2 80,-4 1 0,2 4 0,-5 0 0,1 4 30,0 1 1,-5-3 0,3 5 0,-2 1 10,0 2 1,0 1-1,-5 0 1,1 0-9,0 0 1,1 0 0,1 1-1,3 3-101,-3 5 0,4 3 1,-2 1-1,-2 0 43,-1 0 1,4 2 0,-1 3 0,-2 4 23,-1 2 0,-1 4 1,-2 3-1,-1 4-5,-2 3 1,1 2-1,3 1 1,1 1-71,0 2 0,1-2 1,1-5-1,4-2-369,1 1 1,7-5 0,8-3 0,2-6-72,2-3 0,0 0 1,2-3-1,2 0-204,5-4 1,3 1 0,2-6 0,4 1 742,4-4 0,8-3 0,4-1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3:25.2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1276 409 7888,'-14'13'0,"0"-2"268,-4-2 0,4 1 1,-4-4-1,3 0 129,2 0 0,5-2-48,-1-4 1,6 2 43,-2 2 0,5-2-135,5 2 0,-2-3 1,6-1-1,1 0 42,1 0 0,3 0 0,-1 0 0,0 0-99,0 0 1,0 0-1,2 0 1,1 0-125,2 0 0,1 0 0,-3 0 1,1 0-48,-1 0 1,3 0-1,-1 0 1,-2 2 27,-1 2 0,2-2 0,1 2 0,-1-2-12,2-2 0,-4 0 0,4 0 0,-2 0-31,1 0 1,4-5 0,-5 1 0,0-1 46,-3 0 1,4 2-1,-1-6 1,-2-1 114,-5-2 1,2 3-1,-3-1 1,1-3-10,-1-3 0,1-2 1,-4 5-1,0 0-85,-1 0 1,0-2 0,-5-1 0,0-2-10,0 2 1,0 2 0,0 1 0,0-1-14,0 1 0,-6 0 0,-1 0 0,-2 0-63,0 0 1,0-1 0,-2 1 0,0 0-79,3 0 1,0 0-1,-2 0 1,1-1-199,-1 1 1,3 4 0,-2 1 35,-1-3 1,2 4 0,0 0 58,-3 1 1,4-3 0,-2 5 194,-1 1 1,-2 1-1,-2 2 61,-4 0 0,7 0 1,-6 0-1,1 0-13,2 0 1,-2 0 0,0 0-1,-3 0-36,-2 0 1,3 0 0,-2 2 0,0 1-60,-1 1 0,4 2 1,-5-3-1,0 3 21,1 1 0,-4-2 1,5 2-1,-2 0 19,0 0 0,4 2 1,-2 4-1,-1 1-60,1-1 0,4 0 1,-2 2-1,4 1-55,1 1 0,1 5 0,2-3 1,2 2-105,2 2 1,2 0-1,4 1 1,0-2-6,0 1 0,0-2 0,1-1 0,4-1-161,4-3 1,2-1 0,3-3 0,0-2-123,4-1 0,2-7 0,5 3 0,-2-4 502,-1-1 0,6-6 0,6-1 0</inkml:trace>
  <inkml:trace contextRef="#ctx0" brushRef="#br0" timeOffset="2865">38 1277 7935,'-13'0'1454,"4"0"-825,1 0-166,5 0 1,-2 0 0,10 0-245,3 0 1,4 5 0,1-1 0,0 0-15,1 2 0,-1-4 0,0 4 1,2-2-7,2 0 1,-1 7 0,5-4-1,-1 2-88,1-1 0,-1-3 0,4 4 0,-3-1-5,3 0 1,-4 2 0,2-4-1,2 0-39,1 0 1,1 2 0,0-3 0,-1-2 15,-3-2 1,7-1 0,-2 0 0,0 0 34,1 0 1,-3-6-1,0-3 1,-2-2 3,1-2 1,3 4 0,-6 0 0,1-1-15,0-2 0,-5-1 0,4 0 0,-2 0-55,-3-1 0,-1 1 0,-2 0 1,-2 0 33,-2 0 1,-3 0 0,-4-1 0,0 1 124,3 0 1,-1 0-1,-4 0 1,0 0-201,0-1 1,0 0 0,0-2-1,0-3-118,0-2 0,0 4 1,0-5-1,2-2-144,2 0 0,-2-3 0,3 2 0,0 2 58,-1 1 1,1 6-1,-5-3 1,0 1 266,0 1 0,0-1 1,-2 5 247,-2 0 1,1 4 0,-6 2-195,-1 1 0,-2 0 0,-1 3 0,0-1-88,0 1 0,-1 1 1,1 2-1,0 0-90,0 0 0,0-4 0,-2 0 0,-1 1 11,-2 1 0,1-2 0,2-1 0,-2 1-57,-5-2 1,1 5 0,-1-4 0,-1 2 193,-2-1 1,-1 3 0,-2-4-1,-1 2 45,-2-1 0,-1 2 0,1-2 0,-2 3-56,-1 1 1,-3 0-1,7 0 1,0 0-24,3 0 1,0 5 0,2 4 0,3 3-267,5 1 0,2 0 0,2 0 0,0 1-61,0-1 0,4 1 0,0 2 0,0 2-2,2-2 0,-3 5 1,5-1-1,3 2-37,0 0 1,2-2 0,0 4 0,0-2 32,0 1 0,0-2 0,0 1 0,0 0-205,0-2 1,4 5-1,1-5 1,-1 1 8,2-4 1,-3 2 0,4 0 0,1 0-164,-1 0 1,-3-1 0,5-5 626,1 0 0,2 6 0,1 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3:52.6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685 130 7961,'-14'-21'-54,"-4"-1"1,-2 4 0,-7-1 0,2 3 278,4 4 1,-9 6-1,4-1 1,-3 1 348,-3 3 0,-2 9 0,-6 7 0,1 9-82,-1 8 0,1 12 0,1 14 0,3 9-312,4 7 1,3 10 0,3 10 0,13-41-1,1 0-125,-1 5 0,2 1 1,2-2-1,1 0 0,0 4 1,0 0-1,2 0 0,1-1-31,1 1 0,0-1 1,1-1-1,0 0 1,1-1-1,2-2 0,-1-2 1,1-2-371,4 41 1,8-9 0,9-7-1,4-4-201,5 1 0,4-9 1,7 1-1,5-4-165,4-4 0,1-7 0,9-2 0,3-1-879,5-4 1591,-2-1 0,17-7 0,-4-2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3:53.1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218 0 7834,'6'9'692,"4"1"1,7 6 164,10 9 1,12 15 0,15 14 0,9 12-640,-29-28 0,1 1 1,3 4-1,0 1 1,-2 2-1,-2 3 0,-1-1 1,-1 0-62,-5-1 0,-2 1 0,-5-1 0,-3 0 0,8 45 0,-11 2-88,-8 2 1,-7-2 0,-8 4 0,-10 0-233,6-48 0,-2 1 0,-3 3 0,-3 1 0,-3 2 0,-2-1 0,-1 1 0,-2-1-253,-1-1 0,-1-1 0,-3 3 0,-2-1 0,-2 1 1,0 0-1,-3 3 0,-2 0 416,-2 3 0,-2 1 0,-1 0 0,-2-1 0,-3 5 0,-2 0 0,-1-1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4:13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460 1355 7966,'-40'16'174,"1"-3"1,1-3-1,2 4 1,6-1 1843,2 0-1847,13-6 1,9 3 0,17-5 0,5-2-189,6-2 1,4-1 0,6 0-1,8 0 162,7 0 0,10-1 1,4-5-1,5-6-78,4-4 0,10-7 0,13-1 0,-43 11 0,1-1 57,2-1 0,2-1 0,1-4 0,2-1 0,3 0 0,1 1 0,2-2 0,0-1 14,4-2 1,-1 0 0,-3 2 0,-1 0-1,0 1 1,0 1 0,-4 0 0,-1 1 35,-3 0 1,0 0 0,-2 3 0,0 1 0,-1 0 0,-1 2 0,42-11-13,-14 3 1,-8 11 0,-19-2 0,-5 2-216,-4 4 0,-16 0 0,-5 4-649,-6-2 553,-8 1 0,-8 4 0,-9 0 1,-4 2 114,-5 2 1,-10 3-1,-11 6 1,-9 2-177,-8 3 1,-5 2 0,-8 5 0,-3-2-2,-1-1 1,4 0 0,-2 4 0,-1 1 138,-3-1 1,4 0-1,2 1 1,5-1-403,2 0 0,7-1 0,-1-1 1,8-4-336,8-1 1,11-1 808,7-5 0,6 0 0,-3 0 0</inkml:trace>
  <inkml:trace contextRef="#ctx0" brushRef="#br0" timeOffset="433">1947 894 7949,'13'-9'94,"0"2"1,1 0 426,-1-1 1,-5 1 0,1-3 977,1 1 0,1 5-1180,-3-5 0,-3 6 0,-11 0 0,-7 6-492,-8 6 0,-15 3 1,-10 2-1,-9 5-224,-11 7 0,-9 2 1,-11 6-1,-6 0 209,-2-1 0,44-16 1,0 0-1,-2 1 1,0 0-1,-3 0 1,0 0 387,-2 0 1,1 0 0,5-2-1,1 0 1,2 0 0,0-1 0,-37 13 416,9-2 0,10-4 0,11-2 0,6 0 91,10-4 1,11-2-804,11-1 1,11-5 0,9-2 0,11-2-251,10 0 1,6 1 0,16-5 0,6-2-105,8-2 0,8-3 1,5-8-1,9-3 432,7-4 0,0-1 0,-40 11 0,0 1 0,48-13 78,-49 10 1,0 0 0,4 1 0,0 0 0,-1-2 0,0-1 0,1 2 0,0 1-122,-2-1 0,0 1 0,37-7 1,-8 2-1,-8 4-336,-9 0 1,-10 7 0,-13 3 0,-7 1-2043,-4-2 2438,-7 4 0,3-5 0,-3 6 0</inkml:trace>
  <inkml:trace contextRef="#ctx0" brushRef="#br0" timeOffset="1066">302 131 8012,'-2'-13'1254,"-2"-1"0,2 6 149,-2-1 1,-2 4-657,2-3 0,-1 8-628,5 4 1,0 9-1,0 15 1,-1 4-131,-4 8 0,4 1 0,-3 7 1,1 2-300,-2 1 0,4 1 1,-4 0-1,4-4-119,1-4 1,4-5-1,2-4 1,0-5-87,0-7 0,4-5 256,-1-10 0,-2-3 1,1-10 124,-3-3 0,0-10 0,-7-4-342,-2-3 1,1-7 0,-6-5 0,-2-3 0,-4-6-60,-3-1 0,1 4 0,2-6 535,-2 0 0,-4-3 0,-5 0 0</inkml:trace>
  <inkml:trace contextRef="#ctx0" brushRef="#br0" timeOffset="1317">78 65 8012,'-13'-2'0,"0"0"266,-1-3 0,3-1 0,0 3 1770,3-1-1599,5 0 0,-2 4 0,11-2 0,7-1-119,8-1 0,5-1 0,5 5 0,4-1-25,3-3 0,6 2 0,1-2 0,1 2-244,-1 2 0,3 6 0,-3 3 0,1 4-181,-1 5 1,-7 8-1,-7 9 1,-6 4-80,-8 5 1,-1 3 0,-11 6 0,-4-2 114,-4-3 0,-4-2 0,-8-7 1,-1-1 286,-1-3 0,-7 0 1,2-7-1,-1-3-78,1 0 1,-3-2 0,5-1 0,-2-4-263,0-4 0,6 0 1,-2-1-2881,4 0 1795,6-6 1,8-7 1233,9-9 0,14-8 0,5-4 0</inkml:trace>
  <inkml:trace contextRef="#ctx0" brushRef="#br0" timeOffset="1883">947 131 7953,'-21'0'0,"4"-2"0,2-1 686,2-1 0,4 0 0,0 4-77,-1 0 0,4 1 0,0 3-250,0 5 1,5 3 0,-3 1-1,2 2-222,2 2 1,2 4 0,1 5 0,2 2-347,3 3 0,-4 1 1,5 4-1,0-1-195,-2 2 0,5-1 0,-5 1 1,0-3 48,-2-2 1,1-7 0,-2-8 0,0-4-957,2-4 990,-4-3 0,3-7 1,-5-5-1,0-7-12,0-8 0,0-5 0,-1-3 0,-2-4 333,-1 0 0,-5-7 0,3-4 0,-1 2-6,-4 1 0,4 2 0,-2-2 1,1-2 26,0-1 0,-3 6 1,2 8-1,-3 3 657,-1 5 0,0 5 0,0 8 913,-1 5 0,7 4-1223,3 4 1,4-3 0,4 5 0,6-1-203,7-1 0,3 0 0,8-4 0,4 0 32,7 0 0,2 5 1,8 1-1,0 1-127,3 3 1,-6 2-1,-2 3 1,-4 2-137,-5 5 1,0 7-1,-10 3 1,-9 1-69,-9-1 0,-5 4 1,-4 1-1,-4 4 122,-7 3 1,-10 0 0,-11-5 0,-2 1 249,-5-1 1,-6 4 0,3-3 0,3-3-113,4-3 0,1-4 1,7-5-1,4-3-1587,6-4 621,10-4 0,5-6 0,9-5 1,9-6-1232,6-6 2070,11-3 0,8-13 0,8-2 0</inkml:trace>
  <inkml:trace contextRef="#ctx0" brushRef="#br0" timeOffset="2283">1592 52 7953,'0'-9'380,"0"0"1,0 5 1371,0-5-1156,0 6 1,-2-3 0,-2 6-106,-5 0 0,2 2 0,-2 2 0,0 5-72,2 3 1,-3 1-1,4-2 1,0 1-291,0 1 1,2-2 0,4 8 0,0-2 28,0 1 0,0 5 1,0-1-1,0 3-69,0 1 1,5 1 0,4-1 0,2 0-224,-3 0 1,8 5 0,-2 0-1,0-2 181,1-1 0,-2-6 0,2-2 0,2-1 365,5-3 0,-1-1 0,2-3 0,3-3-75,4-5 1,10 2 0,1-3-1,5-3-125,3-3 0,4-9 0,3 0 0,1-4-570,-2 0 0,-6 2 0,-6 0 0,-3 3-1179,-5 2 0,-9 2 0,-8 4-227,-3-2 1,-7 2 1763,1 8 0,0 8 0,4 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4:19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356 804 6616,'-1'-8'-71,"-4"4"-10,-4 2 0,-2-2 0,-2 0 1,-2 1 73,-3 1 0,4 2 0,-5 0 1,0 2 252,-3 2 1,1-2-1,1 3 1,1 0 100,3-1 0,-3 5 1,1-3-1,2 0 384,1 0 1,7-1 0,-1-2 1213,-1 2-1291,4-1 1,1 0-370,10 1 1,-2-1 0,6-2 0,1 1 146,1 1 0,4 2 1,1-3-216,2 1 1,-1 2 0,-4-3-1,1 3-49,-1 1 1,4-3 0,2 4 0,2-1-68,2 0 0,-2 2 0,1 4 0,1 1 19,2-1 1,7 0 0,2-1 0,1-2 114,0-1 0,1-5 0,7 3 0,2-1-80,2-3 1,0 3 0,3-2 0,-2-1-71,2-1 0,-4-2 0,3-2 1,-1-1-86,-1-1 1,-2 0 0,-5 4 0,0-2-61,4-2 0,-3 2 0,3-2 0,-3 2-35,-1 2 1,-1 0 0,1 0 0,-1 0 23,1 0 1,-5 2-1,0 1 1,0 1 2,-1-1 0,2 3 0,-4-2 0,0-1 86,1-1 0,3-2 0,-2 0 0,-1 0 33,-2 0 0,-3-5 1,-2 1-1,1 0-63,-1-2 1,0 3 0,1-5 0,-1 1-6,0 0 0,1 2 0,-1-3 0,0-3-107,1 0 1,-5-1-1,-2 2 1,0 1-53,1-1 1,-6-2-1,-1-1 1,-4 0 222,1 0 0,-4-1 0,0 1 0,-1 0-38,-3 0 1,-1 0 0,-1 0-1,2-1-78,1 1 1,1-4 0,-5-1 0,0 1-101,0-2 0,0 2 0,0-3 1,0 0 33,0-1 0,0 4 0,0-4 0,0 1 43,0-1 0,0 4 0,-2-4 0,-2 1 10,-5-1 1,2 4-1,-2-4 1,-1 1-6,-2-1 0,3 4 1,0-4-1,-1 1 29,-1-1 1,-3 5 0,1-1-1,0 2 65,0 2 0,-5 0 0,1-1 0,-1 1 24,-1 0 1,0 1 0,-6 2 0,0 0 7,-2-5 0,-3 6 0,3-4 0,-3 2-38,0-1 1,-7-1 0,2 0 0,-3-1-91,-1 1 0,-1 2 0,1 0 0,-2 4-101,-3 1 1,-2-3 0,-3 5-1,0 1 86,0 2 1,-8 1 0,-3 0-1,0 1 89,3 3 1,-2 2 0,2 5-1,0-3 35,-1 3 0,3 0 0,-2 1 0,3-2 29,2-1 0,-1 0 0,2 4 0,1 0-143,2 0 0,5 0 0,-2 2 0,0 1 32,-4 2 0,4-1 1,1-2-1,5 1 124,4 1 0,-2 3 0,6-4 0,2 3-62,1 1 0,6 1 0,2 2 1,-1-1-23,1 1 1,5 2 0,1 3 0,5 1-86,3 2 0,2 0 0,4-5 1,0 0 25,0 1 0,0 0 0,1 3 1,3 0-8,5 0 1,7-3 0,3 1 0,2 1-50,2 2 0,6 0 1,4-5-1,0 1-214,4-1 0,-3 0 1,1-1-1,1-3-560,2-4 0,0-5 0,-3-5 911,-4-3 0,-3-10 0,-2-2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4:38.3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415 303 7978,'-9'0'146,"0"0"1,0-1 1092,2-4 0,-3 2 529,5-5-1704,-5 5 1,9-2-1,-2 11 1,4 7-191,4 8 1,3 5-1,-2 6 1,2 6 108,2 5 0,-1 7 1,1-2-1,2 3-194,-2 2 0,1-7 1,4-2-1,1-4 40,0-5 0,-8-3 1,5-7-278,-2-3 0,1-5 1,1-8 32,1-4 1,-6-7-1,0-5 1,-1-8 50,0-4 1,-4-4 0,2-6-1,-5-4 364,-5 0 0,-4-2 0,-7-3 0,-3 1 0,-1 2 0,-2 4 0,-4-2 0,-1-1 0,1 0 0,-2 1 0,-3-2 0,-4 4-23,-3 3 0,2 6 0,-1 2 0,1 2 248,3 6 1,0 1 0,2 6 0,3 2 365,5 2 1,4 1-80,6 0 0,7 0-280,6 0 0,7-2 0,12 0 0,6-4 6,4-2 0,12 4 0,0-3 1,4 1-49,5 3 1,1 1-1,2 2 1,0 0-66,-1 0 0,1 6 0,-2 4 1,-3 8-140,-4 8 0,-4 7 0,-7 6 1,-6 2-52,-8 3 0,-5 7 1,-2 8-1,-3-1-3,-5 1 0,-8-2 1,-3-6-1,-2-3-18,0-4 1,0-9 0,-4-4 0,1-3-52,4-2 1,-3-4 0,6-2 0,-1-1-264,0-3 1,-3-1-1273,5-2 780,-1-6 1,13-7 891,5-8 0,6-16 0,7-3 0</inkml:trace>
  <inkml:trace contextRef="#ctx0" brushRef="#br0" timeOffset="282">981 409 8941,'-9'-5'0,"2"-1"486,1-1 0,0 4 1,3-3 571,-1 0-1265,-1 5 0,5 1 0,0 10 0,0 6 187,0 6 0,2 4 0,1 4 1,2 2-48,3 2 1,1 1 0,4 3 0,0-3-162,0-5 0,0 3 0,0-4 0,1-3 13,-1-2 1,0-10 0,0 1 0,0-6-81,0-3 0,-4-2 0,-2-6 97,-1-2 0,0-9 1,-3-9-1,1-3-27,-1-1 0,-3-6 0,-3-2 1,-2-1 224,-3 0 0,-6-6 0,-7-6 0</inkml:trace>
  <inkml:trace contextRef="#ctx0" brushRef="#br0" timeOffset="466">1033 395 7978,'-13'-19'0,"0"-1"31,0-1 1,-5 4 0,1 7-1,1 2 307,1 2 0,-2-2 0,-1 3 736,2 2-905,7 2 0,5 1 0,8 0 0,6 0 12,6 0 1,6 0 0,9-2 0,6 0-104,5-3 1,0-5-1,7 1 1,-1-1-194,-1 1 1,-2-3-1,-5 5 1,-1-2-206,1 1 0,-7 5 1,-3-2-1,-7 4-581,-6 1 1,-3 1 242,-6 4 0,-3 2 1,-10 6 657,-3 0 0,-10 0 0,-2 1 0</inkml:trace>
  <inkml:trace contextRef="#ctx0" brushRef="#br0" timeOffset="716">915 659 7978,'28'-6'0,"1"-3"0,3-3 264,2-1 1,2 0 0,8 0 0,4-2 434,4-2 1,-1 2 0,-3-3 0,-4 4-553,-3 1 0,-7 4 0,-5 2 1,-6 1-523,-5 3 1,-8 1-162,-1 2 0,-6 6 0,1 3 45,-2 3 0,-8 1 0,-4 0 0,-5 0-1356,-3 0 1847,-5 6 0,2-4 0,-5 4 0</inkml:trace>
  <inkml:trace contextRef="#ctx0" brushRef="#br0" timeOffset="933">1165 830 7978,'13'0'367,"0"0"1,5-2 0,1-1 0,1-1 120,4 1 0,1-4 0,2-1 0,3 1-150,0 3 1,6-4 0,-4 1 0,0-2-306,0 1 1,3 0 0,-4-2-1,0 3-95,1 1 1,-7-4 0,2 2 0,0 0-367,-4-1 1,-4 4 0,2-3 0,-1-1-741,1 1 0,-10-3 1168,2 2 0,-2-3 0,2-1 0</inkml:trace>
  <inkml:trace contextRef="#ctx0" brushRef="#br0" timeOffset="1316">1771 251 7978,'-8'-6'428,"-2"-2"459,6-5 0,-5 4 623,4 1-1328,1 5 0,4-2 0,0 11 0,0 6 99,0 4 1,0 7-1,2 1 1,0 4-66,3 2 1,5 2 0,-1-2 0,3 2-69,1 2 0,0-8 0,0 2 1,0-2-151,0-3 1,2 1 0,1 1 0,2-3-49,-2-5 0,-2-2 1,-2-2-1,-2-1-205,-1-4 1,0 3-6,4-7 0,-1 2 0,-2-3 68,-1 1 0,-1 1 0,6-5 136,-1 0 0,0-5 1,2-1-1,1 1-325,1-1 0,7-5 1,-2 3-1,2-4-425,3-1 0,3 0 0,1-1 806,-2 1 0,5 0 0,0 0 0</inkml:trace>
  <inkml:trace contextRef="#ctx0" brushRef="#br0" timeOffset="1633">2350 251 7978,'-13'-14'2738,"5"7"-2657,2 1 1,12 16 0,3 4-1,3 2 88,1 3 0,2 1 1,1 7-1,1 0 29,-1 4 0,3-2 1,-1 5-1,-1 0-92,2-1 1,-4 1 0,3 1 0,-4-4-111,-1-4 1,0 0 0,1-2 0,-1-3-210,0-5 0,0-2 0,0-4-412,0-2 0,-4-3 280,0-6 0,-5-1 0,4-4 1,-2-4-193,-3-2 0,-2-2 1,-1-2-1,-1-3 537,-4-4 0,-2-2 0,-6-3 0</inkml:trace>
  <inkml:trace contextRef="#ctx0" brushRef="#br0" timeOffset="1850">2337 369 7978,'-14'-1'0,"1"-4"273,0-4 1,4 2 0,2-2-3,1-1 1,3 0 0,8 0 0,3 1-77,4-1 0,7-2 1,3-1-1,4 0 36,5-1 0,3 1 1,7 0-1,1 0-70,2 0 1,4 1 0,-4 2 0,-1 2-326,-3 3 1,-4 0 0,-3 5-1,-2 0-240,-6 0 0,-5 0 0,-7 0 0,1 0-216,-1 0 0,-4 5 1,-2 0-336,-1 3 955,-2-5 0,-4 8 0,0-3 0</inkml:trace>
  <inkml:trace contextRef="#ctx0" brushRef="#br0" timeOffset="2065">2521 527 7978,'-9'4'380,"0"1"0,5 4 195,-5-5 1,8 0-1,2-4 1,9 0-378,6 0 0,8-1 0,-2-4 1,4-3-254,5-4 0,-8 3 1,5 0-1,-2-1 13,-1-1 0,4-1 1,-7 2-1,2 2-181,-2 2 1,1-4-1,-5 3-993,-2 0 1,-2 1 1215,0 6 0,-13 0 0,-2 0 0</inkml:trace>
  <inkml:trace contextRef="#ctx0" brushRef="#br0" timeOffset="2483">2495 764 7978,'5'9'735,"4"-1"0,9-5 1,4 2-1,4-4-482,5-1 0,4-6 1,9-2-1,4-4-528,3-1 1,2-2 0,1-2-1,0-4-99,-1 1 1,1-1-1,-10 5 1,-3-3-76,-5-1 0,1 2 0,-7-2 0,0 1 96,-3 2 1,-6-2 0,-2-1 0,-3-2 352,-3-1 0,2-5 0,-9 6 0,0-2 0,-1 3 0,4-4 0,-4 4 0,-3 1 94,0 2 0,-2 4 0,0 0 0,0 1 1377,0 0-943,0 6 0,-6 2 1,-3 10-225,-2 4 1,2 8-1,0 5 1,0 3-6,2 1 0,-3 2 0,5 3 0,1 2-103,-2 1 0,5 4 0,-4-3 0,4 2-141,1-2 1,1 1 0,4-3-1,2-1 7,0 0 1,5-6-1,-3-5-560,2-2 1,3-3-120,-1-7 0,-4-4 1,-2-6 17,-1-3 1,-3-4 0,-6-5 0,-3-2-1148,-1-2 1746,-2-4 0,-10-11 0,-2-1 0</inkml:trace>
  <inkml:trace contextRef="#ctx0" brushRef="#br0" timeOffset="2733">2863 237 7978,'-13'0'-185,"1"-5"1,2-4-1,3-3 466,1-1 1,1 0-1,7-2 237,2-2 1,9 2 0,9-3 0,5 4-129,3 1 0,8-1 0,8 1 1,-1 0-46,0 0 1,4 0 0,-4 1-1,2 3-104,3 5 0,-9 2 0,-2 2 0,-2 0-232,-4 0 1,4 0-1,-6 0 1,-2 0-424,-1 0 0,-4 2 0,0 1 0,-2 3-315,1 1 1,-4-3-1,-1 4 1,-4-1-1651,0 0 2379,-1-4 0,6 9 0,1-5 0</inkml:trace>
  <inkml:trace contextRef="#ctx0" brushRef="#br0" timeOffset="3266">4061 158 8039,'-7'-13'360,"-1"6"0,5 1 0,-2 2 325,-3-1 0,4 1 0,-5 4-373,-1 0 1,-2 10 0,-1 5-1,0 4-137,0 4 1,1 8 0,2 4 0,1 3 9,-1 2 1,4-1 0,1 1-1,4-1-229,1 1 0,0-2 0,0-3 0,1-5-182,4-2 1,-2-7 0,6-5 0,-1-5-1074,0-2 768,3-6 1,-9 1 0,2-8 0,-2-5-28,-2-2 0,-2-4 0,-2-3 0,-5-3 251,-3-4 0,-2-2 0,-2 0 0,-3-3 307,-2 0 0,5-3 0,-3 3 0,1-4 1,1 0 1,-2 2-1,3 6 1,-2 1 26,2 3 0,2-1 0,0 7 0,1 4 682,0 6 0,4 5-198,1 1 1,6 0 0,2 0 0,9 0-110,7 0 1,6-2 0,9-1 0,4-1-254,3 1 0,7-3 0,5 0 0,4 0-120,3 0 1,0-2 0,-4 2 0,-2 0-167,-3 0 0,-3 0 1,-7 3-1,-2-1-327,-6 1 0,-3 2 1,-4 1-1,-3 0-1654,-1 0 2117,-7 0 0,-6 5 0,-6 3 0</inkml:trace>
  <inkml:trace contextRef="#ctx0" brushRef="#br0" timeOffset="3533">3706 619 8039,'-22'6'-4,"1"1"-608,2 1 1,9-3 991,10-5 1,12 0 0,11 0 0,6-1-19,6-3 1,5-2-1,4-4 1,3 2 260,-1 2 1,11-2 0,2 2 0,7 0-84,4 0 1,6-3 0,-3 3 0,0-1-406,-3-3 1,-4 4 0,-6 0 0,-9 2-278,-10-1 0,-4 1 0,-9 4-409,-3 0 0,-9 6 0,-3 3 0,-7 2-1552,-5 2 0,-2 2 2103,-4 3 0,-8 2 0,-7 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4:34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13 288 8510,'-6'-13'2447,"4"0"-1956,-2 0 1,4 1 0,4 3-376,5 5 1,-2 10 0,1 7 0,-3 8 177,-2 3 1,3 10-1,-1 6 1,-2 5-108,-2 2 0,-1 4 0,0-4 0,0 1-232,0 0 0,0-1 0,0 1 0,0-5-240,0-7 1,4-4 0,1-5 0,-1-4-318,2-5 1,-3-7 117,6-11 1,-5 0 0,3-1 0,1-5-517,-1-7 0,-3-2 1000,5-7 0,0 0 0,4-4 0</inkml:trace>
  <inkml:trace contextRef="#ctx0" brushRef="#br0" timeOffset="617">407 249 8166,'14'-13'32,"3"0"0,1-1 0,-1 1 188,2 0 1,-4 6 0,2 2 0,-2 7 39,-2 7 0,-1 7 1,-3 16-1,-5 7 6,-2 8 0,-4 6 0,-2 2 1,-5 2 42,-3-1 0,-1-2 1,0-3-1,0-2-106,0-6 0,5-4 0,2-7 0,2-7-274,0-5-338,-1-2 0,5-13 317,0-5 0,0-5 0,0-9 1,0 1 55,0 0 0,-1-6 0,-2-3 0,-3-3 113,-1-1 0,2-2 1,-2-1-1,0-3-59,-1-2 1,4 0-1,-3-2 1,-1 2 5,1 2 0,4-5 0,-3 4 0,2 1 125,0 5 1,-1 2 0,5 8-40,0 1 0,2 7 0,2 5-206,5 2 1,4 7 0,4 2 0,5 3 6,3 5 1,3 7 0,1 0 0,5 4 56,4 5 0,-6-2 0,9 5 1,0-1 11,1 1 1,4-5-1,-4 2 1,2-5 178,-1-4 1,2-4 0,-1-10-1,0-3 371,1-4 0,-10-2 1,0-4-1,-7-3 209,-6-4 1,1-3 0,-5-1 0,-4-3-206,-3-1 0,-5-2 1,-6-5-1,0 1-240,0 0 0,-2-2 0,-2-1 0,-7-2-247,-5 2 0,0 0 1,-4-1-1,-1 0-384,1 0 1,4 3 0,-3 2 0,1 1-429,1 2 0,-1 6 0,6-1 0,2 4-1157,1 4 1,6 1 548,-1 4 0,3 8 1,2 1 1372,3 5 0,4 9 0,5 2 0</inkml:trace>
  <inkml:trace contextRef="#ctx0" brushRef="#br0" timeOffset="1016">1724 65 8153,'0'-9'987,"0"0"1,0 5-1,-2-4-1169,-2 3 1,-3 0-1,-8 5 1,-3 0-176,-4 0 1,-7 10 0,-3 5-1,-2 3 476,-2 1 1,-7 8-1,0 0 1,0 0 126,2 1 1,8-1 0,2-3 0,5 0-140,4-2 0,3-3 0,7 0 0,3-6-103,5-1 0,5-2 0,6 0 0,8-3 66,4-1 0,9 3 0,7-5 1,3-1 119,2-1 0,0 2 1,3 1-1,1-1 45,-2 2 0,-5-3 0,-2 4 0,0 0-165,-1 1 0,-4 1 1,-8 4-1,-4 0-75,-4 0 0,-6 6 1,-4 3-1,-4 3-17,-4 1 0,-9 2 0,-11 1 1,-4 2-34,-2-2 0,-3-1 0,4-2 0,-1 1-123,0-1 0,2-6 0,4-2 0,2-3-458,4-2 1,8-6 0,3-1-135,1 0 1,3-6-1,7 0 770,5-8 0,9-9 0,2-4 0</inkml:trace>
  <inkml:trace contextRef="#ctx0" brushRef="#br0" timeOffset="1499">2132 183 8312,'0'-7'932,"4"2"1,2 10-934,1 4 1,1 8 0,2 5 0,-1 4 153,1 5 1,0 3-1,0 5 1,-1 1 29,1-1 1,1 1 0,-1-2-1,-1-3-173,1-4 1,-3-1 0,1-3-1,-3-7-478,-2-4-49,-1-9 0,-2-2 0,0-10 222,0-3 1,-2-6 0,-1-2-1,-2-3-48,-3-1 0,1-6 1,-3-5-1,1 2 111,-1 1 1,-1-3 0,1 0 0,1 2 201,-1 1 1,-2-2-1,-1-1 1,0 3 129,0 5 0,0 4 0,0 6 1,0 1 333,-1 3 0,6-1 291,-1 5 1,7 1 0,4 4-294,9 0 0,10-4 0,10-4 0,4-2-231,3-4 0,7-4 1,3 2-1,4-2-101,0 2 1,-1-3 0,-2 2 0,-7 2-208,-5 5 1,-7 0 0,-8 5-314,-4 2 0,-9 3 0,-5 5-209,-2 3 1,-8 9-1,-3 0 1,-4 1-1113,-5 1 1741,-2-5 0,-7 11 0,1-4 0</inkml:trace>
  <inkml:trace contextRef="#ctx0" brushRef="#br0" timeOffset="1733">2145 446 8136,'13'0'991,"0"0"0,2-1-390,3-4 0,2-2 0,6-6 0,1-2-429,-1-2 1,5 2 0,-1-2 0,0 3-239,-3 6 0,-2-3 0,-1 7 0,-4 0-162,-1-2 0,-1 4 0,-5-2-154,0 3 0,-4 5 1,-2 2-1,0 0-275,1-1 0,-5 1 0,3-3 1,-2 3-348,0 1 1,1 2 1003,-5 4 0,-6 6 0,-1 2 0</inkml:trace>
  <inkml:trace contextRef="#ctx0" brushRef="#br0" timeOffset="1916">2356 631 8112,'-2'11'-40,"-1"0"0,-1-3 79,1 3 0,1-4 0,2 2 425,0 1 0,6-4 0,5-2 1,5-2-188,6-2 0,8-2 0,4-2 0,1-5-185,0-3 1,2-5 0,5-1-1,2 1-323,-2-2 1,-1 4 0,-3-3 0,-3 4-518,-4 1 0,-3-5 1,-2 1-1,-1 0 748,-3 3 0,3-5 0,-5-2 0</inkml:trace>
  <inkml:trace contextRef="#ctx0" brushRef="#br0" timeOffset="2532">2935 381 8112,'0'-14'-123,"0"1"-41,0 0 1,0 4-1,0 0 2386,0-1-1826,0 4 1,0 2-340,0 8 1,0 4 0,0 6-1,0 5 12,0 8 0,0 0 0,1 7 0,4 0 7,3-1 1,0-2 0,1 3 0,1-2 10,1-3 1,3-1 0,-1-3 0,-2-3 453,-2-5 1,3-2-86,-3-2 0,-3-7 1,-2-6 53,-3-7 1,-1-11 0,0-4 0,0-3-444,0-1 1,0-6 0,0-3 0,0-2-293,0 2 0,0-3 1,0 3-1,0-3-65,0-2 1,0 1 0,2 1 0,2 3-34,5 4 0,3-1 1,1 3-1,0 4-8,0 6 0,0 6 0,2 4 0,1 4-17,2 4 0,-1 2 1,-2 4-1,1 4 23,1 2 1,5 7 0,-4 1 0,-2 1 231,-1 4 0,-2-4 0,-1 1 0,-4-2 89,-3-3 1,1-2 0,-2 0 0,-1-1 530,-2 0 0,-6 0 1,-4-1-1,-3-2 54,-1-1 1,-5-2 0,-1 3-1,-1-2-303,-4-3 1,5 4 0,2-4 0,1-2-37,-2-2 0,4 3-386,-4 1-579,3-1 56,8-4 1,3 2 452,8 2 0,3 2 0,7 4 0,-1-1 208,0 1 1,6 2 0,3 1 0,4-1 23,5-4 0,3 3 1,5-5-1,1-1 140,-1 1 1,1 3 0,-1-5-1,0-1-322,1-1 1,-8-1-1,-4 2 1,-6 3-300,-3 1 1,-3-2 0,-6 4 0,-2 1-67,-3 1 0,4 3 0,-4 0 0,-1 2 126,2 2 0,-3 4 0,5-3 0,3 0 403,0 0 0,8-2 0,2-3 0</inkml:trace>
  <inkml:trace contextRef="#ctx0" brushRef="#br0" timeOffset="2849">4133 328 8071,'-13'-7'103,"-5"-5"0,0 3 0,2-1 491,2 1 0,5-3 0,0 5 71,-1 0-1483,-2-5 711,5 11 0,1 1 0,6 8 0,1 6 285,4 3 1,-2 4 0,6 5 0,1 2 25,2 2 0,1-2 0,0 3 0,0-3-101,0-2 1,0-1 0,1-2 0,-1-1-26,0 2 1,-1-5 0,-2-2-410,-1-2-150,-1-2 0,-2-6 57,-6-2 0,-12-10 0,-9-4 0,-4-2-46,-2-2 1,-3-1-1,-3 0 1,0-2 469,-4-2 0,-7-5 0,-2 2 0</inkml:trace>
  <inkml:trace contextRef="#ctx0" brushRef="#br0" timeOffset="3066">3606 407 7747,'-34'-2'0,"4"-1"-4,2-1 1,6 0 0,0 2 2785,-1-2-2212,4 2 1,6-5 0,11 4 0,8-3-323,7-1 0,13-2 0,4-5 1,5-3-180,6 0 0,3-2 1,-2 3-1,3-2-84,2 2 1,-4 2 0,0 2 0,-2 2-169,-1 1 0,-6 6 1,-2-1-1,-2 2-197,1 2 0,0 2 0,-5 0 0,1 4-17,-1 2 1,0-4 0,0 3-1,2-1-25,3-3 1,-3 0 0,4 0 0,-1 1-152,-1-1 1,3-1 0,-4-2 572,2 0 0,5-6 0,-2-1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7:12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817 994 7960,'-8'1'-119,"2"2"-202,1 2 1,-3-1-50,-5-4 0,4 0 370,1 0 0,-1 0 0,-4 0 0</inkml:trace>
  <inkml:trace contextRef="#ctx0" brushRef="#br0" timeOffset="532">237 1073 7439,'-7'-6'510,"-3"-1"597,6-6 0,-5 4 399,4 0-510,-5 6-227,3-3-387,-1 6 0,3-1-222,5-4 1,1-2-1,2-7 1,3-4 74,1-4 0,6-4 0,6-5 1,2-6-103,2-5 1,2-6 0,1-9-1,2-5-47,3-2 1,-2-2 0,3 0 0,-2 2-174,-6 3 0,0 2 0,1 8 0,-3 4-110,-5 8 0,-7 6 0,-2 10 1,-1 2-131,0 2 0,-4 6 0,3 6-441,0 1 1,-4 0-185,2 2 1,-3 4 147,-1 0 0,0 1 1,0 8 15,0 1 0,0 2 0,0 1 788,0 0 0,0 1 0,0-1 0,0 0 0,0 0 0,-5 6 0,-3 2 0</inkml:trace>
  <inkml:trace contextRef="#ctx0" brushRef="#br0" timeOffset="1266">211 1073 8122,'-6'7'-478,"3"-1"1,-4-4 797,1 2 1,-4-3 524,1 4 0,-3-4-23,-1-1 1,5 0 863,-1 0-1251,0 0 0,-3-1 1,4-4-250,3-3 0,4-4 1,1-1-1,0-2-62,0-2 0,0 1 0,0-5 1,0 1-83,0-1 1,0-2 0,0-7-1,1-2-130,4-1 1,-3 2 0,6-4-1,-1-3 20,0-5 0,1 1 1,2-5-1,-1 2-123,1 2 1,-4 7-1,0 2 1,-2 4 41,0 5 1,1 4 133,-5 8 0,0 7-30,0 6 0,-5 6 1,0 9-1,-1 2-16,0 5 1,-3 3 0,3 3-1,-1 2-34,-3 6 1,-1 2-1,1 3 1,1 1-31,-1 2 1,3 6 0,-2-2 0,-1 2 33,-2-2 0,0-3 1,2-7-1,1-1 223,-1-2 1,4-10-1,2 0 97,3-5 0,2-4 57,3-7 0,4-3 1,5-6-58,0 0 1,2-6-1,1-3 1,3-3-107,1-1 1,2-6 0,4-3 0,2-1-86,3 1 1,-2-3-1,5 3 1,0-3-7,-1-1 0,2 4 1,3 2-1,-1 1-155,-2 3 1,-6 5-1,2 4 1,-3 1-62,-2 3 1,-5 2-1,-5 2 1,-5 2 239,-2 1 0,-6 2 233,1-1 1,-4-4 0,-3 5-62,-1 0 1,-6-5 0,1 4-364,-3-4 1,-1-1-1416,0 0 0,0 0-365,0 0 1915,5 0 0,3 6 0,5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4:42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1 8054,'-18'7'-7,"-1"-3"0,0-1 93,0 2 1,1-4 0,5 5 1296,0 0-516,6-5 1,2 7-422,10-4 0,4-2 0,8 3 0,8 0 71,9-1 0,7 1 0,13-5 1,3 0-109,4 0 0,9 0 0,6-2 0,6-1-503,6-1 1,7-5 0,2 5 0,-4 1-903,-3 1 1,-4 2-1,-12 0 1,-11 2-1387,-10 2 2382,-14 3 0,-6 12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4:44.5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1834 8042,'0'-13'0,"0"0"0,0 0 390,0 0 0,0 0 1,2-1-1,2 1-32,5 0 1,2-2-1,4-1 1,1-3 15,2-1 0,5 2 0,-1-4 0,3-2 34,1-6 0,5 1 0,1-8 0,2-2-126,2-3 0,2-8 0,2 2 1,-1-4-118,1 0 1,4-1 0,0 0 0,-2 1-19,-1-1 1,-2-1 0,2-2 0,3-2-65,4-2 0,-2 6 1,-2 0-1,-2 5-117,2 4 1,-2 1 0,4 6-1,-4 3-260,-4 4 0,-7 4 1,0 2-1,-4 3-224,0 4 0,-7 5 0,-2 4 0,-5 3-652,-4 1 0,2 3-132,-2-2 0,1 4 1302,-1 4 0,-3 9 0,-6 8 0</inkml:trace>
  <inkml:trace contextRef="#ctx0" brushRef="#br0" timeOffset="514">1448 307 8018,'7'-17'0,"-2"-2"0,-4 0 113,-1 0 1,5 1 0,0 5 0,1 0 211,0 0 1,3 0 0,-3 1 1033,1 3-1106,-4-3 1,3 17-1,-6 1 1,-2 8-37,-2 8 1,-3 9 0,-8 4-1,-2 5-117,-5 3 1,-3 4 0,-2 6 0,3-2-108,2-3 1,-3 2 0,4-6 0,-1-2 2,0-1 0,8-8 0,-1-7 158,5-7 0,7-12 52,-1-7 1,2-12 0,4-9 0,2-6-50,5-3 0,8-4 0,4-6 0,1 1-341,0-1 1,1-5 0,5-2-1,0-1-58,-4 0 0,0 4 0,1-4 1,-2-1 174,-1 3 1,-6 2 0,2 9 0,-5 5 104,-4 7 0,1 4 182,-6 6 0,-1 8 0,-9 8 0,-7 10-66,-7 6 1,-8 5-1,-7 8 1,-11 6-8,-8 4 0,-11 8 1,-10-3-1,-3 1 5,-1 1 0,-4-7 0,1 2 0,3-5-221,3-4 0,21-10 0,8-12 0,18-8-2981,14-8 3050,8-10 0,18-19 0,4-9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4:51.5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53 185 7912,'0'-9'-660,"0"1"0,0-1 354,0-4 290,0 5 0,0 1 84,0 3 1,-2 2 92,-2-2 1,1 2 15,-6 2 1,2 2 0,-3 1 318,1 1 0,6 2 56,-1-2 0,2-1-251,2 6 1,2-6 0,2 1-54,5-2 0,2 2 0,3 1-119,-1-2 0,0-2 0,2-1 0,1 0-27,1 0 0,2 0 0,-1 0 0,2 0 1,1 0 1,8 0 0,-3 0 0,4 0-63,2 0 0,1-4 0,8-1 0,3 1 36,4-2 1,4 0 0,0-4-1,2 3 18,3 1 0,3-5 1,5 4-1,-4-2 19,-4 1 0,2 3 0,-1-2 0,1 0-10,-1-1 0,-1 5 0,-4-1 0,0 3-57,-1 1 0,-1 0 0,-1 0 0,-3 0-77,-2 0 0,1 0 0,-2 0 1,4 0-87,3 0 1,-3 0 0,1 0 0,0 0 44,2 0 0,1 0 0,-3 0 0,0-2 44,0-2 0,-2 1 0,1-5 0,2 1 34,1 0 0,-4 4 0,-3-3 0,-3 2 73,-2-1 1,-1 1-1,-2 4 1,-6 0 58,-2 0 0,3 0 1,0 0-1,-4 0-49,-3 0 1,-5 0 0,-6 0 0,0 0 65,0 0 1,-1 1-134,-3 4 0,-2-4-214,-3 4-264,-2-4 323,4-1 136,-6 0 3,0 0-724,-6 0 0,4 1-367,-2 4 0,1-4-320,-1 4 0,-4 1 1404,-5-2 0,0 6 0,0-2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5:52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443 25 8442,'-1'-12'987,"-3"3"1,-2 5 0,-4 8 0,2 5-683,2 3 0,-5 8 1,-1 8-1,-6 10 67,-2 9 0,-8 17 0,-7 11 0,-3 13-231,18-39 0,1 1 0,-1 3 1,0 1-1,1 5 0,0 2 1,0 0-1,1 1-74,0 1 1,1 1-1,6-4 1,0-2-1,1 0 1,1-1-1,4-4 1,0 0-218,2-2 1,0-1 0,5 42 0,7-13 0,4-10-183,4-12 1,5-10-1,7 0 1,4-2 233,0-2 0,2-8 1,3-6-1,-1-4 199,-2-3 0,0-11 1,3 3-1,-3-4 80,-4-3 0,-5 3 1,-2-4-1,-4 2-206,-1 2 1,-6-3 0,-5 2-1,-1 0-264,0-2 0,-4 5 1,2-4-1,-4 4-485,-1 1 1,0-4-1,0 0 1,0 1-1982,0 2 2755,0-5 0,0 5 0,0-5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5:53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53 8389,'14'-6'0,"0"-2"730,4-4 0,4 0 0,8 3 1,5 5-368,3 3 1,14 3 0,5 7-1,6 10-230,2 9 0,-3 13 1,-1 13-1,1 10-90,-2 10 1,-28-31 0,-1 1 0,-3 3-1,-1 0 1,-1 2 0,-1 1 103,-1 3 1,-2 1 0,-4 1 0,-1 1 0,-1 4 0,-2 0 0,0 1 0,-3 0 39,-1 0 1,-2 1-1,-1-1 1,-2 0-1,-5-1 1,0-1-1,-1 0 1,0 0-92,-1 1 0,0-1 0,-2-1 0,-1-1 0,-3-2 0,-3-1 0,-14 42-15,-4-10 1,-2-12 0,3-7 0,1-7 144,0-6 1,-2-4-1,7-11 1,-4 1-305,-5-1 1,5-5-1,-2-5 1,6-6-259,3-5 0,1-3-62,5-2 1,2-4-1086,2-1 726,3-5 1,4 3 0,-2-6-788,-5 0 0,0 0 1544,-4 0 0,-3 0 0,-10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6:06.3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341 105 8204,'-13'-13'314,"0"-1"0,-1 1 0,3 0 480,2 0 1,3 4-1286,6 0 969,0 1 1,2 0-158,2 4 0,-4 10 0,0 5 0,-7 8-138,-5 6 1,-1 5 0,-2 12 0,-1 6 67,-1 9 0,-7 9 0,2 12 1,-3 17-173,12-39 0,0 3 0,1 10 1,2 3-1,-1 10 0,0 4 1,0 7-1,0 2-143,4-27 0,0 1 0,1 1 0,0 1 0,2 1 0,1 0 0,0-2 0,2 1 0,0-2 0,1 28 0,2-4 4,1-4 1,2-3 0,4-7 0,3-2 0,5-3 0,2-2 0,2-2-1,1-1-31,2-1 1,0-3-1,-1-5 1,1-3-1,0-5 1,0-3-1,1-1 1,0-2-13,0-2 0,1 0 1,2 0-1,0-1 0,26 36 1,-4-7 29,-4-8 1,-6-10-1,-7-5 1,1-1 386,0-1 1,-5 10-1,2-2 1,-5 4 172,-4-2 1,1-4 0,-5-7 0,-3-5-77,-5-4 0,2-6 0,-5 4 0,0 0-210,-2-1 0,-4-2 0,-1-5 0,0 4 243,0 4 1,0 2-1,0-2 1,0-4-393,0-4 1,0-6 0,0-4-931,0-2-1135,0-8 739,0-1 1,1-7-9,4-4 1,-2-2 1281,6-6 0,5-12 0,7-3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6:07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53 170 7757,'-13'-27'175,"0"-4"0,1 5 0,3-1 0,5 8 866,3 5 0,2 2-841,3 3 0,5 5 0,7 8 1,5 6 17,4 7 0,-1 9 1,12 10-1,0 8-48,2 9 1,7 13 0,4 13 0,-24-37 0,1 2-108,0 1 1,1 1 0,1 6 0,1 2 0,0 5 0,-1 2 0,0 8 0,-1 3-184,1 6 0,-2 3 0,-1 4 0,-3 1 0,0 7 0,-1 2 0,-2 1 0,-2 1 123,-6-31 0,-1 2 0,0-1 0,0 3 0,-1 1 0,0-1 0,-1 1 0,1 0 0,-1-1 1,-1 0-1,1-1 0,-2 0-22,4 29 1,-2-2-1,-1-6 1,-1-1-1,-1-3 1,-1-1 0,-1-3-1,-2 0 44,1-2 0,-2-1 0,-2-8 0,-2-1 0,-1-5 1,0 0-1,-2-5 0,-1 0 125,0-3 1,-1 0 0,-3-5 0,0 0 0,2-2 0,0-1 0,-11 36 397,4-21 0,6-14 0,3-15 0,-1-4-105,2-3 1,-5-6 0,5-2 0,-2-1-306,0-3 0,2 0 1,-4-1-1,3-1-33,-3-2 0,4-3 1,0 1-1,-1-3-300,1-1 0,3 3 1,-4-3-267,3 1 1,-4-2-1,3 2-309,-1-1 0,4 0 0,-3-3-1432,0 1 1172,5 0 1,-7-4 1029,4 0 0,-3-5 0,-7-3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6:11.7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119 698 7845,'0'7'1723,"0"-1"-904,0-6-296,0 0-396,0 6 0,4-3 0,2 4 89,1-1 0,-2 3 0,4-3-68,1 1 1,-3-2-1,2 2 1,1 0-95,2 0 0,1 1 0,2 2 0,1-1-42,1 1 0,5 2 1,-3 1-1,2 0 39,2 0 0,2 0 0,1 1 0,1-1-5,-1 0 1,0-1 0,1-2 0,0-1 28,4 1 0,-3-4 1,4 0-1,-1-2 4,0 0 0,4 1 0,-3-7 1,1-2 36,4-5 0,0-3 0,1-1 0,-2-1-36,1-4 0,2 3 0,-8-4 0,0 2-21,1-1 0,-4-1 0,2 3 0,-2-1-40,-2 1 0,-1 1 0,-1 0 1,-2-1-62,1-1 0,-4-1 1,0 3-1,-1-1 6,-1-1 0,1-5 0,-5 4 1,-1 1 91,-4-2 1,3 4 0,-7-4 0,0 2 27,2-1 1,-4 0 0,2 5 0,-2 0 6,-2 0 0,-5 0 0,-1 0 1,-1-1-33,-3 1 0,-2-4 1,-3-1-1,-1 1-74,-1-2 1,-1 3 0,4-5 0,-2 1-61,-2-1 1,-4 1 0,3-4 0,-1 4-13,-4 1 1,4-3 0,-2 4 0,-2 1 44,0-2 1,-3 4 0,1-1-1,-2 4 15,-3 4 0,2 0 1,-5-2-1,1 3 18,-1 1 0,-1 1 0,-4 5 0,-1 0-58,1 0 0,-1 0 0,2 2 1,2 1-41,0 1 1,7 6 0,-2-1 0,4 3 14,0 1 0,5 2 0,0 1 0,1 3-12,0 1 0,2-2 0,4 4 0,-1 0 50,-1-2 1,-2 5-1,3-3 1,-2 3 79,2 1 0,1 1 1,1 0-1,-2 3 17,-2 0 1,-1 1-1,3-5 1,-2 2-2,2 3 0,-3-3 0,2 2 0,1-2 71,1-2 0,2 5 0,1 0 1,2 0-28,1 1 0,6-4 0,-1 2 0,2-3-52,2-5 0,0 2 0,2-2 0,2 2 127,5-2 1,4-3 0,5-6 0,4 0 20,3 0 1,1 0-1,2 1 1,1-3 20,2-2 0,-1 1 1,-3-4-1,-2 0-438,-3 0 0,1 3 0,-6-5 0,0 0-385,-3 2 0,-5 0 0,-2 4 0,-1-1-234,-3 1 0,3 8 1,-2 4-1,1 3 854,1 1 0,-5 0 0,5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6:14.0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211 803 7696,'-11'-1'-926,"0"-2"953,3-1 1,5-2 0,-3 3 50,0-2 1,4 0-281,-2 0 158,3 4 0,2-5 237,3 6 0,-2 1 282,2 4 0,2-2-20,-1 5 1,-1-3 0,-3 2-170,4-1 1,-4 0 0,5-3-124,0 1 1,-3 5 0,6-3-138,1 1 0,2-3 0,1 4 1,0-1-59,0 0 0,2 1 0,2 2 0,5-1 85,3 1 0,1-3 0,1 1 0,1-3 69,2-2 0,-1-1 1,7-2-1,-1 0 4,-2 0 0,5 0 0,-3-2 0,2-2-17,-2-5 1,2-1 0,-7 0 0,0 1-60,-3-1 1,0-2 0,-2-1-1,-2 0 12,-1-1 1,-6 1 0,2 0 0,-4 0 2,-1 0 1,1 0 0,-1-1 0,-2 0-20,-2-4 1,3 4 0,-3-4 0,1 4 0,-1 0 1,-2 1 0,-4 0-1,1 0 129,-1 0 1,0-2 0,0-1 0,1-2-93,-1 2 1,-1 0 0,-2 0-1,0-3-17,0-1 1,0 4-1,0-2 1,-2 2-32,-2-2 0,3 4 1,-4-4-1,4 4-75,1 0 1,0 0 0,-2-2 0,-1-2 6,-1 2 0,0 1 0,2 2 0,-1-1 116,-1-4 0,-6 3 0,1-2-9,-3 2 0,-1 2 0,0 0 0,0 1 4,-1 3 1,1-2 0,0 2-1,-2-1-46,-2 1 0,-2-1 0,-5 4 0,3-1-98,-3-4 1,-2 4-1,-3 0 1,-2-1-150,2 1 1,1 4 0,1-1 0,0 2 18,-4 2 0,3 0 1,-3 0-1,4 0 70,0 0 1,1 0 0,0 0 0,-1 2 104,1 2 0,0 2 0,-1 4 0,1-1 89,0 1 0,-1 2 0,1 1 1,0 0 131,-1 0 1,1 1 0,0-1 0,-1 0-125,1 0 0,6 2 1,1 1-1,1 3-89,1 1 0,0-4 1,7 3-1,3 0-63,1 3 0,2 3 1,4 2-1,0-1-13,0 0 1,1 5 0,2 0 0,3-1 67,1 3 0,1-4 0,2 4 0,-1 1 15,1 0 0,1-4 0,3 6 1,-1-1 17,0-2 1,5-1-1,-1-5 1,1-1 3,1 0 1,-5-1 0,5-3-1,-1-3-244,-1 0 1,2-4 0,-3 2 0,2-2-247,-2-2 1,-1 0 0,-2 1-1,-1-1-806,-4 0 1279,4 0 0,-5 0 0,7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6:27.4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92 110 7802,'0'-15'0,"0"-1"361,0-1 1,0-5-1,0 4 692,0 2 0,0 10 1,0 12-513,0 15 0,0 18 1,0 20-1,-1 15-336,-4 15 1,2-37-1,-1 2 1,-2 4-1,-1 2 1,0 3-1,1 0-141,-1 2 0,1 0 0,-1 3 0,0 0 0,1 0 0,1-1 0,0-2 1,1 0-294,1-2 1,2-2 0,-1 39 0,4-17 0,2-19-787,5-12 1,2-7-1,3-9 1,-1-3-2190,0-7 3204,6-3 0,-4-2 0,4-2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8:39.3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764 988 7597,'-9'-2'654,"0"-2"1,1 1-1,-6-5-733,1 3 1,4-1 0,1 3 0,-3-2-112,0 3 1,2-4 0,0 1 0,-1 1 318,-2-2 1,4 3 0,-1-4 395,-2 1 0,0 0 458,-2 2-761,5 2 0,4-4 0,10 8-119,7 2 0,2-2 0,7 4 1,2-2-169,6 0 0,-1 1 0,7-5 0,4 0 23,2 0 0,8 0 0,-2 0 0,4 0 30,0 0 0,1 0 0,-2 0 1,-3 0 4,-4 0 0,-3 0 0,-3 0 0,-3 0 8,-4 0 0,-9 1 1,-5 2 100,-2 2 1,-8 5 56,-2-1 1,-5-2 0,-3 2 124,-2 1 1,-3-3 0,3 2-126,2 1 1,-2-2-1,0 0-94,2 3 0,2-4 0,1 2-38,0 1 0,4-3 1,1 2-7,-3 1 0,4 2 1,-1 1-1,-2 0 3,-2 0 1,1 1-1,0 0 1,3 2-12,-2 2 1,0 5-1,0-1 1,1 3-24,-1 1 0,0 6 0,0 4 0,1 2 40,-1 1 1,-1 5 0,-2 3 0,0 3 91,0 4 1,0 1-1,0-2 1,0 1-11,0 3 1,4-3 0,2 3 0,0-3-85,0-1 1,2 0 0,-2 1-1,0 0 50,0-2 1,3 4 0,-4-8 0,1 4-120,0 0 1,-1 4 0,-5-2-1,0-3 14,0 0 0,-2-4 1,-2 3-1,-4 2 31,1 4 0,-5 1 0,5-4 0,-2-1 41,1 1 0,0 3 0,-2-2 1,3-3-72,1 0 0,-3-1 1,5 0-1,1-4-3,1 0 0,-2-4 0,-1-7 0,3-3 80,0 1 0,2-6 1,0 3-1,0-7 41,0-5 0,4-4 1,1-1-1,-2 1 51,-2-1 0,-1 0 1,0 0 61,0 0 1,0-4-170,0 0 0,0-5-66,0 5 0,0-5 14,0 5 1,-1-6 0,-2 3-60,-2 0 0,-5-3 0,1 4-8,-2-1 0,2-2 1,2-2-1,-1 1 70,1 1 0,-2 2 0,-4-3 1,0 1 131,0-1 1,-2 3-1,-1-2 1,-3 1 28,-1 0 0,-2-3 0,-5 2 1,1-1-22,0 2 1,-7-4-1,-2 5 1,-3-2-64,-1 1 0,-6 1 0,-4-3 0,-2 2-94,-2 3 0,-4-5 0,2 1 1,2-1-110,3 1 0,8-2 0,0 2 0,6-2-309,10-2 1,1 0-1,8-2 1,1-1-909,1-1 1,6-2 1355,0 2 0,-5 2 0,-7-4 0</inkml:trace>
  <inkml:trace contextRef="#ctx0" brushRef="#br0" timeOffset="1066">540 40 7991,'-13'0'728,"4"-2"1,0-1-409,-1-1 0,3-5-342,-2 5 1,5-2-1,-5 3 61,-1-1 0,2-1 1,1 7-1,0 2 141,-1 5 0,0 7 0,-5 3 0,-1 3 10,1 6 0,-1 4 0,-3 7 0,-2 2-23,-1 3 0,-2 7 1,-3 8-1,2 1-108,1 3 0,0-3 0,-3-2 0,3-2 17,5-5 0,2-11 0,3-2 0,3-6-9,5-7 0,3-1 0,1-6 0,0-2-178,0-1 0,0-6 1,0-1-638,0 3 203,0-6 0,0 0 87,0-10 0,-2 2 0,-1-5 0,-3-3-1403,-1 0 1861,-2-2 0,-4-6 0,0-2 0</inkml:trace>
  <inkml:trace contextRef="#ctx0" brushRef="#br0" timeOffset="1433">14 619 7822,'-8'1'2946,"4"4"-2579,2-4 0,2 7-284,0-4 1,0-1-46,0 6 1,2-1-1,1 6 1,1 0 127,-1 4 1,0 2-1,0 8 1,1 1 49,-1 2 0,-1 6 0,-1-2 0,2 3-48,2 1 0,0-1 0,-2-3 1,2-2 7,-2-1 0,2-9 1,0 2-1,-2-5 10,-2-3 0,4-3 1,1-2 69,1-3 1,2-3 10,4-6 0,0 0 1,0-2-115,0-2 1,0 1-1,1-6 1,-1-1-112,0-2 1,2-6-1,2 1 1,6-1-239,7-1 0,-1 3 0,6-6 0,3-1-589,5-2 1,0 3 0,7 0 0,0 0-1045,-5 2 0,-2 1 1829,-4 6 0,-5 5 0,-2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45.4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369 830 7845,'0'-14'0,"-1"1"406,-3 0 1,2 0-1,-2 0 322,2 0 1,4 1-1,2 3-169,5 5 1,3 2-1,1 4-243,0 2 1,-4 9 0,-2 9-1,-1 5 61,-3 3 0,3 10 0,-2 8 0,-1 5-160,-2 4 0,1 9 0,1 11 0,1 9-211,-1 11 0,-1-43 1,-1 2-1,0 2 1,1 2-1,1 2 1,0 0-28,0 1 0,1 0 0,0 4 0,1-1 0,1-2 0,1 0 0,0-3 1,1 0 4,0-2 1,1-1 0,-1-2 0,0 0 0,3-3-1,0-1 1,0-1 0,0-1 158,10 42 1,3-3 0,-3-16 0,1 2 118,0-1 1,-2-6-1,2-1 1,-4-6 38,-4-2 0,0 2 0,-1-1 1,-2 2-174,-2 1 1,1-2 0,-5-8 0,-2-1-222,-2 1 1,-1-6 0,2-3 0,1-5-343,1-4 1,0-2-1,-4-7 1,0 0-806,0 1 0,0-7-596,0-2 1595,0-10 1,-1-8 0,-2-10 0,-3-7-271,-1-10 1,2-11 0,-2-12 0,0-7-963,0-8 1473,4-7 0,-9-13 0,5-1 0</inkml:trace>
  <inkml:trace contextRef="#ctx0" brushRef="#br0" timeOffset="1132">27 619 7885,'-7'-6'132,"1"-3"1,2-2 369,-1-2 1,1-1 0,4 1 0,1 0-226,4 0 1,6-5 0,8 1 0,2 1-53,2 1 0,-2 3 0,2 2 0,3 3-62,4 1 1,2 2 0,-1 4 0,5 1 3,7 3 1,3-1 0,8 5 0,4-2 38,3-4 1,11 0-1,8-2 1,11 1-28,8 4 1,-47-4 0,0-1 0,1 2 0,1 1 0,0-2 0,1-1-9,2 0 1,1 0 0,3 0 0,2 0-1,-1 0 1,0 0 0,-2 0 0,0 0-111,-1 0 1,1 0 0,-2 0 0,1 0 0,1 0 0,0 0 0,0 0 0,-1 0-21,1 0 0,-1 0 0,-1 0 0,0 0 0,-5 0 0,0 0 0,1 0 0,1 0-51,-1 0 1,1 0-1,4-2 1,1-2 0,-2 0-1,-1-1 1,1 0 0,0-1-38,0-1 0,1 1 0,-1-1 0,1 0 0,1 1 1,0-1-1,0 1 0,0-1 32,-1 1 1,0-1-1,2 0 1,0 1-1,-5-1 1,0 1 0,1-1-1,0 0 25,0 1 1,0-1 0,2 3 0,-1 0 0,2 0 0,-1 0 0,-2 1 0,0 0-15,-1 2 1,0-1 0,-1 0 0,-1-1 0,3 0 0,1 0 0,1-1 0,-1 0 86,1-1 1,-1 0 0,3 1-1,0 1 1,-4-1 0,0 1-1,1-1 1,-1 0-118,0 0 0,0 1 0,3 1 0,0 0 0,-2-3 0,-2 1 0,0-1 0,0 1-34,-2 1 0,0-1 0,-1-2 1,-1 0-1,1 2 0,-1 1 0,0-2 1,0 1-8,-1 0 1,-1-1 0,47-4 0,-10-2-1,-3 0 82,-4 3 0,-4 3 0,-4-2 0,-8 0 27,-4-1 0,-4 5 0,-8-2 0,-4 0 100,-3 1 0,-2-1 1,-1 4-1,-1-2-26,-2-1 0,0-2 0,3 3 0,-1-2-96,-2 2 1,-1-2 0,2-1-1,-2 0-11,-2 0 0,-1-3 0,-6 5 0,-2 0 107,-1-2 1,-5 4 0,4-2-25,-2 2 1,-2 2 78,-3 0 0,-7 2 26,-3 2 1,-2-1 0,-2 6-31,0 1 0,0 2 1,0 1-1,-2 0-101,-2 0 0,3 2 0,-5 3 0,1 3-104,1 4 1,-5 7 0,5 4 0,-1 3-129,-1 5 0,4 4 0,-6 11 0,1 7 200,0 7 0,4 10 0,-2 6 0,4 6-18,1-44 0,0-1 1,0 2-1,1 0 1,1 0-1,1 0 0,1-1 1,2 0 67,2 0 0,0-1 1,8 44-1,6 1 0,0-6 4,-2-4 1,4 1 0,-5-13 0,0 2 140,0 0 1,0-2 0,-3 1 0,2-3 45,-2-4 0,-6 0 1,-1 2-1,1 1-121,2-1 0,-4-8 0,0-4 0,-1-4-191,0-5 1,1 2 0,2-6 0,-1-2-247,1-1 0,-3-6 0,2 2 0,1 2 140,2 4 1,-3 1 0,-1-5-1,3 1 369,0-1 1,1 5 0,-2 0-1,-2-3-74,-3-5 0,4 1 1,-4-6-1,-1-1-130,2 2 0,-3-4 1,4 3-1,-1-2-9,-3 2 1,3-3 0,-2 2 0,-1-2-98,-1-1 0,2-3 0,2 0 0,0-2 161,-1 1 0,6-4 0,-4-1-396,0-4 1,1-5-587,-4 0-383,-3-6 471,5 3 0,-12-11 0,-2-1-85,-4-1 1,-1 4 0,1-3 0,0 1 909,-1-4 0,3-3 0,-9-1 0</inkml:trace>
  <inkml:trace contextRef="#ctx0" brushRef="#br0" timeOffset="2016">659 4278 7770,'-4'21'632,"-1"-4"1,-1-3 148,2-6 1,4-2 0,0-6-1,7 0-358,5 0 0,3 0 1,2 0-1,7-1-247,5-4 0,4-2 0,8-6 0,3-2-167,5-2 0,3 2 0,5-2 1,5 2-85,2 2 0,6 0 1,0-1-1,1 3-93,0 2 1,1 3 0,5 5-1,1-2 129,2-2 0,2 2 1,-3 6-1,0 3 284,0 2 1,10-1-1,4 3 1,0-3-9,1-1 0,5-1 0,-47-5 1,2 0-1,2 0 0,2 0-145,2 0 1,1 0 0,-3 0-1,0 0 1,1-1 0,2 0-1,-2 0 1,1-1-33,1 0 1,0 0-1,3-1 1,1 0-1,-2 2 1,-1-1-1,1-1 1,0 0-89,-1-1 0,-1 1 0,-1 1 0,0 0 0,-1-2 0,0 0 0,1 1 0,0-1-32,2 0 0,-1 1 0,-1-1 0,-1 0 0,1-1 0,0 0 0,-3 1 0,0-1 72,-2 0 0,1 0 0,2-1 1,1 0-1,-2 0 0,0-1 1,0 1-1,0-1 66,-3 0 0,0 1 0,-1 1 0,0 1 1,1 0-1,0-1 0,1 0 0,1-1 27,1-2 0,-1-1 1,-4 2-1,-1 0 1,1-2-1,0 0 0,-1 2 1,-1 0-17,0 0 1,0 1 0,46-8 0,2 3 0,-4 0-81,-8 3 0,-4 0 0,-3-2 0,1 1-10,4-1 1,-10 3 0,1-1 0,-6 3 84,-3 2 0,1-3 0,0 1 0,-1 3-27,-6 0 1,1-2 0,-1-1 0,2 2 41,-1 2 0,-5-3 1,1-1-1,-3 2-124,-2 2 0,-5 1 0,-4 1 0,-7 2-10,-5 2 1,-3 3 0,-2-2 0,2 1 135,3 4 1,-8-5-1,3-1 1,-2 0-107,-4-1 0,4 2 0,-5-3 1,0 1-6,0-1 1,-2-1-86,-4-2-133,1 0-157,-7 0 0,-3 0-675,-8 0 280,-3 0 1,-2 0-575,0 0 0,0 0 1354,-4 0 0,-6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42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52 343 7967,'-2'-34'-594,"0"4"1,-4 5 2262,-2 7-990,5 7 0,-2 12 0,5 5 0,1 6-375,3 4 1,-2 7-1,2-1 1,-2 4-112,-2 5 1,0-2 0,0 6 0,0 5 15,0 7 0,0-2 0,0 12 0,0 6-137,0 9 1,0 15 0,0-35 0,1 2-1,1 1 1,-1 1-101,1 0 0,1 0 0,1 3 0,0 0 0,-1-2 0,0 0 0,1 1 0,0 1-67,1 0 1,0 0-1,-2-5 1,1-1-1,5 46 1,0-7 51,-2-4 1,3-4-1,-4 2 1,0-3 81,0-5 0,2-1 0,-3-7 1,-1 1 163,2 0 0,1-3 0,5 3 0,0-1 128,1 1 0,-6-1 0,9-6 1,-1-2-187,-5-5 1,3-8 0,-4-2 0,3-1-135,1-4 1,-1-8 0,-2-7 0,-3-5-211,-1-3 1,3-1-1333,-5-5 673,1-6 0,-7-1 1,-4-7 857,-7-4 0,-6-8 0,-7-7 0</inkml:trace>
  <inkml:trace contextRef="#ctx0" brushRef="#br0" timeOffset="1234">118 172 7673,'-13'0'-328,"-1"0"1,1 0 0,0 0 0,0 0 1357,0 0 1,0 0 605,-1 0-778,7 0 0,3 0-517,8 0 0,3 0 1,7 0-1,0 0-61,4 0 0,-2 0 1,6 1-1,3 2-62,4 2 0,2-1 1,7-4-1,3 0-142,0 0 1,5 0-1,3 0 1,5 0-126,7 0 0,1 0 0,9 0 0,1 0-56,3 0 0,4 6 0,2 3 1,3 4 53,-2 4 0,-2-2 1,-1 3-1,3-2 136,6 1 0,-5-7 1,9 4-1,-1-3 80,0 1 1,4-3-1,1-2 1,2-1-21,-4-3 0,-3 0 0,1 0 0,1 3-102,4 1 1,-8 0-1,3 3 1,-1-1 0,0 2 1,1-4 0,-2 0 0,0-1-38,-3-3 0,-3-2 0,3-2 0,3-3-70,0-5 1,-3-4 0,-2-4-1,-2-2 116,0-1 1,2 0 0,-4-2 0,-2 4-82,-6 3 1,-3 2 0,-1 2 0,4 0-50,4 3 1,-7 5 0,4-2 0,-10 4-66,-7 1 1,-1 0-1,-1 0 1,2 0 101,-1 0 1,-7 0 0,0 0 0,0 0-75,3 0 1,-6 0-1,-2 0 1,-3 0 53,-1 0 0,1 0 0,1 0 0,2-2 109,-2-2 0,4 1 0,-1-4 0,3-1-74,6 1 0,1 3 1,5-4-1,-2 1-32,-2 0 1,-7-1 0,-2-2 0,-3 1 142,-6-1 1,-4 3 0,-8 0 0,0-1 40,1 1 1,-7 4-1,-2-3-67,-4 0 0,-5 5 0,0-4 0,1 4-14,2 1 1,1 0 0,0 0 0,0-2-126,1-2 1,0 1-1,2-4 1,2 0-90,-2-1 1,0 1-1,0-3 1,2 2 335,-2 3 0,-2-4 0,-1 3 787,1-1 74,-7 4-279,-1-3-552,-6 6-1246,0 0 1116,0 6 0,0 1-1,0 8 1,0 2-13,0 5 0,1 10 0,2 9 0,2 12-81,-2 11 1,-2 14 0,0 12 0,2 8 19,-1-45 1,1 0-1,-1 4 1,0 0 0,-1-1-1,0-1 1,0-1 0,1 0-7,-1-3 0,2-1 0,7 45 0,-1-4 0,3-2 7,1-1 0,0-6 0,0 1 0,0-4 37,0-4 0,2 2 1,1-2-1,2 1 131,-2-2 1,3 0-1,-2-6 1,-1 5 27,-1 5 0,-2-8 0,0 6 1,1-4-189,-1-2 0,-5 2 1,0-5-1,-2 0-18,-3-2 0,-2-7 0,-1 4 1,0 0-49,0 3 0,0-7 0,0-4 0,-1-5 93,-4-4 1,2-1 0,-4-7-1,0-5 76,-1-6 1,5-8 0,-2-1 0,0-2 15,1-2-1032,-1-6-508,5-1 0,-1-6-734,-3 0 2152,-4-6 0,-11 5 0,-1-5 0</inkml:trace>
  <inkml:trace contextRef="#ctx0" brushRef="#br0" timeOffset="2283">605 3450 8866,'0'-8'1191,"0"2"0,-6 12 1,-3 2-1216,-3-1 0,-5 5 0,-2-4 0,0 4 26,0 1 0,-3-1 1,3-2-1,0-1 156,0 1 0,3-2 0,6-1 0,1 0 23,-1 0 0,4-2 1,1 4 12,4 1 1,7-3 0,4 0 0,6-1-40,6-3 0,9 3 0,4-1 0,6-3-47,7 0 1,3-2 0,15 0 0,6 0-110,4 0 0,9-2 1,4 0-1,6-4-92,-45 2 1,1 0-1,0 2 1,0 0-1,0-2 1,1 1 0,47-3 20,-1 3 1,-46 2 0,0 0 0,-1 1-1,0 0 1,2 0 0,0 0 201,-1 0 0,-1 0 0,1 0 0,-1 0 0,1 0 0,1 0 1,0 0-1,1 0 41,1 0 0,0 0 0,-2 0 0,0 0 0,2 0 0,0 0 0,-1 0 0,0-1 32,1-1 0,0 0 1,-1 1-1,0 0 0,2-2 1,1 0-1,-2 1 0,1 0-124,-2 0 1,0-1-1,0 1 1,0 0-1,0 2 1,1 0-1,0 0 1,1 0-132,0 0 1,0 0 0,-1 0 0,-1 0 0,1 0 0,-1-1 0,-1-1 0,0 1-28,-3-1 1,1-1 0,48-3-1,-4 4 1,2-4 33,-2-2 0,-3 5 0,-4-2 0,-4 0 56,1 1 1,-4-6 0,1 1-1,-5-4-21,-2-5 1,-5 3-1,3-2 1,-1 4 80,-4 4 0,0 3 1,-2 6-1,-2 0-73,-3 0 0,1 0 0,-8 0 1,-4 0 19,-4 0 1,-2 2-1,-3 1 1,2 2 63,1 3 1,4-4-1,-4 3 1,0-1-160,1-3 0,-3 0 1,5 0-1,-2 1-79,-2-1 1,4-1-1,1-2 1,2 0 94,-2 0 0,0 0 0,-7-2 0,-4-1 48,-4-1 1,-3 0 0,-8 4 176,-5 0 1,-7 0 3,-1 0 0,-7 0 459,-2 0-544,0 5-191,-12-3 1,12 4-195,0-6 1,6 0-1,7 0 1,0 1-628,0 4 1,0-4 0,1 3-909,-1-2 1,-2-1 1836,-2 4 0,3 2 0,-5 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55.7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40 7809,'6'-7'0,"1"1"0,2 1 91,0 1 1,-6-2 961,1 2-756,-2 2 1,-4-4 102,-2 6-298,2 0 1,-3 2-927,5 2 0,-5-1 824,1 6 0,-6 0 0,2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6:13.7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0 7800,'-13'21'43,"0"-4"0,0-8 0,-1-5 0,1-4 656,0-4 0,1 1 2417,4-6-2263,2 0 1,7 2-516,4 3 1,2 8 0,6 5 0,0 3-39,0 1 1,1 6-1,-1 3 1,0 3-57,0 1 1,0 6-1,0 3 1,2 3 51,3 2 0,-4-1 0,5 2 1,-1 2-58,-1 0 1,11 6-1,-2-5 1,2-2-153,0-1 0,-2-2 1,2 2-1,3 0 55,4-1 1,-3 4-1,-1-6 1,-2 6-73,2 2 1,-3 1 0,2 3-1,-3-3-2,-5-2 0,-3 5 0,-6-2 0,-2 3-11,-2 2 0,1 0 0,-5-1 0,-2 2-91,-2 3 0,-5 3 0,-2 6 0,0 0-51,0 0 0,-4 0 0,3 1 0,-2-1-258,0-5 0,2-1 1,-3-16-1,1-3 152,-1-4 0,-2 3 0,-1-3 0,0 0 504,-1 1 0,-5 1 0,-3 5 1,-1 3-24,1 0 0,-3-2 1,3-4-1,-1 1-68,1 2 1,-1 3 0,5-5 0,2-1-435,1 2 0,2-1 0,-1-1 0,-3 3 55,0 4 0,-1-1 0,5 0 1,2 0-76,2 0 1,-6-5 0,5 2 0,0-5 309,-2-4 1,-1 2 0,-3-5 0,-2-1-153,2-3 1,1-1-1,2-9 1,0-3-353,0-5 1,4-4 159,0-6 239,6 0 1,-1 0 82,8 0 134,-2 0-180,4 0-749,-6 0-830,0 0 0,-6-2 872,-3-2 0,-3 1 0,-1-6-605,0-1 1,1-5 1301,4-7 0,-4-17 0,5-15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56.4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250 132 7789,'22'-13'22,"0"0"0,-6 1 0,2 2 1,-5 1 254,-4-1 0,3-2 0,-5-1 540,0 0 0,-1 4-404,-6 1 1,-1 5-1,-4-2-213,-4 4 0,-2 1 1,-3 0-1,1 0-14,0 0 1,4 4 0,1 2 0,-3 0 133,0 0 0,-2-2 1,1-2-1,2 0 60,1 3 1,0-1-1,-4-2-275,0 2 0,0-2 1,-1 3-1,1 0-67,0-1 0,4 6 0,0-1 1,-1 3-166,-1 1 1,-7 2 0,0 4 0,2 7-84,2 8 1,2 5 0,2 6 0,2 7 54,3 3 1,0 7 0,8-5-1,4-2 97,7-1 0,8-2 0,0-6 1,2-8-19,3-10 0,1-3 1,1-7-1,0-4-114,-4-3 0,0-6 1,-8-5-1,1-1-205,1-3 0,-6-4 0,2-5 0,-5-2-355,0-2 0,-3-4 0,2-5 0,1-2-651,2-2 1401,1 2 0,0-16 0,1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56.7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49 7855,'7'0'1244,"-1"0"0,-6 1 0,0 5-1149,0 7 1,0 4-1,0 7 1,0 6-67,0 2 0,0-1 0,0 2 0,2-1-100,2-2 1,3-3-1,7-2 1,-1-3-123,0-4 0,0-9 0,0-5 0,0-3 252,1-1 1,0-10 0,2-4 0,2-5-68,-2-5 1,-3-1 0,-3-3-1,-1-1 17,1-1 0,-4-1 0,-1 3 1,-4-1 85,-1-2 0,0 5 0,0 5 0,0 2 29,0 3 1,0 6-1,-1 3 94,-4 1 1,2 9-1,-4 11 1,0 10 3,-1 5 1,5 12-1,-1-2 1,3 2-100,1 0 1,1-1-1,3-2 1,5-3-227,3-4 0,7-5 0,3-3 1,3-4-534,1-4 1,2-5 0,1-10 0,2 0-324,-2 0 0,-3-11 0,-2-6 959,-2-2 0,-6-11 0,3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57.1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172 0 7789,'-6'13'1236,"-3"0"1,-2-5-434,-2-4 0,4-2 0,0-2-663,-1 0 0,-2 4 1,-1 0-240,0-1 1,4 3-1,0 0 1,-1 1-23,-2 3 0,5 2 0,1 1 0,2 0 52,-1 1 0,1 3 0,5 1 0,4-2 291,4-2 1,7-2 0,3-2 0,1-2 37,4-2 1,-4-1 0,2-2 0,1 2-125,2-2 0,-3 0 0,-1 0 0,-2 2-371,-3 3 0,-7-4 0,-5 6 0,-3 3-33,-1 4 1,-3 6 0,-4-1 0,-7 3 105,-5 1 0,-8 0 0,-4 1 1,4-1 23,3 0 0,1-5 0,5-4-290,2-2 0,5-11-227,6-8 1,12-9-1,17-15 655,5-3 0,5-8 0,5-8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57.5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0 7612,'-9'5'541,"0"-1"0,0 0 1,-4-2-1,-2 1-303,-2 1 0,-2 5 0,-3-3 0,4 0-112,4 0 1,-2 4 0,1-3 0,3 2 201,1 0 1,0-1 0,3 6-1,3-1 65,4 0 1,1 6 0,0 3-1,0 6-49,0 7 1,4 3 0,2 14-1,1 7-283,4 4 0,0 3 1,2-1-1,1 0-160,-1-4 1,-2 2 0,0-6 0,-4-3-532,-1-4 1,-2-6-1,-4-9 1,0-6-441,0-5 1,-1-11 462,-4-9 1,-2-4 0,-6-6 0,-2-7 606,-2-7 0,-4-11 0,-5-3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57.9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1 209 7789,'4'13'229,"0"1"0,2-7 0,-1-3 170,3-2 1,4-4 0,3-2 0,2-6-66,5-6 1,3 0-1,3-6 1,1-2-435,2-1 0,4-1 1,-4 1-1,-2 3 14,-1 5 0,-3 2-1,-3 3 1,-5 4-297,-2 3 0,-8 5 0,-3 5 0,-2 3 122,-2 4 1,-2 7 0,-1 1 0,-2 2 311,-3 0 0,1 0 0,-3 5 1,2-3 241,3-2 0,0 3 0,5-3 1,0 3-21,0 1 0,2-1 0,4-1 1,7-4-4,7-1 1,5-1-1,3-5 1,1-1-211,2-4 1,4 3-1,-4-7 1,-1-1-73,2-2 1,-10-6-1,0-4 1,-6-3 107,-2-1 1,-7 0-1,-3 0 1,-2-1 141,-2 1 0,-10-4 1,-5-1-1,-4 1-36,-4-2 1,-2 4 0,-2-4 0,1 1-94,0 1 1,-1-5 0,1 3 0,1 0-443,3 0 0,3 1 0,6 5 1,0 0-570,0 0 1,5 4-1,4 0-246,3-1 0,8-2 1148,6-1 0,6 0 0,7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58.6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0 7752,'-4'9'-431,"-1"0"1,-1-2-1,3 4 1247,-1-3 1,0-3 153,4 4 1,1-7-111,3 3 1,-1-4 0,6-1-165,1 0 1,-2 0 0,1 0-459,1 0 0,1 2 0,1 2 1,-2 5-177,-1 3 0,-4 2 0,3 4 1,1 4-222,-2 3 1,4 1 0,-5 0 0,-1 1-295,1-1 0,0-4 0,-3-2 0,3-1-533,1-3 1082,-4-1 0,3-9 59,-6-6 0,0-12 0,0-10 0,0-3-61,0-1 0,0-2 1,1-1-1,2-2-117,2 2 0,-1 1 0,-2 2 0,0 1-13,3 3 0,-1 3 0,-4 6 0,2 1 71,2 4 1,-2 0-15,2 4 1,-1 8-1,0 1 1,3 5-93,1 3 1,-3 0 0,5 0 0,1 0-163,2 1 1,1 3 0,0 1-1,1-2-115,-1-2 1,-2 0 0,0-1-1,-3 0-2,3 0 1,-4 0 0,2 0 341,1 1 0,-3-3 656,2-2-215,-6-3 1,3-8 0,-6-3-191,0-9 1,0 4 0,0-6 0,1 0-102,4 1 0,-4 5 0,5 1 0,-2-1 36,1-2 0,4 4 1,-4 0-192,3 3 0,-4-4 0,5 4-26,1 2 0,0 8 0,1 4 0,-4 2-130,-1 2 0,3 1 1,-4-1-1,1 0-284,0 0 1,3 0-1,-3 0-300,1 1 1,-4-6 0,3 0 752,0-2 0,-5-2 0,5-4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59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51 184 7752,'-20'21'253,"5"-2"749,7-6 0,5-4-664,-2 0 1,5-7 0,5 3-1,3-4-173,4-1 1,-2 0 0,2 0-1,3-1-134,-1-4 1,1-2 0,-2-5 0,-1 2-110,-3 1 1,2 1 0,-3-6 0,0 3-55,1 2 0,-4-3 0,2 4 499,-1-4 0,-2-1-109,-4-1 0,0 6-178,0-1 0,-6 6 1,-3-1-69,-2 2 0,-2 4 0,-1 2 0,1 5 6,0 2 1,0 7 0,1 0 0,3-1-93,5 2 0,-2-3 0,2 5 0,2-2-12,5-3 1,5-2-1,6-2 1,5-2-139,8-1 1,0-6-1,7 1 1,0-2-445,-1-2 1,2-7 0,3-5 0,-2-4 223,-6 0 1,-8 0 0,-4 0 0,-5-2 236,-4 2 1,1-3 0,-6 1 0,-2 2 159,-5 2 1,-4 5 0,-7 2 0,0 1 180,-4 3 0,4 1 0,-4 2 1,3 0 813,2 0 1,0 0 400,0 0 0,1-1-237,3-4 0,4 3-730,5-7 1,5 1 0,4-2 0,3 1-110,1-1 1,-1 3 0,-1 0 0,1-1-201,3 1 0,-4 4 0,-2-3 0,2 2-34,0-1 1,2 1 0,1 4-60,-1 0 0,-5 4 0,0 2 1,-2 2-347,-3 2 1,-2 6 0,0 3 0,2 1 247,2 4 1,-1-4 0,-4 1 0,0-1 103,0 1 1,0-1 0,0 4-1,2-4 180,2-1 1,3 3 0,7-4 0,-1-2 184,0-2 0,6-5 0,1-2 1,2-1-91,0-3 0,0-1 1,4-2-1,1-2-574,-1-2 0,0-4 0,1-5 0,-1-1-2833,0-4 3146,-5-2 0,-2-7 0,-6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9:11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461 724 7084,'0'-13'831,"0"0"1,-1 5-1,-2 2-279,-2 1 1,1-3-1,4-5-119,0 0 0,-4 4 1,-1 0-230,2-1 1,-4-1 0,0-3 0,-2 3-108,0 2 1,0-1-1,-5 4 1,-2 0-47,-2 0 0,-5 2 0,1 4 0,-3 0-42,-1 0 1,-1 6-1,1 2 1,0 5 11,-1 5 1,2 3-1,2 6 1,2 4 58,2 4 1,2 5-1,4 3 1,1 4 62,3 0 1,3 3 0,9-5 0,5 1-186,5-1 1,9-6 0,0-5 0,3-3-143,1-6 1,5-5 0,1-8-1,1-3-40,4-5 1,1-3 0,2-4 0,-2-4 28,-3-6 1,1-9 0,-4 0 0,1-3 52,-1-1 0,-2 0 1,-3-1-1,-1 1-17,0 0 0,1-1 0,-1 1 1,-1 0 3,-3-1 1,-3 2 0,-6 2-1,0 3 343,0 1 0,-5 1 678,-4 5-311,-2 0 1,-7 7 0,-1 6-226,-1 7 1,4 5-1,-1 2 1,2 4-65,2 4 1,0 3 0,0 3 0,0 1-67,0 2 1,6 4-1,3-2 1,3 2-133,1 2 0,6 2 0,3-8 1,3-2-440,1-1 1,2-3 0,-1-4 0,1-8-20,-3-7 1,-3-5 0,1-1 0,-2-3 123,-2-6 1,-2 1-1,-3-10 1,-3 3-74,-2 2 0,1 0 1,-5 0-1,-2 0-224,-2 0 1,4-1 0,-1 1 562,-1 0 0,4-6 0,0-1 0</inkml:trace>
  <inkml:trace contextRef="#ctx0" brushRef="#br0" timeOffset="533">1277 711 7751,'5'-9'-250,"1"2"33,1 1 0,-4-4 1723,1 1 1,-2 2 1054,-2-2-2201,0 6 1,0-2-1,-2 10 1,-1 4-239,-1 2 1,-5 8-1,5 5 1,-1 5-2,-1 6 1,5 5-1,-3 2 1,2 3-128,2 2 1,2 1-1,3 4 1,7-4-217,4-4 1,3-5 0,-1-4 0,2-5 75,1-7 1,2-5-1,-4-10 1,0-3-104,0-4 1,3-8 0,-4-5-1,-2-5-193,-2-4 1,0-1 0,-1-6 0,0-1-258,0-2 0,-4-4 1,0 5-1,-1 0 699,0 3 0,9-6 0,-2 0 0</inkml:trace>
  <inkml:trace contextRef="#ctx0" brushRef="#br0" timeOffset="935">1830 684 7121,'12'-13'-122,"-3"0"0,1 0 0,-6 0 952,-1 0 1,-3 4-1,-4 2-142,-5 1 0,-3 1 0,-1 5-198,0 0 1,0 6 0,0 3 0,-1 3-110,1 1 1,-1 6-1,-2 1 1,-2 2-163,2 0 1,-3 5 0,1 3-1,2 0-101,2-3 0,5-2 0,0-1 0,0-3-67,2 3 1,1-5 0,8-2 0,2-2-280,5-2 1,4-1 0,5-3-1,3-3 40,4-1 1,6-3 0,1 2 0,2-2 44,2-2 1,-2 1-1,0 2 1,-2 3 70,-3 1 1,-3 1 0,-4 2 0,-5-1 116,-7 1 1,-4 2-1,-6 1 1,0 0 99,0 0 1,-8 0 0,-3 2 0,-7-1-138,-2 0 1,-1 5 0,-2-9 0,1-1-292,-2-2 0,-1 2 0,-1-5 1,1-1-453,3-1 1,3-2 0,6 0-361,0 0 1,1-2 1094,4-2 0,8-4 0,7-5 0</inkml:trace>
  <inkml:trace contextRef="#ctx0" brushRef="#br0" timeOffset="1267">2238 132 7808,'-13'0'0,"0"0"260,0 0 1,4 0 0,0 0-1,-1 0 111,-2 0 1,3 0 0,2 1 51,1 3 1,-2 4 0,3 5 0,4 2-9,4 2 0,0 8 0,7 9 0,3 4-54,3 7 0,7 6 0,-1 6 0,3 6-251,2 6 0,-6-2 0,0 5 1,-2-2-200,-3 0 1,-3 3 0,-4-7-1,-5-7-225,-2-8 1,-2-9 0,0-10 0,0-7-792,0-4 767,-6-9 0,3-7 0,-4-6 1,1-3-17,3-5 0,-4-4 1,-1-6-1,0-6-452,-1-5 0,0-6 806,-4 1 0,0-9 0,0-3 0</inkml:trace>
  <inkml:trace contextRef="#ctx0" brushRef="#br0" timeOffset="1468">2107 645 7719,'-14'1'221,"1"2"1619,0 2 765,6-1-1671,1-4 0,16-4 0,5-2-614,4-1 0,-2 2 0,5-4 1,2 1-392,1 0 1,1-3 0,0 3 0,1 1-526,-1 3 1,0-2 0,1 1 0,-1 2-2834,0 2 3429,1 1 0,-1 6 0,0 1 0</inkml:trace>
  <inkml:trace contextRef="#ctx0" brushRef="#br0" timeOffset="1782">2725 1079 7677,'9'0'55,"0"0"0,1-1 234,2-3 0,2 1 1,2-6-1,3-1 319,2-2 1,-1 3 0,4 0-1,-2 1-374,1 0 0,2-2 0,1 6 0,-1-1-34,-3-1 1,-3 5-1,-6-3 1,1 4-101,-1 4 1,-2-1 0,0 4-101,-3-1 0,-5 4 0,3-2 0</inkml:trace>
  <inkml:trace contextRef="#ctx0" brushRef="#br0" timeOffset="2101">3502 566 7706,'-6'-13'-124,"-1"0"1,-2 0-258,0-1 1,5 6-1,-5-1 1495,-1-1 1,2 4 1176,0 1-1665,5 4 1,-3 2 0,6 4-1,0 4-26,0 2 1,4 2 0,2 2 0,1 3-230,4 3 0,-4 6 0,0 4 0,1 4-341,-1 3 1,-3 1 0,4 2 0,-1 2-509,0 0 1,-2 1-1,2-4 1,0-2-422,1-3 0,-1-4 1,3-9-1,-1-5-2021,1-2 2920,2-8 0,1-7 0,0-7 0</inkml:trace>
  <inkml:trace contextRef="#ctx0" brushRef="#br0" timeOffset="2684">4081 0 7733,'-13'4'83,"0"1"1,4-1 0,0-2 530,-1 2 0,0-1 0,-1 6-82,3 1 1,5-1-1,-2 2 1,4 6-42,1 2 1,0 4 0,1 9 0,4 8-152,4 6 1,2 11 0,2 3-1,1 2-258,-1-1 0,1-1 0,2 2 0,2-8-62,-2-9 1,-1-2 0,-2-14 0,0-4-169,0-6 0,0-6 0,1-4-224,-1-5 1,-5-3 307,1-1 0,-6-1 123,2-3 0,-4 1-227,-1-6 1,-1 0 65,-4-4 1,2 4 0,-6 2-1,-1 1-157,-1 3 0,-3-3 0,1 2 0,0-1-26,0 0 1,-6 3 0,-2-2 0,-1 2 94,1 2 1,-1 2 0,-3 1 0,0 3 158,-1 1 0,7 3 1,-6 6-1,3 2 194,1-2 0,10 3 0,-1 0 1,5 0 237,4 0 0,1-2 0,5-3 0,4-1 130,7 0 0,3-1 1,1-2-1,4-3-111,2-1 1,3 3 0,-1-3 0,0 0-177,1-1 1,-1 4 0,0-4 0,1-1-135,-1 2 0,0-5 0,-1 5 1,-1-2-387,-2 1 1,-6-1 0,1-4-593,-2 0 1,-2-6 0,-1-2-57,-3-4 0,1-1 0,-4-2 1,-1-1-1332,1-2 2255,5-5 0,-4-3 0,6-8 0</inkml:trace>
  <inkml:trace contextRef="#ctx0" brushRef="#br0" timeOffset="2900">3370 105 7656,'-4'21'217,"-2"-4"0,-1-2 2721,-4-2-910,6-6-2608,-1-1 580,6-6 0,-6-6 0,-1-1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9:00.1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1475 3107 8688,'7'-13'1832,"-1"1"590,0 3-2064,-4 4 1,2 8 0,-7 5-204,-1 10 0,-7 7 0,4 8 1,-2 10 71,1 8 0,3 13 0,-2 7 0,1 12-153,3 11 0,4-38 0,2 3 0,2 5 0,1 1 0,1 2 0,2 2-120,1 1 0,2 2 1,-1 2-1,1 2 0,0 3 1,0 0-1,-2 2 0,1 1-133,1-2 1,0 0 0,-3-4 0,1-2 0,-1-8 0,1-2-1,-1-4 1,-1 0 109,1-4 1,0-1-1,13 41 1,-3-11 0,1-14 229,4-10 1,-4-5-1,2-7 1,0-3-93,-1-5 0,-7-5 0,-5-11 0,0-3-306,-2-5 0,-1-2 1,-5-2-1,2 0-278,2 1 1,-1-6 0,-4 1 0,-1 1-641,-4 2 1,2-5-111,-5-2 1,5-5 453,-2-5 811,4-8 0,-5-7 0,-1-7 0</inkml:trace>
  <inkml:trace contextRef="#ctx0" brushRef="#br0" timeOffset="832">1449 3094 7825,'-27'4'396,"1"1"0,-3-1 1,3-4-1,5 0 185,5 0 1,7-4 0,2-2 0,1-1-342,3-4 1,3 0 0,4-3 0,5 0-145,3-4 1,7 2 0,3-6 0,4-1 20,5-2 0,7 3 0,9 0 0,1-1-39,2-2 0,10 0 1,-3 2-1,6 2 74,2 2 1,13-3 0,5 5-1,7-1-48,2-1 0,-43 12 0,1-1 0,3 0 1,1-1-1,3 1 0,2 1-70,1 1 1,1-1 0,1-1 0,0-1 0,0 0 0,1 0 0,1 0 0,2 0-41,1 0 1,0-1-1,3 2 1,1 0-1,-4-2 1,0 0-1,-1 0 1,0 1 30,-1 1 1,-1 0 0,-3-2 0,0 1-1,4 0 1,-1 0 0,1 1 0,-1 0-59,-1 1 0,0-1 1,1 2-1,-1-1 1,-6 1-1,-1 1 1,0-1-1,2 1-5,-1 1 0,0 0 1,-1 0-1,0 0 1,1 0-1,-1-1 0,-4 2 1,0 1-3,41-4 0,-2 4 1,-8-2-1,-4 2 82,-7 2 0,-5 0 0,-13 0 0,-4 0 160,-3 0 0,-3 5 0,-6-1 0,-3-1 128,-4-1 0,1-2 1,-1 0-1,-4 0-139,-3 0 1,-4 0-1,-4 1 1,2 2-220,-2 1 0,-6 1 1,-1-5 291,1 0-12,2 0 518,-5 0 257,-1 0-953,-6 0 0,0 1 0,-1 2-186,-4 2 0,4 5 0,-4-1 1,2 4-61,-1 4 1,3 10 0,-4 9 0,4 8 42,1 9 0,0 14 0,0 18 0,0-35 0,1 2 135,1 7 1,1 2-1,-1 8 1,1 3 0,3 4-1,0 1 1,0-1 0,0-1-36,1-1 1,1-1-1,0-1 1,1 0-1,0-2 1,0 0-1,1-3 1,0-1 102,0-3 0,1-1 1,0-1-1,1-1 1,-3-4-1,0-1 1,-1 1-1,0-1-46,-1 1 1,0 0 0,0-3-1,-1 0 1,8 44 0,-1-9 14,0-7 0,-4-6 0,-1 0 0,3-1 50,0-1 0,3-2 0,-1-10 0,-2-4 96,-2-3 0,3 2 1,-5-5-1,2-7-316,0-6 0,-6-9 1,3 2-1,-2-3-196,0-2 1,1 0 0,-5-1 0,0-3-776,0-4 1,-2-4 458,-2-1 0,-3-5 0,-7-4 0,1-2-45,0-2 1,0-2-1,-2-2 1,-2-5-987,-5-3 1670,-3-7 0,-7-7 0,-2-8 0</inkml:trace>
  <inkml:trace contextRef="#ctx0" brushRef="#br0" timeOffset="1383">1765 6266 9076,'10'-1'1069,"3"-4"1,8-3-638,6-4 0,14-8 1,12-5-1,8-6-287,8-3 1,4 5 0,6-2 0,0 4 42,0 0 0,5 7 0,-1 4 0,-1 5-8,-2 7 1,1 3 0,4 1 0,5 0-28,5 0 1,3 0 0,-1 0-111,-47 0 0,1 0 0,2-3 0,2 0 0,2-2 1,0-1-1,4-1 0,-1-2 0,2-1 0,-1-2 14,3 0 0,0 0 1,0-1-1,2-1 1,1 0-1,2 0 1,0 0-1,1-1-131,-1 0 0,1-1 1,-1 3-1,1 0 1,-3 3-1,0 0 0,1 0 1,-1 1 108,-2 0 1,0 2 0,2 0 0,-1 0 0,-3 3 0,-2 0 0,-1 1 0,-1 0 10,-2 0 0,0 0 0,-5 2 1,0 0-1,46-3 0,-5 3 221,-5 1 1,-3 4 0,-19 2-1,-6 1 65,-5 3 0,1 2 0,-4 0 0,-3-2 6,-2-1 0,-7 0 0,6 2 0,-2 0-239,0-3 1,-1-5-1,-5 3 1,-2-2-263,-6 1 0,-2-1 0,-3-4 0,-3 0-686,-5 0 1,-2 0-239,-2 0 1,-7 0-1,-7-1-1156,-11-4 2243,-7-2 0,-7-18 0,-1-3 0</inkml:trace>
  <inkml:trace contextRef="#ctx0" brushRef="#br0" timeOffset="2065">2304 3713 7749,'0'8'1353,"0"1"1,-5-4-765,-4 3 1,-3 1 0,-1 6-443,0 2 0,4 4 1,2 5-1,-1 2-63,1 3 0,4 1 0,-1 4 0,2-1-191,2 2 1,2 0-1,2-4 1,5-5-123,3-5 0,7-11 0,3 0 1,2-5 275,3-4 1,3-9-1,3-7 1,-1-7 102,0-5 1,2-7 0,-7-2 0,-3-1 23,-4 0 0,-7 4 0,-5-4 1,-2 0 115,-4 1 1,-2 3 0,-5 8-1,-9 3-140,-6 1 1,0 1 0,-4 6-1,-2 2-264,-3 1 0,-2 6 0,6-1 0,2 4-621,1 4 1,6-1 0,-1 6-414,7 1 0,6-4 361,8-2 0,9-8 1,9-6-1,5-6 787,3-6 0,4-9 0,5-3 0</inkml:trace>
  <inkml:trace contextRef="#ctx0" brushRef="#br0" timeOffset="2599">2686 3449 7749,'13'0'-357,"-4"6"0,-2 3 1,-1 4 647,-3 5 0,-1-2 0,-4 6 0,-2 3 313,-5 4 0,2 0 0,-1 6 0,2 2-227,4 1 0,0 0 1,2-2-1,0-1-213,0 2 1,0 1 0,2 0 0,2-3-116,5-4 1,2-3-1,3-3 1,-1-3-487,0-5 1,0-4 0,0-4 83,0-5 1,-5-4 557,-4-4 0,-2 1 0,-4-7 1,-2-3 84,-5-3 0,-3-8 0,-1 4 1,1-2-95,4 0 1,-4 0 0,5-4 0,-2-1-77,0 1 1,6 4 0,-1 0-1,2-1-185,2-2 1,0 3 0,2 1-1,2 1-74,5-1 1,7 5 0,3-1-1,0 2-119,0 2 1,4 1 0,-2 2 0,1 3-33,0 1 0,-6 1 0,1 7 0,-2 2 144,-2 5 1,-1 4-1,-3 3 1,-5 2 70,-2-2 0,-2-1 1,0-2-1,0 0 318,0 0 0,-5 0 1,-1 0 138,-1 1 0,0-1 1,-2 0-6,5 0 0,2-4 1,2 0-59,0 1 0,6-3 0,3 1 0,2-1-186,3 0 1,3-2 0,2 3-1,0 1-434,0-2 0,3 5 1,-3-3-1,2 3-240,2 1 1,-4 0 0,-1 0 0,-4 0-84,-1 0 0,-1 1 0,-3-1 0,-5 0-231,-2 0 0,2-4 571,0 0 1,2-14 0,-3-4 0,3-10 283,1-5 0,-2-10 0,2-6 0,-1-6 0,-3-6 0,4 0 0,0-1 0</inkml:trace>
  <inkml:trace contextRef="#ctx0" brushRef="#br0" timeOffset="2799">3265 3476 7498,'-8'20'0,"-1"-2"-275,-1-4 1,2-1 0,-1 1-1,1-1 934,0 0 0,1 0 0,4 0 0,-1 0-238,1 1 0,1-1 0,2 0 1,0 0-203,0 0 1,0 2 0,2 1-1,2 2-86,5-2 0,3 4 1,1 1-1,0-1-321,0-2 1,-4-2-1,0 0 1,1 1-679,2-1 0,-1-5 1,0-4 109,-3-1 0,-3-2 1,2-5 755,-1-4 0,-2-8 0,-10-7 0,-1-7 0</inkml:trace>
  <inkml:trace contextRef="#ctx0" brushRef="#br0" timeOffset="3082">3213 3555 7749,'-14'-9'-315,"1"2"1,0-1 391,0 1 0,0 4 0,0-3 2229,-1 0-559,1 5-1370,6-5 0,7 5 1,10-2-1,5-2-146,2 2 0,7 0 1,-2 0-1,4-1-167,5 1 1,-2 2-1,5 1 1,-2 0-191,-3 0 1,0 1 0,-1 4 0,0 3-138,-3 4 1,-3 3 0,0 2 0,-6 5 72,-6 3 0,0 6 1,-5 1-1,-4 2 232,-4 2 0,-6-2 0,-7-1 0,-3 0 141,-1-4 1,2-1-1,-2-4 1,1-2-6,3-4 0,5-5-970,3-4 0,6-3-594,2-6 1,6-6 1385,7-3 0,6-3 0,2-1 0</inkml:trace>
  <inkml:trace contextRef="#ctx0" brushRef="#br0" timeOffset="3549">3673 3568 7749,'0'-9'0,"0"0"0,0 0 706,0 2 0,0 3 0,0 8 1,0 5-34,0 3 1,0 8 0,0 5 0,0 6-613,0 2 0,0 2 0,0 5 0,2-2-447,2-3 1,-1 2 0,4-7 0,1 0-455,-1-3 1,-3-8 0,4-4 209,-2-5 0,2-8 0,-3-2 1,-1-9 95,2-7 1,-5-10 533,4-10 0,-4-7 0,-1-4 0</inkml:trace>
  <inkml:trace contextRef="#ctx0" brushRef="#br0" timeOffset="3749">3726 3449 7749,'-13'0'64,"4"0"1,0 0 282,-1 0 0,0 6 1,0 3 380,1 3 1,6-4 0,-2 1-190,4 1 0,2 1 1,4-1-345,4-1 0,2-6 0,3 1 0,0-3-319,4-1 1,-2 0 0,6 0-1,0 0-329,-2 0 0,4-4 0,-7 0 1,-1 1-446,-1 1 1,-1 2 0,3 0-231,0 0 1,1 0 1127,-5 0 0,0 6 0,0 1 0</inkml:trace>
  <inkml:trace contextRef="#ctx0" brushRef="#br0" timeOffset="3982">3910 3555 7749,'-8'0'-268,"-1"0"1,1 1-1,-2 2 1,1 1 267,-1-1 0,-2 3 0,1 0 0,1 0-55,1 0 1,0 4 0,-3-1 0,2 1-114,1-1 1,5 1-1,-3-4 754,1 1 1,3 1-195,7 0 0,3-2 1,7-6-1,0 0 186,4 0 1,-2-4 0,4-1 0,-1 1-435,-2-2 1,-1 3 0,0-4 0,1 1-535,-1 3 0,-1 0 0,-2 0-1220,0-1 0,-5 1 1003,-4 7 0,-3-1 607,-1 6 0,-5 0 0,-3 4 0</inkml:trace>
  <inkml:trace contextRef="#ctx0" brushRef="#br0" timeOffset="4132">3858 3765 7749,'-9'21'-31,"0"-4"1,0-2 231,2-2 1,-3 0 786,5 0 0,1 1-483,4-1 1,1-6 0,4-3 0,4-1-91,2 2 0,2-4 0,1 4 0,-1-4-465,0-1 0,0 0 1,0 0-1,0 0-501,1 0 1,-1 0 0,0 0 0,0 0-979,0 0 0,5-4 1529,-1-1 0,1-11 0,-5 2 0</inkml:trace>
  <inkml:trace contextRef="#ctx0" brushRef="#br0" timeOffset="4716">4345 3436 10081,'-8'0'1445,"-2"2"0,6 2 0,1 5-1373,1 3 1,2 7 0,0 4 0,0 6-255,0 6 0,0 5 1,0 2-1,0 4-160,0 0 1,0-5 0,0-1 0,2-8-827,2-4 0,-2-8 0,4-4 612,-1-5 0,-2-9 0,5-10 0,-3-11 556,-2-9 0,-1-6 0,-2-5 0,0-1 0,-6-5 0,-1-2 0</inkml:trace>
  <inkml:trace contextRef="#ctx0" brushRef="#br0" timeOffset="5049">4318 3568 7749,'-7'-27'-4,"-3"3"1,4 2-1,0 3 120,0 0 0,2 8 0,2 0 2081,-2 3-1032,3 4 1,-4 4-775,10 0 1,2 0-1,7 0 1,3 0-164,0 0 0,7-1 0,-3-4 0,4-2-252,2 0 0,-1-1 0,-1 5 0,-2-1-455,-1 1 0,-6 2 0,0 2 0,-4 3 81,-3 5 0,-6 3 1,1 1-1,-2 0 95,-2 0 0,-2 1 0,-2 0 0,-5 2 344,-3 2 0,-1-1 0,0-4 0,0 1 263,0-1 1,-1 0 0,1 0 0,0 0 84,0 0 0,1-4 0,2 0 0,3 1 121,1 2 1,2 1-1,5 0-289,3 0 1,4 5 0,6 1-1,2 1-333,2 4 1,5-1 0,-1 1-1,3-2-599,1 1 1,5 2 0,-2 0 0,-2-2-4,-4-1 0,-2-6 1,2 2-1,-2-4-354,-2 0 0,-2-3 1068,-4-2 0,0 3 0,1-5 0</inkml:trace>
  <inkml:trace contextRef="#ctx0" brushRef="#br0" timeOffset="5665">6043 3778 13099,'13'0'1651,"0"0"-1442,0 0 1,0 0-1,2 0 1,1 0-248,2 0 0,7 0 0,1 0 0,8 2 37,4 2 0,8 4 0,7 5 0,8 0-96,8 0 1,3 0 0,2 0 0,-3 1-40,-4-1 1,-1-4 0,-2-2 0,-4-1-5,-7-3 0,-8-2 0,-11-1 1,-7 0-323,-3 0 1,-10-6 52,0-3 1,-7 2 0,-7-2-59,0-1 0,0-3 1,-1-6-1,-2-6 467,-2-4 0,1-14 0,4 2 0</inkml:trace>
  <inkml:trace contextRef="#ctx0" brushRef="#br0" timeOffset="6331">7043 3752 7686,'0'13'480,"0"-4"0,-1-2 1727,-4-1-1028,4-1 0,-5-7-732,6-2 0,0-4 1,1-5-1,2 0-299,2 0 0,-1 0 0,-4 0 0,0-2-184,0-3 1,0 4-1,-1-4 1,-2 2-29,-2-1 1,-5-2 0,3-5 0,-2 2-45,0-1 0,1-6 0,-6-4 1,0-2 205,-4-6 0,4 0 0,-5-7 1,1-2 94,0-1 1,1-6-1,4-1 1,0-2-103,-1-3 0,1 0 0,2 0 0,0 0-223,3-4 0,0-3 1,-2-5-1,1 5-38,-1 3 1,3-1 0,-2-2 0,-1-3-16,-2 0 0,0 1 0,2 6 1,1 1 240,-1-1 0,-2-3 0,1 2 1,0 2 95,3 1 0,5 0 0,-2-4 0,4 0-59,1-3 0,0 6 0,0 5 0,-2 1-10,-2 4 1,2-4 0,-3 2-1,-1 3-51,-3 4 0,2 0 0,-2 5 1,-1 0-50,-2-1 1,-1 4-1,0 5 1,-2 4-89,-3 1 1,4-5-1,-4 3 1,4 1-220,0 2 0,6 3 1,-1 2-1,-1 0 142,-2-1 1,3 5-1,2 2 1,0-1 106,-1 1 1,4 4 0,-3-2-164,1 4 1,-3 1-599,5-1 1,-5 6-1964,4-1 2799,1 6 0,10-3 0,1 6 0</inkml:trace>
  <inkml:trace contextRef="#ctx0" brushRef="#br0" timeOffset="6615">6332 1 7707,'2'11'-924,"1"-1"1212,1-1 0,2-6 0,-3 3 0,3-2 520,1 1 0,-3-1 0,5-4 0,3 0-98,4 0 0,4-1 1,8-2-1,3-2-151,4 3 0,5-4 1,5 0-1,6 0-567,5 0 0,7 0 0,-3 3 0,-2-1-449,-5 1 1,-6 3-1,-9 4 1,-6 5-399,-10 3 0,-9 1 1,-15 2-1,-2 2 855,-5 5 0,-14 3 0,-5 1 0</inkml:trace>
  <inkml:trace contextRef="#ctx0" brushRef="#br0" timeOffset="16248">1594 3884 7801,'11'6'203,"-2"2"0,-3 0 261,-6 0 0,-6 0 1,-1 2-1,-2-1 203,0 1 0,5-3 1,-5 2-56,-1 1 0,-2 2 0,-1 1 0,0 0-208,0 1 1,-1-1 0,1 0 0,-1 0-136,-4 0 0,-2-1 1,-7-2-1,1-1-100,0 1 1,-11 2-1,-2 1 1,-4 0-260,-2 0 1,-6-4 0,-8-2-1,1-1-96,-1-3 1,8-1 0,7-2 0,5 0 100,3 0 1,6-5-1,9-1-190,8-1-55,6 4 0,8-3-1210,4 6 0,2-1 328,6-4 0,0 4 0,0-3 1212,1 2 0,5-4 0,1-1 0</inkml:trace>
  <inkml:trace contextRef="#ctx0" brushRef="#br0" timeOffset="16914">712 4265 7827,'11'-5'177,"0"-4"1,-3-4 462,3-5 1,0 2-1,2-6 1,2-1-73,3-2 0,-4-1 0,4-2 0,-4-2-217,0 0 0,-3-1 0,-1 5 0,-2-1-87,-2 1 1,-2 0 0,-5-1 0,-2 1-88,-2 0 1,-5-5 0,3-1 0,-2 0-119,0 0 1,2-5 0,-2 3 0,5-1-45,2 0 0,-2 0 0,-1-6 0,3 0-134,0 2 0,2-8 1,0 7-1,0-1-54,0 0 1,0-2 0,-1-1 0,-4 0 278,-4-2 1,2 5-1,0-4 1,0 1-58,-1 0 0,5-4 1,-1 3-1,2-1-53,2 1 0,0-9 1,0 3-1,2 0-50,2 1 1,2 2 0,4-7 0,-2 1 74,-2 2 0,2-2 0,-3 10 1,-4 1 223,-4 2 1,-4-3 0,-8 2 0,-2 3-160,-5 2 0,-3 6 0,-3-4 0,-1 0-226,-2 1 0,0-4 0,5 5 0,0-2 25,-1 0 0,3-5 0,3-4 0,7 2-20,3 1 1,8 4 0,-1-1 0,2-3 132,2 0 1,0 0-1,2 2 1,1 1-4,1 3 0,2-3 0,-3 4 0,1 0-27,-1 4 0,-3 3 0,-4 4 0,-3 3 44,-1 1 1,-3-3 0,2 4 0,-3 1-82,-1-3 1,0 4-1,1-4 1,2 1-148,1 3 0,5 0 1,-5 0-1,0-3-390,2-2 0,1 5 0,5-1 63,-4 2 1,4 2 0,-4 0-1,4-1-388,1 1 1,0 4 930,0 1 0,-6-1 0,-1-4 0</inkml:trace>
  <inkml:trace contextRef="#ctx0" brushRef="#br0" timeOffset="17214">725 685 8507,'-6'7'1267,"-3"-2"1,-3-4 0,-2-1 0,-2 0-707,-2 0 1,-5 2 0,-1 1-1,-3 2-178,-4 3 1,-6-4-1,1 3 1,-5 1-451,-3-1 0,-4-3 0,4 4 1,1-2-477,2-3 1,3 2-1,2 0 1,2-2-1213,2-2 0,7-1 1755,8 0 0,2 0 0,2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9:18.7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105 419 7905,'-5'-7'209,"3"-1"0,-4 5 766,0-1 1,5-6 136,-3 1 0,1 3-1103,-2 2 1,2 2-1,-4 4 1,0 4 6,-1 7 1,1 7-1,-3 11 1,3 4-123,1 3 0,-3 9 1,5 3-1,1 2 45,1 0 1,2-9 0,2 0 0,2-7 218,5-5 1,2-6-1,4-7 1,3-10 230,4-5 0,-2-14 1,2-8-1,1-9-119,2-7 0,0-3 0,-3-2 0,-3-1-136,0-3 0,-9 3 0,2-3 1,-5 4-196,-4 0 0,-1 5 1,-5 1-1,-4 2-149,-7 3 1,-3 7 0,-1 4-1,-4 4-154,-3 1 0,1 5 1,0 5-1,4 6-227,1 6 1,-3 4-1,4 3 1,4 2-151,3-2 1,5 3 0,6-2 740,0 0 0,6-3 0,2-1 0</inkml:trace>
  <inkml:trace contextRef="#ctx0" brushRef="#br0" timeOffset="566">408 353 8251,'-6'22'0,"-2"0"312,-4 2 0,5 0 0,1 3 0,1-1 64,1 0 1,0 1 0,4 0 0,1 3-192,3 0 1,-1 7 0,6-3 0,1-1-302,2-2 1,1-3 0,0-3 0,1-2-249,-1-1 0,-2-6 0,0 0 370,-3-6 1,-5-5 176,2-10 1,-4-3-1,-1-10 1,0-5 73,0-7 0,-6 1 1,-1-6-1,-2 0-9,0 1 1,7-4-1,-4 3 1,1-1-244,1 1 1,0-2 0,4 5 0,0-2-119,0-2 0,5 3 0,4 3 0,3 2 9,1 2 1,2 5 0,1 4-1,3 3 100,1 6 0,-4 2 0,3 6 0,-1 1-151,-1 4 0,1 3 0,-6 8 0,-2 3-155,-1 2 1,-6 1 0,1 3 0,-3-2 212,-1-1 1,-1-4 0,-2 2 0,-3-1 132,-1-3 1,-2-1 0,-4-2 0,0 0 123,0 0 1,-2 1 0,-1-1-1,-2 0 153,2 0 0,2-4 0,1 0-111,-1 1 0,7-3 1,3 2-76,2 1 0,2-3 0,2 2 1,2 1-83,5 2 0,7 1 0,3 0 0,1 2-139,4 3 0,-1-4 1,1 5-1,-2 0-401,1 3 0,3 3 0,2 1 0,0-1-81,-3-3 0,-8 2 1,1-7-1,-2-2 15,1-5 1,-6-4 0,2-6 560,-1 0 0,-1 0 0,2 0 0</inkml:trace>
  <inkml:trace contextRef="#ctx0" brushRef="#br0" timeOffset="800">895 498 7923,'-7'13'84,"-5"0"0,3-1 664,-2-3 1,3 3-361,4-4 0,3 4 0,2 1 0,3 0-216,5 0 0,3 5 0,3 1 1,1 2-267,1 2 0,5 2 0,-3 0 0,0-2-535,0-1 1,3-6 0,-4 2 0,-2-5-467,-2-4 0,0-4 1095,-1-5 0,0-5 0,0-3 0</inkml:trace>
  <inkml:trace contextRef="#ctx0" brushRef="#br0" timeOffset="1100">790 314 7923,'-13'9'165,"0"-1"0,-1 1 1132,1-2-863,6 5 0,7-6 1,10 3-1,5-5-46,2-2 1,7-2 0,-2-2 0,4-2-211,5-5 1,-3 2-1,4-1 1,-2 2-188,1 4 0,4-4 1,-4 1-1,-2 2-86,-1 2 0,-2 7 0,-1 4 0,-1 6-213,-2 6 1,-8 4 0,1 5 0,-5 4 120,0 3 0,-4 6 0,-1 1 1,-4 1-61,-1-1 0,0-5 0,-1-5 0,-4 0-59,-4-2 0,2 0 1,-3-7-1,-3 0-106,-3 1 1,-2-5 0,5-2 0,0-1-529,0-3 940,-1-1 0,7-2 0,1 0 0</inkml:trace>
  <inkml:trace contextRef="#ctx0" brushRef="#br0" timeOffset="1333">1303 432 7922,'-13'13'161,"4"-1"0,2-2 0,1-1 86,3 1 1,-3-2-1,2 0 1,1 3 92,2 0 0,2 4 0,4 1 0,2 3-65,0 2 1,5 0 0,-2 6-1,5-1-378,2 0 1,1-4 0,-5 0 0,0 0-483,0-1 1,0-2 0,-1-6-1,-2 0-623,-1 0 1,-4-4 1207,3 0 0,-5-12 0,3 1 0</inkml:trace>
  <inkml:trace contextRef="#ctx0" brushRef="#br0" timeOffset="1549">1317 419 7922,'-14'6'0,"0"-3"0,-2 6 1180,-2 1 1,6-3-540,8 2 1,3-5-1,2 4 1,3-3-286,5-2 0,4-1 0,5-2 0,4-2-346,3-2 1,0 1 0,-2-6 0,-1-1-180,1-2 1,1 4 0,-1-1-1,-2 0-701,-2 2 0,3-1 1,-5 5-1,-1-1-1116,-1 1 1986,-2 2 0,0 1 0,0 0 0</inkml:trace>
  <inkml:trace contextRef="#ctx0" brushRef="#br0" timeOffset="1815">1317 682 7922,'0'13'223,"0"1"1,1-1 377,3 0 1,-1-6 0,6-2-103,1-4 0,2-5 0,3-2 0,1 0-247,1 0 1,2-4-1,-3 3 1,3-2-263,2 0 0,-5 2 1,1-2-1,-2 5-614,-2 2 0,0 1 0,1-2-289,-1-2 0,-6 7 0,-3 7-768,-2 2 1681,-2 8 0,-6 2 0,-1 5 0</inkml:trace>
  <inkml:trace contextRef="#ctx0" brushRef="#br0" timeOffset="1965">1409 959 7922,'1'11'918,"3"-2"-110,5-4 0,3-4 0,3-1 0,2 0-298,5 0 1,9-10-1,2-5 1,3-2-466,-1-2 0,-2-3 0,4 3 1,-4-2-1127,0-2 1081,-3 4 0,-3-6 0,-1 4 0</inkml:trace>
  <inkml:trace contextRef="#ctx0" brushRef="#br0" timeOffset="2532">1896 459 7827,'-6'13'138,"-3"0"0,2 0 0,-2 0 1,-1 2 377,-2 2 1,-1-1-1,0 6 1,0 2-82,-1 1 1,3 5 0,0 3-1,3-1-470,-3 0 1,6 4 0,0-2 0,4 0-251,1-4 0,1-2 1,4-4-1,3-5-48,4-6 1,1-9 0,0 1 272,1-4 0,-1-8 0,-2-6 1,0-8 292,-3-4 1,-5-1-1,2 0 1,-4-1 73,-1 1 0,0 0 0,-1-1 0,-2 1-97,-2 0 0,-3 4 0,3 1 0,1 2-172,-2 3 0,5-3 0,-4 2 0,4 0-270,1 3 0,0 1 1,1 0-9,4-1 1,2 7-1,6 3 1,2 2 17,2 2 1,-1 0-1,5 2 1,-2 2 152,-3 5 0,3 3 0,-2 1 0,0 0 80,-3 0 1,-5 0 0,-2 0 102,-1 0 1,-2-4 0,-2 0 0,1 1-37,1 2 1,-5-3 0,-8-2-66,-3-1 0,4 3 1,-1-5-1,-1 0 175,-2 2 0,-1 0 0,1 4 0,2-2 72,1-2 1,5 4 0,-4-1-73,2 2 1,2 2 0,4 2 0,0 1-21,0 2 0,6 1 1,3-3-1,2 1-149,3-1 0,5-1 0,2 0 0,4-1-167,2 0 0,0 0 0,3-8-333,0 1 1,7-4-1,-3 2 1,-1-4-1357,-2-1 1837,-9 0 0,3 0 0,-5 0 0</inkml:trace>
  <inkml:trace contextRef="#ctx0" brushRef="#br0" timeOffset="2967">2567 485 7912,'13'-5'0,"-1"0"374,-3-3 1,2 4 1676,-2-5-242,-3 6-1346,0-3 0,-6 8 0,0 2 0,0 6 0,0 7 42,0 4 1,0 6 0,0 4-1,0 4-461,0 3 1,-5 6-1,1-1 1,0 0-518,-2-2 1,4-3 0,-2-2 0,3-2-342,1-2 1,0-7-57,0-7 1,1-10 0,5-5-1,6-6 870,4-5 0,7-16 0,-3-4 0</inkml:trace>
  <inkml:trace contextRef="#ctx0" brushRef="#br0" timeOffset="3216">3067 380 7890,'-13'5'1126,"1"-2"1,2 5-182,1-3 0,5 4 0,-3-3-526,1 1 0,-3 4 0,5 5 1,1 3-119,1 1 0,2 4 1,0 6-1,0 4-399,0 0 0,0 4 0,2-3 0,1 3-214,1 1 1,0-5 0,-4-3-1,0-5-540,0-4 1,0-3 0,2-7 65,2-4 0,-2-3 0,2-10 9,-2-3 1,-2-10-1,0-4 777,0-3 0,0-13 0,0-3 0</inkml:trace>
  <inkml:trace contextRef="#ctx0" brushRef="#br0" timeOffset="3533">2870 459 7879,'-13'4'72,"-1"2"942,1 1 506,0-4 1,7 3-1079,6-6 1,6-6 0,9-3-1,1-2-193,1-3 0,7 1 0,-2 0 0,3 0-169,1 0 1,0 4 0,1 2 0,-1 1-184,0 3 0,-4 1 1,-1 2-1,-1 0-172,1 0 1,-4 6 0,4 4 0,-4 7 85,-5 5 0,1 2 1,-6 3-1,1 0 119,-4 4 0,-2 1 0,-2 5 1,0-3-1,0-2 0,0 1 0,1-5 1,2-3 24,1 0 0,1-6 1,-4-2-1,2-2-541,1-2 59,1-5 1,-5-4 0,0-8-1382,0-5 1908,0-3 0,-6-7 0,-1-1 0</inkml:trace>
  <inkml:trace contextRef="#ctx0" brushRef="#br0" timeOffset="3750">3225 472 15042,'13'-8'59,"1"-2"0,0 4 0,2 0-231,2 1 1,4-6-1,-3 4 1,0-2-612,0 0 1,3 7 0,-5-3 0,-2 2-2755,-5-1 1982,2 2 1555,-11 2 0,5 8 0,-6 5 0</inkml:trace>
  <inkml:trace contextRef="#ctx0" brushRef="#br0" timeOffset="3950">3357 485 7856,'-12'20'0,"2"-2"0,3-3 538,1-2 1,1 0 1393,5 0-1578,0 0 0,2-6 0,2-2-244,5-4 1,3-1 0,1-1 0,0-2-226,0-1 0,0-5 0,0 3 0,1 0-829,-1 0 1,0-3 0,0 4-250,0-3 0,-4 5 1193,0-1 0,-6 3 0,3 1 0</inkml:trace>
  <inkml:trace contextRef="#ctx0" brushRef="#br0" timeOffset="4098">3357 682 7856,'-19'40'-439,"4"-5"0,-2-1 1,3-2 1108,6-3 1,-3-1-1,9-3-176,3-3 0,5-8 0,7-6 0,0-3-171,0-2 0,2-1 0,3-4 0,3-2-216,4-5 0,2-7 0,-1-3 0,0-1-571,1-4 1,-1-1 0,0-1 0,1-2 463,-1-3 0,-6 4 0,-1-6 0</inkml:trace>
  <inkml:trace contextRef="#ctx0" brushRef="#br0" timeOffset="4849">3620 616 7838,'0'8'942,"-6"4"1,3-11-1,-4 5-610,1 0 1,2-3 0,2 5-1,-1 3-176,-1 0 1,0 2-1,2 1 1,-1-1-158,-1 0 1,-1 0-1,5 0 1,0 0-206,0 1 1,2-3 12,2-2 0,4-3 0,5-8 1,-2-2-31,-2-5 0,1-4 1,-4-3-1,0-3-66,0-1 0,3-1 0,-5-2 0,-1 2 177,-1 2 1,-2-4 0,0 2-1,0 1 156,0 2 0,0-1 0,0 2 0,0 1 119,0 1 0,-2 2 1,-1 0 1119,-1 0 69,-1-1-987,5 7 1,2 1-130,2 6 1,-1 2 0,6 1-23,1 1 0,-2 6 0,0-2 0,3 0-29,0 1 0,2 0 1,1 4-1,-1 0-118,0 0 1,6 1 0,1-1 0,2-2-13,0-2 1,0 1 0,5-4-1,-1 0-25,0 0 1,-1-2 0,-3-4 0,-4 0-139,-4 0 1,-1 0 23,0 0 1,-5-6-1,-4-2-78,-2-4 0,-2 3 0,0-1 0,0-3-31,0-3 1,1-3 0,3 3 0,4-3 108,-1-2 1,5 5 0,-3-3 0,2 1 151,2 1 0,1 4 1,-3 4 213,-2-1 0,1 2 21,-5 0 1,-1 6 0,-4 2-98,0 8 0,0 5 0,0 3 0,0 3-43,0 1 1,0 1 0,0 2 0,0-1-114,0 1 1,0 1-1,2-1 1,2-1-113,5 2 1,1-1 0,0 0 0,-1-2-103,1-2 1,2 3 0,1-5 0,0 1-49,0 1 0,-4-9 0,-1 3 0,-3-1-274,-2 0-173,5-5 290,-7-1 0,5-12 0,-6-3 369,0-2 0,0-8 0,0-2 0</inkml:trace>
  <inkml:trace contextRef="#ctx0" brushRef="#br0" timeOffset="5249">4726 274 7928,'-13'0'1644,"-1"0"0,6 0 0,-1 2-1153,-1 2 1,-2-1 0,-3 6 0,-1 1-180,-1 2 1,-1 1 0,4 0 0,-3 2-101,0 2 1,-5-1-1,4 5 1,4-1-74,4 1 1,-1-1 0,7 4 0,2-2-9,5 1 0,5-4 0,6-1 0,4-4-65,4-1 1,4-4-1,3-2 1,4 1-16,0-1 0,-4-4 1,2 1-1,-3-1 3,-2 2 0,-1-2 0,-3 4 1,-4 0-75,-4 1 0,-6 0 0,-4 5 0,-3 1-97,-1-1 1,-5 1 0,-4 3 0,-4 2-75,-5 1 1,-2-4 0,-7 3 0,2-1-437,3-1 1,-4 1 0,3-5 0,-4 0-93,3 0 0,2-1 1,-2-3-1,2-5-1598,-1-2 2317,4-2 0,-6 0 0,5 0 0</inkml:trace>
  <inkml:trace contextRef="#ctx0" brushRef="#br0" timeOffset="5632">2764 37 10043,'0'-8'3644,"0"-1"0,-4 4-3316,0-3 0,-7 5 0,3 0 0,-4 6-642,-1 5 1,-6 6 0,-3 2-1,-3 3-1331,-1 1 1,4-2 0,1 2 1644,2-1 0,-10 5 0,1-4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6:35.4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843 0 7932,'-6'13'322,"3"-5"0,-4-2 371,1-1 92,-4-3-505,8 4 0,-5-6 69,3 0-307,2 0 0,-10 0 203,4 0 1,-4 6 6,-1 2 0,0 3 0,-1-1-55,1-1 1,4-6 0,2 2-1,0 0 140,-1-1 1,4 1-169,-5-5 1,5 0-1,-5 0-11,-1 0 1,3 0-222,-2 0 1,0 0-42,-4 0 1,4-2 0,0-1 68,-1-1 0,3-1 0,-2 4 114,-1-3 0,2 2 0,0-2 64,-3 2 0,4 2 0,-2 0-48,-1 0 0,3-4 0,-2-1-55,-1 3 0,2 0 0,0 2-135,-3 0 0,4 0 1,-2 0-94,-1 0 1,3 0 17,-2 0 0,0 0 227,-4 0 0,0 0 144,0 0 1,0 4-1,1 2-114,3 2 1,-3-5 0,5 2-1,-2 0-82,1-1 0,-1 5 1,-3-3-1,2 0 4,1-1 1,0 1 0,-4-1-46,0 3 0,0-2 0,1 0 1,2-1-11,1-1 1,0 5-1,-2-3-36,2 1 1,-1-3 30,5 5 0,-4-5 72,5 5 0,-2-6 0,3 3 40,-1 0 1,0-3-48,4 6 0,-2-5 1,-1 5-11,-1 1 0,-5-3 0,3 2-8,-1 1 0,2 2 0,-2 1 0,1 0 0,-3-4 0,5 0 0,0 0-38,-2-2 1,4 5 0,-2-4-20,3 4 1,-4-3-1,1 0 89,1 1 0,1 2 55,2 1 1,0-4 0,0-1-4,0 3 1,5-4-29,-1 2 1,2-2 0,-3 3-56,1-1 0,2-5 55,-1 5 0,-3-6 76,7 1 1,-6-1 0,3 0-49,0 2 1,-3-1-46,6-4 0,-2 2 1,3 0-44,-1 3 0,-5-1 0,4-2 2,-3 2 0,6-2 21,-3 2 0,0 2 1,1-2 0,-1 5-7,6-5 1,-6 5-1,1-4 37,1-3 0,-2 1 0,0 0 40,3 2 0,-4-1 0,2-4-23,1 0 0,-3 4 0,2 1-60,1-2 1,-2 0-1,0 0-104,3 1 0,-4 5 0,2-3 100,1 1 1,-3-4 0,1 3 0,-1-2 151,0 1 1,-2-1 0,3-4-20,3 0 0,-4 4 0,2 1-48,1-2 0,-3-2-119,2-1 1,0 0-133,4 0 1,-4 0 7,-1 0 0,1 2 112,4 2 1,-4-3 0,0 4 0,0-2 16,-2 1 1,5-2 0,-3 2 53,2-3 1,1 1 0,-2 1 0,-1 1 57,1-1 1,2-1-1,1-2 1,0 0-54,0 0 0,1 0 0,-1 0 0,0 0-47,0 0 1,0-5 0,0 1 0,1 1 14,-1 1 1,-5 2-1,1 0-7,1 0 1,2 0 14,1 0 1,1 0 0,-1 0 11,0 0 1,-4 0-1,-1 0 93,3 0 1,0 0-81,2 0 0,-4 0 0,0 0-48,1 0 1,-2 0-29,0 0 1,1 2 26,4 2 1,-4-2 0,0 2 7,1-2 1,-3-2 0,2 0 0,1 0 0,-2 0 0,1 0 1,1 1-13,1 3 1,-2-2 0,0 2 0,1-2 3,2-2 1,-3 0 0,-1 0 0,3 0 17,0 0 1,3 0 0,-1 0-31,0 0 0,0 0 0,0 0 0,0 0-14,1 0 1,-6 0 0,1 0 0,1 0 50,2 0 0,1 0 0,0 0 0,1-2 66,-1-2 1,0 2-1,0-2-40,0 3 1,0 1 0,1-2-1,-1-1-35,0-1 0,0-1 0,0 5 0,0 0-30,1 0 1,-1-4-1,0 0 1,0 1 51,0 1 0,-4-2 0,0-1 0,1 1 38,2-2 0,-4 3 0,1-4 1,1 0-53,2-1 1,-3 4 0,0-3 0,1-1-58,2 1 0,1 0 0,-1-4 0,-2 3 21,-1-3 1,-1 0-1,5-2 38,1-1 1,-6 1 0,1 0 0,0 0 8,-2 0 0,5 0 0,-3-1 18,2 1 0,-3 0 0,-2 0 1,-2 0 31,0 0 0,2-1 0,-3 1-12,2 0 1,-1 0-65,-4 0 0,-2 1 1,-2 2-84,-5 1 1,-2 0 0,-3-2-105,1 2 1,0-3 0,0 5 170,0 0 1,1-5 0,2 5 0,1-2 82,-1 0 0,3 5 0,-2-5 102,-1-1 1,-2-2 0,-1-1-4,-1 0 0,1 1 0,2 2 0,0 2-102,3 2 0,-1-2 1,-4 2-1,0 0-77,-1 0 0,1-3 0,0 5 0,0 1-45,0 2 1,0-4 0,-1 1 0,1-1 29,0 0 0,0 3 0,0-2 0,0 2 26,-1 2 1,1-4 0,0-1 0,0 3 76,0 0 1,0 2-1,-1 0-6,1 0 1,0 0 0,0 0 0,0 0 104,0 0 0,4 0 0,0 0-121,-1 0 0,-2 0 1,-1 0-74,0 0 1,0 0-102,-1 0 1,1 0 180,0 0 0,0 0 28,0 0 1,4 0-1,0 0 109,-1 0 0,3 0-252,-2 0 1,5-4-181,-5-1 1,4 1 105,-3 4 0,-1 0 201,-4 0 0,-1 0 1,1 1 66,0 4 1,0-4 0,0 5 29,0 0 0,4-5 0,0 4-175,-1-4 1,-2 1 61,-1 2 1,0-2 18,0 2 0,4-3 0,0-1-26,-1 0 0,3 5 0,-2-1-31,-1-1 0,2 3 0,-1-2 0,1 1-45,0 1 1,-3-5 0,3 5-283,1 0 1,-5-5 0,5 5-81,0 0 0,-5-5-131,3 4 1,2-4 0,0-2 0,1-4-2111,3-3 2639,1-4 0,-3-7 0,-3-2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9:33.9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382 606 8087,'-6'-13'743,"3"1"-307,-6 3 1,1-1 0,-4 4 0,2 0 285,1 0 1,4 2 0,-3 4-316,-3 0 1,4 0 0,-2 0-251,-1 0 0,-2 6 0,-2 3 0,-2 4-116,-2 4 1,-1 4 0,3 7 0,-3 4-60,-1 7 0,-1 7 0,-2 8 0,2 3-170,2 4 0,-1 8 0,5 3 0,5-2-40,2-3 1,4-5 0,6-16-1,3-6 94,9-8 1,5-10 0,7-6 0,2-6 134,2-5 0,4-5 0,6-5 0,-1-5 1,1-6 1,3-4-1,3-8 1,-1-3-1,0-4 0,4-3 0,-7-3 0,-4-1 118,-6-2 1,-4 0-1,-2 3 1,-2-2 164,-7 0 0,-1-1 0,-11 4 0,-2-1-56,-2-3 0,-2 3 0,-4-1 0,-3 5-185,-4 7 0,-6 3 1,-1 5-1,-1 6-336,-4 6 0,-2 4 1,-3 8-1,-3 2-142,-2 5 1,0 7-1,-2 3 1,2 0 71,2 0 1,3 0-1,5-3 1,4 0-560,1-4 0,6-5 359,4-7 1,8-1-1,1-5 1,7-6 561,5-4 0,7-13 0,1 1 0</inkml:trace>
  <inkml:trace contextRef="#ctx0" brushRef="#br0" timeOffset="434">974 474 7905,'-14'9'0,"-3"-2"55,0-1 0,-1-1 0,5-5 510,0 0 0,6 1-320,2 3 0,4 4 1,1 5-1,1 2 55,4 2 1,2 4-1,6 6 1,0 4 36,1 4 0,-1 3 0,0 2 0,0 1-347,0 3 1,0-2 0,1 5 0,-3-2-159,-2-3 1,3-5-1,-5-3 1,0-4-2,-2-5 0,1-9-23,-2-7 1,5-7 0,-5-2 230,-1-8 0,-2-3 0,-2-4 0,-2-3 181,-1-4 0,-5 1 0,3-4 0,0-3-144,0 0 0,-2-4 1,2 0-1,-2 0-70,-2-1 0,4-3 0,1 2 0,0 1-218,1 2 1,-1 4-1,5 4 1,0 3 70,0 1 1,6 3-1,4 5 1,5 4-9,3 1 1,5 2 0,0 4 0,5 0-158,3 0 1,1 0 0,-1 0 0,4 0-34,3 0 0,-3 0 0,-1 0 0,-1 0-370,1 0 1,-3-6 708,4-3 0,-6-8 0,3-4 0</inkml:trace>
  <inkml:trace contextRef="#ctx0" brushRef="#br0" timeOffset="1217">1659 0 8114,'-18'0'0,"-1"0"254,-1 0 1,4 0 0,-2 2 0,2 2 143,-2 5 0,8 4 0,-3 5 0,3 4-82,2 3 0,3 7 0,5 3 0,0 4-12,0 5 0,10 3 1,4 6-1,5-1-164,5 1 1,1-6 0,1-5 0,0-5-233,1-7 1,3-3-1,1-5 1,-3-6-169,-5-6 1,1-4 0,-7-6-1,-1 0 98,-1 0 0,-6 0 0,-2-2 127,-1-2 0,-2 1 0,-5-6 0,-4-1-1,-3-2 0,-4-1 0,-3 0 0,-1 0-74,-1 0 0,-7-2 0,4-1 0,-2-2 87,0 2 0,0 2 0,-3 1 0,2-1 61,1 1 1,6 6 0,-3 3 0,1 2 2,1 2 1,-1 3-1,5 6 1,0 10 106,0 9 1,-1 7-1,1 10 1,0 6-73,0 5 1,6 7 0,1-2-1,1 2 234,1-2 1,1-9-1,7-14 1,5-11-133,3-8 1,3-5 0,2-6 0,6-6-200,7-9 1,-1-8 0,6-13-1,3-3-377,5-4 1,-3-7 0,4-3-1,-3-1-445,-1 1 1,-5 0-1,-1 2 1,-2-1 144,-3 2 1,-1 2 0,-3 5-1,-3 6 698,-5 6 0,-8 4 0,-3 13 0,-8 6 0,-1 7 0,-1 5 0,-6-1 0,2 0 0,1-3 93,3 3 0,-2-4 0,1 2 698,3 1 1,0-3 0,2 2-108,0 1 0,0-2 0,2-1-192,2-1 1,3-2 0,6-4 0,1 0-286,-1 0 0,0 0 1,0 0-1,0 0-170,0 0 1,1-6 0,-1-2 0,0-4 19,0-1 0,-4 0 1,-2-1-1,-1 0-76,-3-4 1,-3 4 0,-6-4 0,-6 5-17,-4 4 0,-7-1 0,2 5 0,-1 3 2,1 0 0,-1 8 0,-5 3 0,2 4 32,3 4 1,-2 8 0,3 7 0,1 2 89,2 3 1,1 1 0,2 3 0,5 1-41,2 2 1,4-2 0,5-5 0,4-3-131,4-2 1,4-7 0,4-8 0,5-4-487,3-4 1,7-5 0,3-9-1,3-9-404,2-6 0,1-6 0,1-7 971,2-6 0,6-6 0,-3-8 0</inkml:trace>
  <inkml:trace contextRef="#ctx0" brushRef="#br0" timeOffset="1567">2448 487 7898,'-8'-8'94,"-1"0"211,-1 2 1,-2-2 0,-1 3 0,0 2 299,0 2 0,4 1 0,0 1-92,-1 4 0,-1 2 0,1 6 0,3 0-130,1 1 0,2 0 0,4 4 1,0 4-115,0 3 0,6 1 1,2 0-1,5 1-235,5-1 1,-2 6 0,6 2-1,0-1-318,-2-2 1,4-5-1,-5-4 1,0-4-149,0-4 0,-2-2 475,-3-3 0,-3-5 1,-3-10 336,-8-7 0,-6-1 0,-7-7 0,-1 1 83,1-1 1,0-1 0,0-3-1,1 2-235,3 1 1,-2 0-1,3-3 1,1 2-308,3 1 1,2 2-1,2-4 1,0 1-124,0-5 0,0 2 1,2-5-1,2 3-292,5 2 1,8-2 0,4-1-1,1-1-234,0 6 0,4-1 0,5 7 0,0 2-311,1 1 1,-4 4-1,4 2 1039,0 5 0,-4-4 0,4 1 0</inkml:trace>
  <inkml:trace contextRef="#ctx0" brushRef="#br0" timeOffset="2216">1922 1540 7789,'-13'8'91,"0"-2"0,-1-6 516,1 0 1,6-2-124,3-2 0,2-4 0,4-5 1,2 0 112,5 0 0,2 4 1,4 0-1,1-1-326,2-1 1,7-3 0,-1 1 0,6 1-260,-1 4 0,3-3 1,0 7-1,0 1-474,1 2 0,-3 2 0,-3 4 0,-1 2-2706,0 0 3168,1 5 0,-7 1 0,-1 8 0</inkml:trace>
  <inkml:trace contextRef="#ctx0" brushRef="#br0" timeOffset="3000">2580 1053 8069,'-9'0'1476,"1"0"0,5 2 1,-2 2-1070,4 5 1,1 7-1,-2 3 1,-1 3-294,-1 6 0,0 4 0,4 9 0,1 3-108,3 4 0,-2-1 1,4 0-1,0-3-146,2-6 1,3-2 0,-1-8-1,-3-5-424,-1-2 0,4-9 508,-1-8 0,3-14 1,-1-8-1,0-7 138,-3-5 0,0-4 0,2-7 0,-3-1-51,-1-2 0,3 0 1,-3 4-1,0 2 23,0 3 1,2-3 0,-3 6 0,-1 1 17,2 5 1,-5 8-1,4 1 1,-2 4 45,1 4 1,-2 0-107,2 9 0,-3 3 0,1 10 0,1 2-46,1 2 1,6 0 0,-1 4 0,3 1-71,1-1 0,0 4 0,2-3 0,1 1-31,1-1 0,1 1 1,-6-5-1,-2 0-120,-1 1 1,0-5-1,4 4-142,0-4 1,-4-2-1352,-1-3 1126,1-3 1,-2-14 0,-2-3 0,-2-7-688,1-2 1309,-2 4 0,9-9 0,-3 4 0</inkml:trace>
  <inkml:trace contextRef="#ctx0" brushRef="#br0" timeOffset="3283">3093 1027 7818,'6'-20'0,"0"-5"0,3 4 0,-3 1 682,0 2-19,-5 9 1,5 5-1,-7 8-156,-4 5 1,4 4 0,-5 4 0,1 2-87,1 1 1,-5 6 0,5 4-1,1-4-124,1-3 1,2-1 0,0 5 0,0-1-260,0 0 1,2-4 0,1-1 0,3-2-110,1-3 1,2-2 0,4-2 0,0-3-62,0-5 0,0-2 0,2-2 0,1-2 36,2-2 0,-1-5 1,-4-7-1,1-3-47,-1-1 0,0-1 1,-1-2-1,-2 2 16,-1 2 0,-5-4 0,3 2 0,-1-1-240,-3 0 0,0 0 0,0-2 0,1 0-320,-1 2 0,0 5 0,0-4 0,3 2-105,1 3 0,-2 1 792,3 2 0,1 0 0,4 0 0</inkml:trace>
  <inkml:trace contextRef="#ctx0" brushRef="#br0" timeOffset="3983">3515 856 7167,'-9'4'647,"0"1"0,6 1 0,-3-3 39,1 1 0,3 2 1,-2-2-168,2 5 1,-2 3-1,-1 1 1,3 1-204,0 4 0,2 2 1,0 7-1,2 1-202,2 2 1,3 4 0,6 5 0,1-1-54,-1-2 1,0 0-1,0-5 1,0-3-314,0-5 1,1-4 0,-1-7-326,0-3 0,-1-5 249,-4-8 1,-2-5 0,-6-9 0,0-2 64,0-1 1,0-4 0,0 3 0,0-2 150,0-3 1,0 1 0,0 0 0,0-1 121,0 1 0,0 0 0,0-1 0,0 1 235,0 0 1,0 1 0,0 1 0,2 4-27,2 1 1,-1-3 0,4 4 0,1 4 4,-1 4 1,-3 4-1,5 6-164,1 0 1,2 1 0,0 5 0,-2 7-5,-1 8 0,-1 5 1,6 3-1,-1 3-49,0 2 0,-1 0 0,-2 1 0,-1-5 12,1-2 0,-3-3 0,1-3 1,-1-4 404,0-4-237,-4-1 1,3-7 0,-6-6 15,0-7 0,0-9 0,0-3 1,1-2-281,4-2 1,-4-6 0,5-2 0,-1 2-73,-1 1 1,5 2 0,-3-1 0,1 2 123,3 3 1,-3-1-1,2 6 1,1 2 107,2 5 0,6-1 0,-1 7 1,1 3 59,1 4 0,0 10 0,6 10 0,-2 6 172,0 6 1,5 3 0,-6 3 0,2 2-79,-2 1 1,1 4-1,-4-6 1,-2-2-87,-2-4 0,1-11 0,-8 2 0,0-5 155,1-6-1383,-6 1-20,3-15 1,-8 2-1,-1-8 1097,-1-5 0,-12-9 0,1-2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1:15.0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328 514 8255,'-13'0'-209,"1"-1"0,2-2 320,1-1 0,0-2 0,-4 3 359,0-2 0,1 0 0,2 2-324,1-2 0,5-4 1,-4 4-295,3-3 0,-4 4-846,4-5 994,1 6 0,4 3 0,0 8 0</inkml:trace>
  <inkml:trace contextRef="#ctx0" brushRef="#br0" timeOffset="466">209 14 8512,'0'-7'46,"-6"1"1,-2 6 0,-4 1 414,-1 4 1,-2 7 0,-1 8-1,-3 3-309,-1 5 1,4 9 0,-2 2 0,2 10-67,-2 6 1,8 7 0,-2 8 0,5 4-24,4 4 1,3 7 0,5 4 0,5 7-61,-3-43 1,2 0 0,1 2-1,2 1 1,2 4 0,3 1 0,0 2-1,1 2-74,1 2 1,0 2 0,0 4-1,0 1 1,-1 3 0,0 0-1,-1-1 1,-2 0 36,-1-3 0,0-1 0,1-6 0,-2-2 0,-4-9 0,0 0 0,-2-1 0,0 0-6,-1 0 1,-2 2-1,0 1 1,-2 1 0,-1 1-1,-2 1 1,1-4-1,0 0 39,1-1 1,-2-2 0,-1 0 0,0 0 0,-1-1 0,0 1 0,0-1 0,-1 0 132,-1-1 1,0-1-1,-7 46 1,-1-6-1,-1-4 76,1-1 1,0-3 0,0-8 0,0-5 32,0-6 1,4-11-1,2-8 1,-1-4-5,1-5 1,4-3 0,-3-7 0,2-2 375,-1-1-784,1-6-444,4-2-449,0-9 1,1-10-10,4-4 1,-4-3 1072,4-1 0,2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1:16.9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40 553 7875,'12'-39'-569,"-4"-1"0,-2 1 577,0-1 0,-4 2 0,2 3 1,-3 5 204,-1 2 0,0 1 0,0 1 0,0 1-42,0 3 1,0-3-1,0 5 1,0 0 59,0 2 1,-4 3 0,0 2 198,1 0 1,1 0 858,2 0-204,0 5-1003,0 3 1,-1 22 0,-2 9-17,-2 10 1,-3 10-1,2 8 1,0 11-19,0 8 1,-3 16-1,3 11 1,3-45-1,1 2-109,-1 6 1,0 1 0,0 10 0,1 2 0,3 7 0,0 3 0,1 4 0,0 2-137,2 1 0,1 1 0,1-1 0,0 0 0,0-8 0,1-1 0,0-1 0,0 0 209,2-4 1,0 0 0,-1-2 0,0-1-1,2-6 1,1-1 0,-1-5 0,0-1 63,0-3 1,1-1-1,-1-2 1,0 0-1,2 3 1,-1 0-1,0 0 1,-1 0 80,0-1 1,-1 0-1,0-1 1,-1 0-1,-1-6 1,-2 0-1,0-2 1,0 0 177,4 47 1,-4-9-1,2-8 1,-1-7-90,-3-7 1,-2-7-1,-1 1 1,-1-2-12,-4-2 1,-2 2-1,-8-1 1,-1-1-93,-1-2 1,-1-3-1,5-3 1,-2-4-56,-2-3 0,2-7 0,-2-2 1,3-3 107,6-2 1,2-4 0,6-10-397,0 0 1,0 1-138,0-1 1,1-5-25,4 1 0,2-6 0,6 2 1,0-4-276,0-1 0,1 0 1,-1 0-302,0 0 0,-4 0 0,0 0-1284,1 0 2221,-4 0 0,5 0 0,-3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1:57.0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198 356 6812,'-6'-8'-460,"3"-2"885,-6 6 0,2-2 1,-3 3 248,1-1 1,0-1-89,-4 5 1,0 0-1,0 0-31,0 0 1,-1 0 0,1 2-208,0 2 0,4-3 1,1 5-80,-3 0 0,5-3-72,2 6 1,-2 0-365,2 4 1,-1 0 0,5 0 62,0 0 1,2-1-1,1 0 1,1-1 90,-1 4 1,3 3 0,-2-2 0,1 3 15,1 1 1,-5-2 0,5 4 0,-2 0 47,1-2 1,1 5 0,-3-5 0,1 2-10,-1 0 0,0-4 0,0 2 1,1-1 20,-1-3 1,-2-1 0,-1-2-5,0 0 0,2-5-136,2-4-121,-2-2 99,4-2 1,-5 0-50,3 0 154,-2 0 0,5 0 0,-2 0 6,3 0 0,0 0 1,0 0-1,4-2 50,4-2 1,2-4-1,7-6 1,5-5-26,7-8 0,8-6 0,15-13 0,8-6-82,3-8 0,-1-6 0,-32 32 0,-1-1 1,1 0-1,0 0-207,1 0 0,0 1 1,32-26-1,-5 8 0,-9 8-767,-7 7 0,-11 7 1019,-8 8 0,3-3 0,-1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01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0 566 8080,'0'-8'-94,"0"-1"0,0-1 19,0-2 0,0-1 0,0 0 0,0-2 142,0-3 0,0 4 0,0-5 1,2 1 138,2 1 0,-3-1 0,5 5 0,-1 0 474,-1 0 1,0 4-316,-4 0 1,5 8 0,-1 1-112,-1 7 1,-1 5 0,-2 2-1,0 4-177,0 4 0,-2 3 0,-1 1 0,-1 0-132,1 1 0,1-1 1,2 0-1,-1 0-16,-3 1 0,2-5 0,-2 0 1,2 0 26,2-2 1,2 1 0,1-5 246,1 1 0,6-1 186,-1-7 1,3-3-1,2-9 1,2-6 174,2-8 1,7-8 0,1-6 0,8-5-313,4-7 0,3 1 0,3-7 1,4-2-347,3-4 1,-3 5-1,-1-1 1,-1 4-409,-4 5 0,0 1 0,-1 3 0,0 4-443,-3 8 1,-6 4 0,4 7 0,0 0 944,2 4 0,2 0 0,-1-2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13.9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66 475 7963,'-13'0'159,"0"-6"0,0-3 0,1-4 76,3-4 1,4 0 0,5-5 0,0-1-51,0-2 0,5-4 0,3 1 0,1 5 124,-1 2 1,-5 4 421,2 4 1,0 7-354,0 6 0,-1 7 0,-4 11 0,0 4-7,0 2 0,0 4 0,0 1 0,0 4-210,0 0 0,0-3 1,2 0-1,1-1-81,1 2 1,6-2 0,-1 5 0,3 0-171,1-1 0,6-2 0,4 3 1,7-2 146,5-3 1,3-3 0,3-4 0,1-5 416,2-7 0,4-6 1,-2-10-1,-1-8-1,0-11 1,1-9 0,-3-11 0,6-8-83,2-7 0,2 0 0,-1-3 1,1-2-608,0-4 0,-2 0 0,-4 9 0,-8 7-568,-7 8 0,-4 7 1,-3 6-1,-2 8-543,-1 8 1,-4 2 0,4 9 0,1 2 1326,2 2 0,7 7 0,2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22.1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171 78 8205,'0'-14'-134,"0"6"669,0-1 1,0 0 1199,0-4-519,0 6 1,-1-4-602,-4 7 1,-2 1-604,-6 8 1,0-3-1,1 7 1,2 3-57,1 4 1,2 0 0,-3 6-1,1 0-65,-1-2 1,-1 5-1,1-3 1,1 3-74,-1 1 1,3 2 0,-1 1-1,3 2 144,2-2 0,1 5 0,2 0 0,0 1 106,0 0 0,5-4 0,0 2 1,3-1-32,2-2 0,2-4 0,1-4 0,0-4 70,0-4 0,0-2 1,1-2-1,-1-3 76,0-1 0,0 3 1,0-5-1,2 1-14,2 1 1,-2-3-1,3 4 1,-4 0-134,-1 1 0,-1-4 0,-2 3 0,-1 1-95,1-1 1,-4-3 0,0 4-260,0-3 129,-5 6 283,5-10-76,-6 5 357,0-6-391,0 0-697,-6 0 1,5-1-82,-4-4 0,3 4 794,-3-4 0,4-2 0,-5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28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1 144 7922,'4'-9'-79,"0"0"491,-1-1 0,3-2 0,0-1 0,0 0-198,0 0 1,4 1 0,-3 2 0,2 1 164,0-1 1,-5 2-56,5 0 1,-5 5-134,5-2 1,-6 5 105,2 5 1,0 2 0,1 8-122,2 2 0,-4-2 0,5 4 0,1-2-45,2 1 1,1 5 0,0-1 0,2 3-10,2 1 0,4 2 1,5 3-1,0 4-4,1 3 1,3 9 0,4 7 0,1 9-55,2 6 0,2 2 0,-7-2 0,0 1-86,1-1 0,2-3 1,-6-5-1,-3-4-44,-2-3 1,-8-3 0,1-2 0,-2-5-147,-2-3 1,-4-2 0,-2 2 0,-1 1 276,-3 2 0,-7 0 0,-5-4 0,-3-1 165,-1 1 0,-6 1 0,-4 2 1,-5 4 68,-3 0 0,-1 0 0,3-5 0,-4 4-21,0 0 1,4 6 0,-2 0 0,5-3-69,4-3 1,3-5 0,5 3-1,1-3-209,0-1 0,0-5 0,1-2 0,2 0-20,1-4 1,0-1 0,-4-4-1,2-2-2,2-4 0,-3-3 0,3-2-102,-2 0 0,-3-1 1,1-2-269,0-1 0,4-5 0,1 3 1,-3-1-404,0-3 0,-3-1 0,1-2 0,-1 0 794,-4 0 0,-8 5 0,-8 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26.8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119 236 7362,'-8'4'-333,"-1"1"0,0 5 0,-4-3 0</inkml:trace>
  <inkml:trace contextRef="#ctx0" brushRef="#br0" timeOffset="699">172 91 7800,'12'1'-1113,"-3"4"1927,-4-4 0,-5-1-726,0-9 1,0-2 0,0-2-257,0-1 0,0 6 204,0-1 428,0 0 282,0-4-169,0 6 1,0 2-39,0 10 1,0 2-213,0 6 0,0 0-234,0 0 1,0-4 0,-1-1 35,-3-3 1,2 6-47,-2-3 1,-2 0 0,1 1-77,3 1 1,-4 1 0,0 3 0,0 0 33,0 4 1,0 2 0,2 7 0,-5 0 41,-3 4 1,-1 3 0,2 5 0,-1 1-41,-1-1 1,4 2 0,-6 2 0,5 0-4,0 0 1,2-4-1,1-2 1,1-3 15,3-2 0,2-2 0,1-3 0,0-1-14,0 0 1,1 1 0,2-1-1,3 2-7,1 3 0,-4-4 1,3 6-1,-1-1-24,-1 3 0,2 0 0,-3 3 1,1 4-37,-1 4 0,3-4 0,0 3 1,1 1 3,3 2 0,1-4 0,-1-5 0,0-6 62,5-6 1,-2 0 0,4-1-1,-2-1 79,-2-3 1,0-2 0,1-4 0,0 3 6,4 2 1,-4 1 0,2 3 0,-4-2-28,-3-1 0,0 0 0,4 4 0,-1 1-9,-4-1 1,4 0 0,-3 1 0,1-1-84,-1 0 0,3-4 0,-4-1 0,3-2-3,-3-3 1,4-2-1,-3 0 1,2-1 134,3 0 0,-3 0 0,0 0 1,-3-1 1,3-3 1,0 2-1,1-2 1,-2 3-208,-1 1 1,-6-4-1,3 0 1,-2 1-579,1 2 1,-1 1 0,-4 0-715,0 0 1,0 0 0,0 0 1356,0 1 0,0-7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57.6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1857 185 8012,'-9'7'1902,"0"-2"1,5-4-568,-5-1 1,6-6-582,-1-3 1,2 2-655,2-2 1,0 5-2792,0-5-770,-6 6 3461,5-3 0,-11 6 0,5 0 0</inkml:trace>
  <inkml:trace contextRef="#ctx0" brushRef="#br0" timeOffset="450">1949 1 7972,'-13'7'-1586,"-1"-3"2457,1-2 1,0-2-1,0 0-271,0 0 1,0 0 0,-1 0 0,1 0-283,0 0 0,0 0 0,0 1 0,-2 4-190,-2 3 1,-4 10-1,-7 4 1,-2 4 65,-6 5 0,-7 4 1,-6 9-1,-5 6-79,-7 5 0,-2 5 0,-10 7 0,36-32 0,1-1-107,-1 1 1,1 0 0,0 1-1,1 0 1,-36 33 0,3 0-93,8-5 0,5-4 0,2-9 1,1-1 165,-1-2 0,6-10 1,3 2-1,3-2 116,2 0 1,1 1 0,3-1-1,5-3-26,7-4 1,0-8 0,5-1-1,2 2-81,1 1 1,-2-3-1,-1-2 1,2 0-211,1 1 0,2-5 0,2 2 0,0-4-127,3-1 0,5 1 0,-3-3 1,1-1-1641,1-1 718,0-6 1,4 2 514,0-10 1,1-4 0,4-8 652,3-5 0,4-9 0,1-2 0</inkml:trace>
  <inkml:trace contextRef="#ctx0" brushRef="#br0" timeOffset="900">369 988 7972,'13'0'663,"-4"0"1489,0 0-624,-6 0-168,3 0-1163,-18 0 1,3 1-1,-8 5 1,2 6 53,2 4 1,0 9-1,-1 1 1,0 8 2,-4 4 0,-2 7 0,-7 3 1,1 4-133,0 0 1,-1 7 0,1-1 0,1-2 23,3-8 0,2-5 0,4-7 0,0-4 140,4-5 0,0-10-24,8 1-265,0-10 1,5-2-20,3-6 1,-1 0 0,6 0-1,1 0 42,2 0 0,1 0 0,2 0 1,1 0-1,1 0 0,7 0 0,-1-1 0,5-4 61,3-3 1,5-1 0,1-3 0,4-2-80,3-1 1,1-1-1,-3 0 1,2-2-368,-1 2 0,-4 2 0,-4 0 0,-5 1-299,-7 0 1,-4 4 0,-6 2 92,0 1 1,-4 0 0,0 3 0,1-1-765,2 1 1335,1-4 0,6-1 0,1-5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6:38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92 7699,'7'6'1106,"-1"2"268,0 5-578,-4-6-582,3-1 1,-3-6 0,1-2-7,1-2 0,2 3 71,-2-4 408,-2 4-320,4 1 1,-6 1-36,0 4 1,1-2-66,4 5 1,2-5 0,6 2-168,0-4 1,-4-1-1,0 0 1,1 0-101,2 0 0,1 0 0,0 0 0,0 0-33,0 0 0,0 4 0,1 1 1,-1-2-19,0-2 0,0 1 1,0 1-1,0 1 37,1-1 0,-6-2 1,1 1-1,1 1 92,2 1 0,1 1 0,0-5 1,1 0-2,-1 0 0,0 0 0,0 0 1,0 0-45,0 0 1,5 0 0,0 0 0,-1 0 29,2 0 1,-4 0-1,2 0 1,-1 0 0,2 0 1,-3 0 0,2 0 0,-2 0 11,-2 0 0,0 0 0,0 0 0,0 0-19,1 0 1,0-5 0,2 1 0,2 1-23,-2 1 0,-2 1 0,0-2 1,0-3-14,4-1 0,-4 4 0,4-1 1,-3 1-54,-2-2 1,0 4 0,0-5 0,0 2 58,0-1 1,1 1 0,-1 4 0,0 0-29,0 0 1,0 0-1,0 0 8,1 0 1,-1 0-1,0 0 1,0 0 14,0 0 1,-4 0 0,0 0 0,1 0 40,2 0 1,1 0 0,0 0 0,0 0 153,0 0 0,1-2 0,-1-1-158,0-1 1,0 0-1,0 4-92,0 0 0,-4 0-145,0 0 1,0 0 101,4 0 0,-4 0 1,-1 0 90,3 0 0,0 0 0,3 0 19,-1 0 1,0 0-1,0 0 1,0 0-11,0 0 0,1 0 1,-1 0-1,0 0-9,0 0 0,0 0 1,0 0-1,0 0 14,1 0 0,-1 0 1,1 0-1,3 0-25,0 0 1,1 0-1,-5 0 1,0 0 10,0 0 1,0 0 0,0 0 0,1-2 39,-1-2 0,1 2 0,2-2 0,2 2-51,-2 2 1,0 0-1,0 0 1,2 0-5,-2 0 0,0 0 0,0-1 0,2-2-7,-2-1 0,0-1 1,0 5-1,1 0-8,0 0 0,-3 0 1,-1 0 32,1 0 0,-1 0 0,0 0 15,0 0 0,-4 0 0,-2-1 16,-1-4 1,4 4-44,-1-3 0,-2 2-194,2 2 1,-5 0 25,5 0 0,-4 0 147,3 0 170,-5 0 0,3 2 34,-6 2 1,2-3-113,2 4 1,-3-2-141,4 1 63,2-2 1,-1 5 48,3-3 1,-2-2 262,-2 2-301,-4-2 1,6-2-296,-2 0 0,-2 0 224,5 0 1,-3 0 0,4 0 26,1 0 1,1 0 0,3 0 66,-1 0 0,0 0 198,0 0 1,-4 0 0,0 0 444,1 0-482,-4 0-378,0 0 0,-8 0-573,-2 0 0,-2-2 0,-4-1-302,1-1 1,5-5-1,-4 3 1,2-1-736,3-3 1,-4-4 1791,-2-3 0,-2 2 0,-3-4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6:37.9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1304 264 7912,'-41'13'0,"-2"0"0,-1 2 629,2 2 1,2-2 0,5 3 0,3-2-206,0 1 0,3 2 1,-5 5-1,0-2-329,1 1 0,-1 6 1,-2 3-1,0 2-164,0 3 0,2 2 0,1 4 0,0 2 30,4 2 1,-3 1-1,1 5 1,2-1-29,1 1 0,2 5 1,-2 5-1,-3 8 133,-4 7 0,2 3 1,-1 8-1,0 3-38,17-44 0,1-1 0,0 3 0,1 0 0,-2-1 0,0 0 0,1 2 1,2 0-8,1 0 1,1 1 0,-1-1 0,1 0-1,3 1 1,0 1 0,1 0 0,-1 0-3,-1-1 1,1 1 0,0 45 0,0-6-1,6-7 10,3-5 1,0-1 0,0 0 0,2-1 96,2-4 0,2 4 1,4-4-1,-1 4-47,1 1 0,2-2 0,3 0 0,1-3-141,1 2 1,7 2 0,-2-1 0,2-1-26,3-1 1,-4-5 0,2 3 0,4 0-154,4 0 0,2 1 0,4 0 0,2-5 152,3-6 1,4 1 0,9-4 0,5 0 84,2-3 0,2-3 0,0-1 0,1 0 70,3-1 1,-3-4-1,5-1 1,0 0-38,2 0 1,5-3 0,3 4 0,2 0-31,-2-1 1,4-2 0,2-5-1,-43-20 1,2-1-33,1 1 0,0 0 0,46 15 0,-46-18 0,0 0 0,47 13 13,2-5 1,-47-12 0,1-1 0,3-2 0,0-1-1,1 1 1,0-1-7,-1 1 1,0-1 0,-1 0 0,1 0 0,-1-2 0,1-1 0,0 0 0,1 1 82,2 0 1,0-1 0,-4 1 0,0-1-1,-3 0 1,1 0 0,45 4 56,1-1 1,-1 0-1,-45-3 1,-1 1-1,0-1 1,0 0 11,43 2 1,-1 4 0,5-5 0,-46-2 0,0-1-75,3 1 0,0-1 0,-3-2 0,-1-1 0,2 2 0,-1 0 0,48 1-16,-48-2 1,-1 1 0,2-1 0,0 0 0,0-2 0,0-1 0,-1-1-1,0 1-18,0-1 1,-1-1 0,47-7 0,-47 5 0,1 0 0,0-2 0,0-1 4,1 0 0,0-1 0,46-10 0,-5 2 1,-3-2 57,-1-1 1,2-3 0,-2-7 0,-4-2 89,-6-2 0,-9 4 0,1-5 0,1-2 5,3-1 0,-8-1 0,-1-2 1,-3-2-69,-3-1 0,4-7 0,-4 1 1,-2-2-76,-5 1 1,-2-4-1,-7-2 1,-1 0-79,-2-1 0,-9 8 0,-4-4 0,-7-2 175,-2-4 1,-1-8-1,-6-2 1,-2 1-44,-1 2 1,-6-1-1,1-2 1,-2-6-81,-2-6 1,4-4-1,2-6 1,0-1-326,-1 1 1,0 5 0,-5 2 0,0 3 81,0 4 0,0 2 0,-2-3 0,-2-1 152,-5-3 0,-4 2 0,-3-1 0,-3 5 235,-2 2 1,-2 5 0,-6-3 0,-3 0 78,-2-1 0,-1 6 0,-3-2 1,0 1-28,-2-1 1,4 2-1,-8-2 1,3 3-153,1 1 1,-3-1 0,-1-2 0,0-1-89,-2 1 1,4 0 0,-6 1 0,-2-4-46,-1-1 0,3 4 0,-1-1 1,-2 3 56,-4 1 1,-1 4-1,-5 2 1,-2 2-5,-2 2 0,0 2 0,-3 3 0,-2 0-5,-5-2 1,2 9-1,-1-4 1,-4 5 58,-4 4 1,0 0 0,-5 0 0,-1 3-66,2 1 0,-5 4 1,3-4-1,-3-2 19,-1-1 0,5 5 0,0 2 1,2 3 42,4 2 1,-7 0 0,-1 1-1,-4 1-157,3 2 1,2 6-1,-1-1 1,0 4 104,-5 4 1,8-3 0,-4 5 0,6 0 94,0 2 0,-2 4 0,1 1 0,-4 0-72,0 0 0,-1 7 0,-2 5 0,-3 5-56,45-7 1,-1 1-1,-41 11 1,43-9 0,-1 0-1,1 0 1,1 0-42,-45 14 0,-1 3 0,5 1 0,4-2-35,6-1 1,9-2 0,0 1 0,2 1-411,2 2 0,6-2 0,3 3 0,5-2-124,4 2 1,-4-3 0,6 2 671,-1-2 0,1 4 0,7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3:13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395 1 8230,'13'11'594,"1"-2"0,-7-2 0,-1-2-32,0 3 0,-5 0 1,3 1-1,-2 1-143,-2 2 0,0 1 0,0 0 1,-2 0-385,-2 0 0,3 0 0,-5 1 0,0-1-948,-3 0 1,2 0 0,-2-1 912,-1-4 0,-2 4 0,-1-5 0</inkml:trace>
  <inkml:trace contextRef="#ctx0" brushRef="#br0" timeOffset="501">395 66 8654,'-13'8'967,"4"-2"-476,1-6 0,3 0-164,-4 0 0,5 0 1,-3 1-206,1 3 1,0-1 0,3 6 0,-3 1 109,-1 2 1,2 7-1,-3 4 1,-3 8 178,0 9 1,-2 8 0,-2 12 0,-1 9-195,-2 7 1,-5 1 0,1 12-1,-3 5-125,12-44 0,0-1 0,1 1 1,2-2-1,-11 49 0,1-3-20,-1-2 1,10-5 0,-1-3 0,5-7-168,4-8 1,1-9 0,4 0 0,2-1 39,5-4 1,-2-7 0,2-4 0,1-4 265,2-5 0,1 3 1,0-4-1,0-1 155,1-2 1,-1-3-1,0-2 1,0 2 24,0 3 0,0-4 0,1 5 1,0 1 42,4 2 1,-4 3-1,4 0 1,-3-2-215,-2-1 1,0-5 0,0 2 0,-1-1-29,-3-1 1,1 1-1,-4-6 1,-1-3-162,1-5 1,3 2 0,-4-1 0,-3-2-23,0-1 0,-2-2 0,1-1 0,2-2-207,2-1 1,-1-1-567,-4 6 1,0-6-3579,0 1 7,0-6 4335,0 3 0,0-6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3:15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 7805,'13'-2'0,"0"-1"0,0-3 648,0-1 0,-4 4 1,0-3 268,1 0 1,2 5-457,1-3 0,-4 2 0,-2 4 0,0 1-45,1 1 1,-4 6 0,3 0 0,1 7-95,-1 4 1,3 6 0,6 3-1,2 7 25,-2 5 0,4 5 0,4 7 0,4 3-95,2 5 1,5 2 0,-2 2 0,-1 0-78,0 0 1,5-1 0,-4 0-1,1-2-53,-3-2 1,-2-1 0,0 4 0,2 1-63,-2 2 1,-1-4 0,-2-4 0,0-2-72,1 0 0,-5 3 1,-2-6-1,-1-3 44,-3 0 0,-3-4 0,-2 1 0,-4 2-118,-1 1 0,-2-4 0,-4-3 0,0-2 100,0 2 1,-1 3 0,-5 4 0,-6 0 42,-4 2 0,-6-3 0,3 7 0,-1-3 245,-4-2 0,4-6 1,-1-5-1,2-5 13,3 1 0,2-5 1,0-1-1,3-5-112,2-4 1,-1-3 0,5-6 0,1-1 19,-2-3 1,5-2-596,-4-3-244,4-2 1,1 5 120,0-3 1,-2-2 0,-1 4-358,-1 0 1,-2 1-111,2 6 0,2-4 0,-3-2-2937,-1-1 3898,4-2 0,-15-9 0,2-3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3:19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66 7784,'8'1'-1413,"1"4"2115,0-4 0,-8 5 1,-5-6-439,-6 0 0,-3 2 0,0 0-3,-1 3 0,1-1-53,0-4 0,4 0 0,0 0 1012,-1 0 539,4 0-285,-5 0-632,9 0-609,-4 0 1,8 0-85,2 0 1,5 5-1,7-1 1,3-1-125,2-2 0,2 4 1,8-1-1,4-1 53,3-1 1,3 2-1,3 0 1,5-1 20,7-1 0,0-2 0,3 0 0,0 0-11,-3 0 1,-1 0 0,1-2-1,2-2 20,2-5 0,-4-3 0,1 1 1,-3 0-31,-1 3 0,-1 0 0,-2-2 0,-5 3 39,-5 1 0,-5 2 0,0 4 0,-4 0-39,-3 0 0,-7 0 0,0 1 1,-2 2-13,-3 1 1,-1 5-1,-2-3 1,0 1-21,0 4 1,-4-4 0,-2 2 0,1-1-229,-1 0 0,-4 3-1003,1-2-2190,-2 3 869,-2-5 2506,0-1 0,0-6 0</inkml:trace>
  <inkml:trace contextRef="#ctx0" brushRef="#br0" timeOffset="533">2607 145 7081,'-12'-9'-98,"3"0"1,-2 1-1,3-6 390,1 1 1,1 0-1,6 0 1,0 0 130,0 0 0,4 4 1,2 1-1,2 3 85,2 2 0,-3-3 0,2 1 1,1 3-27,2 0 1,5 2-1,1 0 1,0 0-104,1 0 0,1 4 0,6 2 0,1 0-134,-1 0 0,6 4 1,3-1-1,5 3-143,4 1 0,8 2 0,11 1 1,6 1-131,6-1 0,2-1 1,2-2-1,3 0 14,6 0 0,-11-4 1,5-2-1,-7-1 132,-7-3 1,0 3 0,-5 0-1,-6 0 209,-9 0 0,-6-2 1,-4-4-1,-3 0 247,-4 0 1,-5 4 0,-4 1 0,-4-2-319,-3-2 0,-2-1-684,0 0-1030,-6 0-204,-1 0 0,-7 0 14,-4 0 1,2-1 1647,-5-4 0,-1-8 0,-4-7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3:58.9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303 67 8196,'12'-2'236,"-3"-2"0,-3 1 1,-6-6 233,0-1 0,0 3 0,0-2 38,0-1 0,-2 4 0,-2 1-70,-5 4 1,-3 1 0,-2 0 0,-2 0-95,-2 0 0,1 6 0,3 3 0,1 2-14,0 2 1,4 1 0,1-1 0,-1 1-192,1 4 0,-3 1 0,3 4 0,0-1-54,-1 2 0,6 2 0,-3 3 0,2 3 8,-1 2 0,-1-3 1,4 2-1,-3 1-7,2 0 0,0-1 1,0 2-1,-1-4 16,1-3 1,2-2 0,1 2 0,0 1-43,0 2 1,0 0 0,0-5 0,1 2 9,3 3 0,-2 2 0,2 7 0,-2 1 78,-2 3 1,0-2 0,-2 8-1,-1 1-29,-1 0 0,-5 5 1,3-10-1,1 3-41,-1-1 0,0-1 0,3 2 0,-2-2-49,3-1 1,0 2 0,1-3 0,-2 1 15,-2-1 1,1-1 0,4-5 0,-2 2 10,-2 3 0,1 1 0,-4 4 0,1-4 31,3 0 0,2-2 0,1 5 0,0 0-32,0-1 1,1-6 0,3-6 0,5 0-73,3-1 1,1 2 0,0-5 0,2-2-31,2-1 1,-2-1-1,4 0 1,-1 3 59,-1 0 1,5 5 0,-3-4 0,0 0-34,0 1 1,3 0-1,-4 3 1,-4-4 45,-3-3 1,-1-2 0,-4 0 0,-1 1 74,1-1 0,-1-1 1,-5-2-1,0-2 181,0-2 1,0 3 0,0-5-344,0-1 0,-5-1-626,1-2-1403,0-5 0,-1-4 2090,1-8 0,-1-10 0,5-6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4:00.0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317 224 7867,'25'-18'-567,"-3"-1"1,-5-1 515,-2-4 1,-8 4 0,-1-2 0,-2 0 140,1 2 0,-7 1 0,-8 7 0,-5 2 291,-2 1 1,-8 6 0,0-1-1,-4 2 77,0 2 1,1 4-1,0 2 1,-1 2-72,-2 2 0,0-3 0,6 2 1,3 1-8,5 2 0,2 1 0,2 0 1,1 0 11,4 1 1,2-1 0,6 1-125,0 4 0,6-3 0,2 2 0,4-1 50,1 2 0,5-2 1,1 6-1,0 1-107,0 2 1,4 1 0,-1 2 0,3 1-77,1 2 0,-4 6 0,0-4 0,0 2 13,-1 0 1,4 2 0,-3 5 0,2 2 5,3-1 0,1-2 1,1-2-1,1 4-60,0 5 1,-2-4 0,-4 7 0,0-4 158,-2-5 0,-5 5 0,4 0 0,-2 0-95,-3-4 0,-2-2 1,-2-1-1,-2 1-126,-1 3 0,0-5 1,3 2-1,-2-4-174,-1-1 1,-5 2 0,3 2-1,1-1 164,-1 1 0,-3 1 0,4 3 1,-1 4 107,0 3 0,1 3 0,2 2 0,-3 2-234,-1 2 1,3-3 0,-5 2 0,1-4 260,0-3 1,-3-9 0,2 3 0,-1-2-151,2 0 1,-4 5 0,3-2 0,-2 1 173,-2 1 0,-2 3 0,-2 5 0,-3-3 102,-1-4 1,-3-5 0,2-6-1,-3-3 28,-1-1 0,1-10 0,2 0 0,3-5-128,1-4 0,0-5 0,3-3-201,-1 3 1,-1 0 0,4 1-172,-3-3 0,1 1 1,-5-4-1,3 1-617,2 4 0,-5 0 0,1 2 0,-2 1-582,0-1 0,1 0 0,-6 0 0,0 0 1388,-4 0 0,-2 6 0,-7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4:03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1356 7812,'14'0'633,"-7"0"0,-1-2-64,-6-2 1,-2 3-192,-2-4 0,1 4 1,-6 1 211,-1 0 1,-2 1-108,-1 4 1,4-3-110,1 7 0,5 0-140,-2 4 1,5-6 0,3-1-58,2 0 0,5-4 0,0 2 1,5-3-113,2-1 1,7 5 0,-2-1-1,2-1 4,3-1 0,1-2 0,2 0 0,5 0 58,3 0 1,-2 0 0,-1 0 0,1 0 16,2 0 1,2-6-1,-1-2 1,1 0-51,-1-1 0,1 0 1,-1-3-1,1 2-84,-1 1 1,-4 2 0,-1-2 0,-2 5-71,-3 2 0,-1 2 0,-3 0 1,-2 0-24,-1 0 0,-4 0 0,4 0 0,1 0 57,2 0 0,1 0 0,1 0 1,-1 0 27,0 0 0,7 0 0,0 0 0,2 0 44,0 0 1,0 0 0,5-1-1,-1-2 59,1-1 0,-1-1 0,1 5 0,-1-1 73,1-4 0,-1 4 1,1-3-1,-2 2-193,-3 2 0,3 2 0,-3 1 0,3 1 26,2-1 1,-1 0-1,2 0 1,2 1-88,0-1 0,3 3 0,-2-2 0,2-1 56,1-1 1,-1-2 0,-5 0 0,1 0 14,2 0 0,0 0 0,-5 0 0,1 0 211,-1 0 1,4 0 0,-1 0 0,-3 0-165,0 0 0,1 0 1,-6 0-1,1 0 116,0 0 0,-1 0 0,1 0 1,-4 0 39,-3 0 1,2 0 0,2 0 0,2 0-189,3 0-1,1 0 1,0 0 0,-2 0-69,-1 0 0,0 0 1,4 0-1,-3 1 22,-1 4 0,-4-4 0,3 5 0,-2-2-105,-3 1 1,-1-1-1,-2-3 1,0 2 83,1 2 0,-1 1 0,-1-3 0,-2 1 49,-1-1 1,0 0-1,5 0 1,-1 1-10,0-1 1,1-2-1,0-1 1,3 0-126,0 0 1,0 0-1,-7 0 1,-1 0 96,1 0 1,-4 0 0,-1 0 0,-4 0 280,0 0 0,-6 0 0,1 0-105,1 0 0,-2 5-122,0-1 0,-3 1 0,2-4 0,1 2-150,-1 1 1,-3 1-77,5-5 398,-6 0 1,4 0-228,-2 0 1,-2 0 0,5 0-22,3 0 1,-4 0 0,2 0-4,1 0 1,-3 0 365,2 0 0,-5 0 146,5 0 0,-4 0-141,3 0 1,-5-2-167,2-2 1,0-3-1,0-7-166,-2 1 1,0 0-1,0 0 1,1 0-145,-1 0 0,3-2 0,-2-1 0,1-3 202,0-2 1,-3 4 0,2-5 0,-2 0 114,-2 2 0,0-8 0,0 4 0,0 1-52,0-2 0,-2-4 0,-2-2 0,-3 2-10,-1 1 1,-2 0 0,4-1 0,-1-2-42,-3 2 1,-1-3 0,1 0 0,3 0-77,1-1 1,-4 1-1,2 3 1,0-2-37,-1 2 1,6 1 0,-3 3 0,2 2-17,-1 1 1,-1 0 0,4-3-1,-4 2-109,-2 1 1,5 6 0,-2-3 0,-1 0 3,-3-3 1,2 3-1,-1 0 1,1 1 13,0 1 1,-1-5-1,0 4 1,2 1-71,0-2 0,4 3 1,-3-5-1,0 2 113,1 3 1,-1 1 0,5 2 131,0 0 1,0 0 118,0 0-993,0 5 568,0 2 560,-5 1-3,-3 3 0,0-4 283,-1 6 1,4 0-286,-3 0 0,3 0-240,-4 0 0,1 0 20,-6 0 0,1 0 0,0 0 1,-1 0 32,-4 0 1,2 0-1,-6 0 1,-3 0 36,-4 0 1,0 0-1,-7-1 1,-2-2-33,-4-1 1,0-2 0,-5 3 0,1-2-47,4 2 1,1 2-1,0 1 1,-1 0-32,-2 0 1,1 0 0,7 0-1,1 0 7,-2 0 1,-5 4 0,-2 1 0,1-1-55,3 2 0,-1-3 0,-3 4 0,-3 1-38,0-1 0,-4-4 0,4 3 0,-1-2-43,0 0 1,-1 2 0,-2-3 0,3 2 50,4-2 0,3-2 0,2-1 1,-1 0 50,1 0 1,5 0 0,2 0-1,1 0 133,0 0 1,1 0 0,3 0 0,1 0 113,0 0 0,-1 0 0,1 0 0,0 0-128,-1 0 0,1 1 1,0 2-1,-2 2-60,-3-2 0,3 3 1,-2-2-1,2-1-92,2-2 0,-5-1 0,-1 0 0,-1 0-169,1 0 1,-4 0 0,2 0 0,-1 0 27,0 0 1,0 0-1,-3 0 1,3 0 201,4 0 0,-1 0 0,0 0 1,-1 0 100,1 0 0,2 5 0,3-1 0,-1-1 7,-2-2 0,2 1 0,-3 1 0,2 1-38,-2-1 0,3-1 0,-2-2 1,2 0-153,2 0 0,-2 0 1,-1 0-1,-4 0-117,0 0 1,2-5-1,-4 1 1,-2 1-15,-1 1 0,3 1 1,-1-2-1,-4-1 113,-2 1 0,2 1 1,5 2-1,-1 0 88,-2 0 1,0 2-1,1 1 1,3 1 30,2-1 1,1 3-1,5-2 1,1 1 103,3 0 0,-1-2 1,5 5-1,2-2-118,2-4 0,-4 0 1,1-1-1,-1 2-19,-1 2 1,3-1 0,-6-4 0,-1 0 37,-2 0 0,3 0 0,0 0 0,0 0 25,1 0 1,-2-1 0,5-2 0,2-2 16,2 2 0,1-2 0,-1 0 1,3 1 24,2-2 0,2 4-25,2-2 0,5 3-117,0 1 0,2 0 0,6 1 209,3 3 1,-4-1 0,0 6 51,-1 1 1,-1-2-1,-5 1 25,0 1 1,0 1-1,0 3 1,-2-1-133,-2 0 0,1 0 1,-6 0-1,0 0-91,2 1 0,-3-1-1,4 1 1,0 4-170,0 4 0,2 3 1,4 3-1,0 4 150,0 7 1,1 8-1,4 10 1,3 6 116,4 6 1,1 4-1,0 6 1,1 0 22,-1 0 0,0-3 0,-1-5 0,-4-6-4,-3-5 1,1-15 0,-2-10 0,-1-7 281,-2-6 1,1-3-36,2-6-867,-2-6 0,5-5 1,-3-9-1,5-5-1019,3-7 1525,1-10 0,0-11 0,0-7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4:11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 1869 6980,'7'2'1942,"-3"2"-296,-2-2-903,-2 4 1,0-5-164,0 3 1,0-1 323,0 6 135,0-6-297,0 3-280,0-6 0,0-2-130,0-2 1,7-9-1,5-10 1,7-10-53,6-11 0,5-11 0,17-21 0,-19 31 0,1-2-94,5-8 1,1-1 0,5-4-1,2-2 1,1-7 0,0-1-1,1 1 1,0 1-162,0 0 0,0 1 0,-3 3 0,0 1 0,0 2 1,0 2-1,-4 4 0,0 2 5,-4 6 0,0 2 0,-3 3 0,0 3 0,21-25 0,-1 2-96,-2 5 0,-11 11 1,-2 6-1,-7 9-886,-7 8 0,-3 4-1240,-9 6-1071,-3 5 1724,-6 3 0,-2 0 1539,-2 1 0,-9-6 0,-8 2 0</inkml:trace>
  <inkml:trace contextRef="#ctx0" brushRef="#br0" timeOffset="734">125 1711 7857,'6'-21'0,"1"0"38,0 2 1,-1 1-1,-6 5 370,0 0 0,-1 6-115,-4 2 0,-2 5 0,-6 3 0,1 3-127,3 2 0,-3-1 0,5 3 0,-2-3 229,1-1 0,5 0 146,-2-1 1,-1-3 1183,2 7-1251,0-6 0,4 4-57,0-2 1,0-2 57,0 6 0,0-5-288,0 5 0,0-5 54,0 5-138,0-6 0,0 1 1,0-8-1,0-5-93,0-3 1,0-2 0,0-4-1,0-4 12,0-3 0,4-1 0,0 0 0,1-1-119,1 1 1,-3 4 0,4 2 0,-1 1 28,-3 2 1,3 3 0,-2 1 22,-1 0-241,-2 5 1,-1 4 14,0 8 0,0 5 1,-1 9-1,-2 3 18,-1 4 0,-5 8 1,3 3-1,-1 5 390,-4 3 1,4 7 0,-2-1 0,1 3 114,0-2 0,-2-7 0,6-2 0,-1-4 506,-1-3 1,6-13-239,0-4 0,8-13 0,9-13 0,5-10-52,3-5 1,3-8 0,3-1 0,2 0-529,1-1 1,4 0 0,-5 5 0,3 5-354,-1 2 1,-6 8 0,2 6 0,-4 1-1114,0 3 1,-1 6 0,0 3 0,2 1 1525,3 3 0,3-4 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4:37.0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909 330 7471,'0'19'-456,"-1"-6"0,-4 0 2168,-3-7 1,-4-5-1390,-1-1 0,1-1 0,2-2 1,2-3-211,3-1 1,-1 4 0,3-3-95,-2 0 0,-3 3 0,2-4 7,-2 1 0,0 0 0,-5 3 195,-1-1 0,6 0 0,-1 4 0,-1 0 55,-2 0 1,-1-5 0,0 1-1,-1 1 28,1 1 1,0-2 0,0 0 0,0-1-208,0-1 0,-1 5 0,1-5 1,0 2-133,0-1 1,0-4 0,0 5-1,-1 0-67,1-2 1,0 4 0,0-2-1,0 1 71,0-1 1,-1 2 0,1-2 0,0 2-29,0 2 1,-2 6 0,-1 3 0,-1 3 51,1 1 0,-5 0 0,1 0 0,-2 2 62,0 2 0,6-2 0,-2 4 0,3-1-54,2-1 0,-4 2 0,1-3 0,3 2 11,2-2 0,4-2 1,-3 0-1,1-1 6,-1 0 0,4 0 1,0-1-1,2-2 83,-1-1 0,-5 0 0,3 4 1,-2 1 2,0 4 1,6-3 0,-3 2 0,1-2-73,-4-2 0,3 2 0,2 1 1,1 1-22,-2-1 1,4-1-1,-4-2 1,4 2-24,1 2 0,0-2 0,0 2 0,0-2 53,0-2 1,0 5 0,0-1-1,0-1 86,0-1 0,0 0 0,0 1 0,0 1-19,0-1 1,0-1-1,0-2 1,0 0-34,0 1 1,0-1-1,0 0 1,1-1-48,4-4 1,-4 4-1,5-5 1,-2 2-56,1 0 0,5 0 0,-1 2 81,3-2 0,1 1 0,0-4-11,0 2 1,0-4 0,0 5-12,1 1 0,-1-4 0,0 0 0,0-2 18,0 0 1,0 5 0,0-4-1,1-1-48,-1 2 1,1-3 0,3 4-1,0-1-20,-1-3 1,3 3 0,0-2-1,2 0 9,2 2 1,0-4 0,1 2 0,-2-2 17,1-2 1,4 4 0,0 0-1,1-1 17,-3-1 0,-2-2 1,4 0-1,-1 0 26,0 0 1,-1 0 0,-1 0 0,-2 0 46,1 0 1,2 0-1,1 0 1,-1 0 13,-3 0 0,3-2 0,-5-1 0,2-1-24,0 1 1,-1 2-1,1 1 1,-3 0-79,0 0 1,-3-5 0,4 1 0,1 1-152,-1 1 0,-2 1 1,4-2-1,1-1 64,2 1 1,-3 1 0,0 2-1,1-1 56,2-4 1,-2 4 0,1-3 0,1 1 193,-2-2 0,2 4 0,4-5 0,2 2-99,-2-1 1,-1-1 0,0 3-1,1-1-63,2 1 1,1-3 0,-3 0-1,2 1-44,-2-1 1,0 0 0,1 3 0,0-3 6,0-1 1,-3 4 0,0-2 0,-1 3 28,0-3 0,5 4 0,0-4 0,-2 4 43,-1 1 0,-2 0 1,2-2-1,1-1-3,2-1 0,0-5 0,-4 3 0,3 1 2,0-1 0,3-5 0,-4 4 0,2-2-28,-2 1 0,-1 5 1,-2-3-1,0 1-24,1 1 0,-5-5 1,-2 5-1,-1 0 141,-3-2 1,3 3 0,-1-6 0,-2-1 64,-2-2 1,4-1 0,-1 0 0,1 0-168,1-1 1,-3 0 0,5-2 0,-1-2-72,1 2 1,-4-3 0,4 0-1,-2 0-60,-3 0 0,-2 1 0,-1 4 0,1-2 29,-1-2 0,-2 1 0,0 3 1,-4 1 93,-1 0 1,-2-2-1,-4-1 1,0-1-8,0 1 1,0 1 0,0 2 0,0-2-71,0-2 0,-6 1 1,-2-5-1,-4 1-5,-1-1 0,-2 4 0,-1-5 0,-1 0 91,0 1 0,-2-2 0,0 4 0,-1 0 138,-3 0 0,2 0 0,1 3 0,-1-2-11,1 2 0,2 2 0,-4 2 1,-1 2-225,-2 1 1,-3 0 0,-1-3 0,-3 2-203,-2 1 1,3 1 0,-4-4 0,0 2 46,1 1 1,-4 0 0,3-4 0,-1 1 150,1 3 1,1-2-1,5 2 1,-3-3 140,-2-1 1,5 4 0,-2 2 0,3 1 130,2 3 0,-2 0 1,-1 0-1,-2-1-79,2 1 1,1 2 0,2 2-1,-1 2-120,1 1 1,0 5 0,-2-3 0,-1 0-74,-2 0 0,-1 2 0,3-3 0,-2-2 32,2-2 1,-5 4 0,0-1 0,-1-1 86,0-2 0,1-1 0,-1 0 0,3 0-100,0 0 0,3 5 0,-5 1 0,1 0-44,-1-1 0,3 6 1,-2-3-1,-1 4-32,0 1 1,1 5 0,-3-1 0,6-1-300,2-1 0,2 3 1,-1-1-1,2-1-385,4-1 0,2-2 0,5 0 1,3 0-1479,2 1 1,-3-7 2285,3-3 0,-8 4 0,-4-1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4:45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0 118 8231,'0'-13'338,"0"0"0,1-5 0,2 0-82,2 2 0,-1 6 0,-2 3 0,1 0 1439,1-1-1168,0 5 1,1-1-1,-1 8-283,-1 5 0,-1 3 1,-2 1-1,0 2-8,0 2 1,0-1 0,0 6-1,0 0-135,0-1 0,0 2 0,0-4 1,0 0-134,0 0 1,0 4 0,0-1 0,0 3 2,0 2 0,0-1 0,0 2 0,0 1 76,0 2 1,0 10 0,0-2 0,0 3 14,0 4 1,1-2 0,2 8 0,1 5-86,-1 2 1,3 5-1,0-2 1,0 2-48,0 2 1,-2 4 0,-3 0-1,2 0 75,2 2 0,-1-3 0,-4 7 1,0 1 113,0 1 0,0-3 0,-1-14 0,-2-4 35,-2-3 1,1-3 0,4-2 0,0-7-181,0-5 1,0-7 0,0-6-530,0-2 1,0-11 125,0 2 394,0-2 1,1 0-1,2 0 175,2-3 0,-1-3 1,-4 4 68,0 1 0,0 2 0,0 1 1,0 1-55,0 4 1,0 4-1,-1 9 1,-2 2-36,-2 1 1,-3 4-1,3-5 1,2 1-13,2-3 1,-4-5 0,1-4-1,1-4-65,2-4 0,1-1-333,0 1-765,0-7 156,0-1 0,0-8 22,0-2 1,0-5 0,0-7-1,0-3 877,0-1 0,-6-8 0,-1-6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6:39.3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395 143 8036,'-8'0'2090,"-1"0"-1524,-1 0 1,2 0-122,0 0 0,3 0 0,-4 0-231,-1 0 1,4 6 0,0 1 0,1 2-2,-4 0 0,1 5 0,0 8 1,-1 3 11,2 1 0,-5 8 0,5 7 0,-2 10-12,0 9 1,2 6 0,-2 3 0,5 2-31,2 3 0,2 0 1,0 4-1,0-5 89,0-7 0,0-8 1,0-10-1,0-4-199,0-3 0,5-7 0,-1-3 1,-1-5-209,-2-4 0,-1-3 0,0-6-361,0 0 0,-1 0-429,-4 1 1,3-7-228,-7-3 1,0-2 365,-4-2 0,5-6 0,4-3 0,3-4-233,1-5 0,0 2 1019,0-6 0,5-5 0,3-7 0</inkml:trace>
  <inkml:trace contextRef="#ctx0" brushRef="#br0" timeOffset="716">356 13 8279,'-7'-1'1543,"1"-2"-987,0-1 0,3-1-57,-6 5 0,5 0 0,-5 0-154,-1 0 1,0 2-1,-1 2 1,3 6-92,-3 7 0,0 4 0,-4 12 0,-1 8-133,-2 10 0,-5 9 0,1 8 0,-3 3-31,-1-3 0,1-2 0,3-6 0,4-9-475,4-10 263,1-13 1,5-16 0,4-12-1,3-7 71,1-5 1,0-7 0,1-5 0,2-5-123,1-6 1,7-3-1,-3-3 1,4-1-77,1-2 0,2 4 1,-1 5-1,1 0 167,-3 1 1,1-2 0,2 7-1,-4 4 418,1 6 1,0 4 473,1 2-623,-6 6 1,3 7-80,-5 8 1,5 0-1,-1-1-77,2-1 1,0-2 0,0-2 0,5 1-41,3 1 1,-1 5 0,5-3 0,4 2 127,2 7 0,3 0 0,-1 7 0,3 1 126,-1 2 1,-1 6-1,-5-1 1,-1 0 61,0-3 1,-1 3-1,-3-3 1,-4-3 265,-4-4 0,0-2 0,-3-5 873,-2 0-603,-3-6-1085,-6-1-417,0-6 0,0-1-1069,0-4 1,-2 4-2625,-2-3 4352,3 2 0,-5 2 0,6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4:54.4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660 1053 7860,'-13'0'409,"0"0"0,-1 0 0,1 0 649,0 0 0,0 0 0,0-1-273,0-4 0,4 4 240,0-3-658,0 2 1,3 1-1,6-2 7,8-2 1,15-11 0,11-3 0,14-10-105,18-10 1,-23 13 0,3-1 0,9-6-1,3-1 1,4-5 0,1 0-184,7-4 1,1 0 0,4-4 0,2-1 0,3-1 0,-1 1 0,-3 2-1,-2 1-14,-6 5 0,-2 0 0,-6 4 0,-3 3 0,25-13 1,-12 6-9,-10 8 1,-9 6 0,-8 4 0,-12 5-93,-11 7 0,-10 0-1256,-1 6 0,-8-1-258,-1 5 1,-5 0-1,-10 0 1541,-3 0 0,-8 0 0,-8 0 0</inkml:trace>
  <inkml:trace contextRef="#ctx0" brushRef="#br0" timeOffset="565">397 1224 7806,'-6'8'205,"-2"2"650,-5-6 0,4 1-233,1-5 0,3 0 33,-3 0 1,3 0 590,-4 0-642,6 0 0,-2-2 0,5-4-258,0-7 0,7-3 0,6-10 0,9-6-277,7-5 0,5-7 0,7-1 0,1-2-143,2-3 0,4 5 0,-4 1 0,-1 5-2,-2 4 1,-9 4 0,-6 10-75,-7 8 1,-10 7 0,-6 11 72,-6 4 0,-10 12 0,-12 9 0,-7 5-49,-8 6 0,-8 7 1,-2-1-1,-4 1 79,-3 0 0,-10 5 1,1 3-1,-1-4 191,-1-2 1,9-12 0,3 0 0,9-6 846,12-7-774,9-10 1,24-9 0,10-6 0,9-2-189,9-2 1,15 1 0,6-6-1,10-1-293,9-2 1,3-1 0,-2 1-1,3 2-473,5 1 0,2 5 1,1-4-1,-2 3-379,-1 2 1,-5 0 0,6-2 1115,4-3 0,-7-10 0,5-2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5:39.1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658 106 7804,'14'0'320,"-6"0"1,0-2 908,-3-2-932,0 2 1,-11-8-1,-3 6 1,-2 1-16,-3 1 1,1 2 0,0 2 0,-2 1-32,-2 1 0,2 5 0,-2-3 0,1 1-62,-2 3 0,3 2 0,-4 1 1,2 2-124,-1 2 0,-1 4 1,2 5-1,-5 2 31,-3 3 0,-1-2 1,-1 6-1,-1 2-2,-2 1 1,1 1 0,-7 1 0,1-1-47,2 1 1,1-7 0,7-2 0,1-3-96,2-2 1,11-5 0,-1-4-1156,5-2 810,2-8 0,7-1 0,1-8-1,1-2 1,6 1 0,-1-4 0,3-1-140,1 1 0,6-2 0,1-4 0,2 0 531,0 0 0,0-6 0,4-2 0</inkml:trace>
  <inkml:trace contextRef="#ctx0" brushRef="#br0" timeOffset="633">658 172 7852,'-8'11'-331,"-1"-2"0,-3-3 448,-4 0 0,1-5 0,-2 4 1253,2-4 0,2-1 0,0 0-1085,0 0 1,1 6 0,2 4-1,0 6-323,-5 6 0,0 3 0,-7 4 0,-2 5 89,-6 5 0,1 10 1,-5-3-1,1 1-64,-1-3 0,3-4 0,-2-5 0,1-5 4,2-2 0,4-7 1,4-5-1,4-6 48,4-6 0,1-2-232,0-2 0,5-2-101,4-2 1,2 1 19,2-6 276,0 6 1,2-2-1,2 5 1,5 0 202,3 0 1,7 0-1,3 0 1,4 0-41,5 0 0,4 0 1,7-2-1,4-2-83,0-5 1,7 0 0,6-3 0,0-2-86,4-1 0,0-1 0,-1 0 0,-5-2-151,-3 2 0,-7 6 0,-5 1 0,-7 1-521,-9 0 0,-9 2-1549,-9 6 353,-5 0 1871,3-5 0,-12-3 0,-1-5 0</inkml:trace>
  <inkml:trace contextRef="#ctx0" brushRef="#br0" timeOffset="983">777 53 7852,'-13'0'54,"4"-1"398,0-4 0,6-2-112,-1-6 0,4 1 1,4 3-1,5 5 135,3 2 0,2 2 1,2 0-1,2 0-2,-2 0 0,3 2 1,0 4-1,0 5-134,0 6 0,0 7 0,-4 1 1,-1 7-159,-2 6 0,-3 0 0,0 9 1,-5-1-123,-3-4 1,-1 3-1,0-2 1,0-4-221,0-2 0,0-8 0,2 0 0,2-5-267,5-7 1,-2-2-1,2-3 1,1-4 18,2-3 0,6-4 1,1-1-1,1-1-278,4-4 0,0-6 0,3-8 0,-2-2 687,-3-2 0,2-8 0,-3-3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6:07.5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198 1 7982,'-2'7'0,"-1"-1"-83,-1 0 1,-6-5 0,2 5 650,1 0 0,-5-5 31,4 4 1,-4-4-266,-1-1 1,4 0 0,0 0 32,-1 0 0,3 0 0,-2 0 193,-1 0 0,2 0-129,0 0 0,0 2 0,-2 0 24,1 3 0,5 4-9,-5-5-431,6 6 0,-3-7 1,8 4-1,2-1 45,5-3 0,-2-1 1,2-2-1,1 0 43,2 0 1,5 0-1,1 0 1,-2 1-35,-1 4 1,-2-4 0,2 3 0,1-1-20,1 2 0,1-4 1,-5 4-1,0-4-77,0-1 0,5 0 0,-1 0 0,-1 0-86,-1 0 0,3 0 1,1 0-1,0 0 57,0 0 0,-2-1 1,-2-2-1,1-2 163,1 2 1,2 2 0,-2-1-1,0-1 81,-1-1 0,-1 0 0,-2 4 1,0 0 13,0 0 1,0 0-1,1 0 1,-1 0-114,0 0 0,0 1 0,0 2 0,0 1-155,1-1 0,3-1 0,1-2 1,-2 0-45,-2 0 0,0 4 1,-1 1-1,0-2 13,0-2 1,0-1 0,0 0 12,1 0 0,-1 0 0,0 0 83,0 0 0,0 4 1,0 1 56,1-2 1,-1-2 0,0 1 0,0 1 94,0 1 1,0 0-1,1-4 1,0 0-110,4 0 1,-4 0 0,5 0-1,-1 0-26,-1 0 0,7 0 0,-4 0 0,2 0-1,0 0 1,-6 0 0,3 0 0,-1 0-30,-1 0 0,1 5 0,-5-1 1,0-1-79,0-1 0,1 2 1,-1 0-19,0-1 0,0-1 1,-1-1-1,-2 2 65,-1 1 0,-5 1 1,5-5 21,1 0 1,-2 0 0,0 0 179,3 0 0,-4 0-15,2 0 0,-1 0-129,6 0 0,-6 0 1,1 0-50,1 0 1,-2 0 0,0 0-8,3 0 0,0 0 0,3 0-85,-1 0 0,0 0 0,0 0-147,0 0 0,-4 0 9,0 0 1,-5 0-974,5 0 303,-6 0 1,3-2-63,-6-2 1,0 1 0,1-6 997,4-1 0,2-13 0,6-5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6:08.9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91 53 7163,'-5'14'-436,"2"-7"1233,-6-3 1,0 2-1,-4-2 72,0-1 0,4-1-164,0-2-546,0 0-56,2 0 0,3 0 0,8-2-25,5-2 1,3 1 0,1-4 0,1 1 24,4 3 1,-2-3 0,6 0 0,1 0-38,2 1 1,6 0 0,1 4 0,0-2-23,0-2 1,8 1 0,-3 4 0,-1 0-44,2 0 1,-6 0-1,-1 0 1,-3 1 85,-2 4 0,-5-4 1,-4 4 61,-2-4 1,-4 1-524,-2 2-225,-3-2 0,-6 2 0,0-8-1982,0-5 2581,0 3 0,0-12 0,0 4 0</inkml:trace>
  <inkml:trace contextRef="#ctx0" brushRef="#br0" timeOffset="1133">894 146 7791,'-13'7'-370,"0"-3"0,0-2 840,0-2 0,4 0 0,2-2 73,1-2 0,-3 1 9,5-6 1,-1 5 654,5-5-787,0 6 1,6-3-140,3 6 1,3 6 0,1 3-63,0 3 1,-4-4 0,-1 1 0,1 1-31,-1 2 1,3 1 0,-2 0-1,3 0-34,1 1 0,0 0 1,0 2-1,0 2-63,1-2 1,5 0 0,2 0 0,3 3 5,-2 2 1,3-4 0,-3 4 0,2-1-12,3 1 1,-1-5 0,0 3 0,1-2-94,-1 1 1,0-1-1,1-2 1,-1 1-87,0 2 0,1-1 0,-1-4 0,0 1-29,1-1 1,-1 0-1,0 0 1,1 0 0,-1 0 1,0 2-1,1 1 1,-1 2 66,0-2 1,1-2 0,-1 1-1,2 1 106,3 2 0,-2 1 1,4-3-1,0 3-8,-4 1 1,3-4 0,0 3 0,0-1-3,1-1 1,-3 1 0,-3-5 0,-1 2-89,0 2 1,1-2 0,-1 4 0,0-2 167,1 1 0,0 0 0,3-5 0,0 0-53,0 0 0,-3 0 0,0 0 0,-1 1 6,0-1 1,2 0-1,1-1 1,2-2-83,-2-1 0,-5-1 1,-2 6-1,1-1-71,2 0 0,0 0 0,-2 0 1,-1 0 40,2 1 1,-4 3-1,2 1 1,0-1-98,-2 2 0,5-4 0,-3 2 0,3-2 194,1-2 0,-4 0 0,-1 0 0,-1 1-140,1-1 0,-4-4 0,4-2 0,-1 0 251,1 1 1,-5-6-1,1 3 1,-2-2-67,-2 1 1,0-2 0,0 2 0,1-3-86,-1-1 0,0 0 1,0 2-1,0 1-38,0 1 0,2 1 0,1-4 0,2 2-116,-2 1 0,3 1 0,0-5 0,0 0 62,0 0 0,0 0 1,-3 0-1,2 0-19,-2 0 1,3 0-1,-2 0 1,1 0-5,1 0 0,-5 0 0,4 0 98,-3 0 1,-2 0 0,0 0-1,-1 1 65,-4 4 1,0-4-1,-5 5 1,2-2-123,3 1 0,-4-1-926,5-4-742,-6 0 1721,9 0 0,-5-12 0,6-2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6:42.5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802 791 7867,'-9'4'0,"-1"0"0,-3-1 223,-3-1 0,-3-2 1,1 0-1,-2 0 73,-1 0 0,2 0 0,6 0 0,0 0 321,0 0 0,4 0 754,0 0-1051,1 0 0,0 6 1,2 2-143,1 4 1,-3 3 0,-5 2-1,-1 5-82,-4 3 1,0 7 0,-6 5-1,-6 4-50,-2 3 1,-2 4 0,-2-4 0,2-2-237,2-1 0,3-9 0,8-5 1,7-10-1792,4-6 757,7-6 0,8-12 1224,13-6 0,11-18 0,5-10 0</inkml:trace>
  <inkml:trace contextRef="#ctx0" brushRef="#br0" timeOffset="266">1895 1 8271,'-6'13'786,"-3"0"0,-8 8 1,-8 6-1,-9 12-36,-10 7 1,-7 16 0,-5 4-1,-2 1-373,-2 0 0,10-13 0,2-5 0,6-7-530,2-3 1,6-5 0,4-5 0,3-5-663,5-7 0,3-4 0,6-4-1230,0-4 2045,6-4 0,-5-7 0,5-1 0</inkml:trace>
  <inkml:trace contextRef="#ctx0" brushRef="#br0" timeOffset="567">1434 277 9683,'-1'-7'740,"-4"3"-489,-4 2 0,-4 2 1,-6 2-1,-7 3-24,-8 9 0,-10 6 1,-7 12-1,-7 8-107,-8 7 0,-9 10 0,1 6 0,35-30 0,0 2-112,-1 2 0,1 1 0,3 0 0,1 0 0,1-1 0,0 1 0,-27 32-47,2-3 0,2 0 0,6-1 0,3-3-147,4-7 1,9-13 0,6-3 0,5-9-628,7-8-498,8-4 1071,3-12 0,6-2 0,0-10 1,0-3-217,0-4 1,6-7 0,3-5 455,2-5 0,3-4 0,-1-7 0</inkml:trace>
  <inkml:trace contextRef="#ctx0" brushRef="#br0" timeOffset="916">631 751 7862,'0'19'287,"0"-9"1,-1 4 0,-4-3 359,-3 1 1,-4 1-1,-3 2 1,-2 2-206,-5 5 0,-9 10 0,-4 8 1,-6 8-412,-7 8 1,-1 2 0,-8 5-1,5-3 32,3-1 1,8-7 0,8-8 0,2-6-221,6-9 0,5-9 0,8-3 0,2-2-255,1-2 1,6-4 389,-1-1 1,5-5 0,8 2 0,10-4 183,9-1 0,8-6 1,11-2-1,9-4 43,7-1 1,-2-5 0,8 1 0,-3-1-59,1-1 0,-1 4 1,-5-1-1,-1 6-120,-6 6 0,-13-2 0,-3 1 0,-6 3-158,-7 0 0,-1 4-381,-11 2 0,-3-1 32,-10 6 1,-4-8 0,-1-1 479,2-7 0,-4-11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7:11.8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197 1652 6772,'7'13'1541,"-1"-5"0,-2-8 0,2-9 0,2-3-1230,2-1 1,-3 0 0,2 0 0,1-1-48,2 1 1,5-4 0,2-2 0,2 0 57,2 0 0,4-5 0,5 1 0,6-6 59,4-6 1,14-9-1,1-5 1,7-2-125,6-1 0,-1-6 1,4 0-1,-1-2-102,-3-3 1,-4 5 0,-2 1 0,-3 2-154,-1 3 0,4-10 0,-3-1 0,0 1-94,-3-3 0,-5 5 0,-2-1 0,-3 1-411,-2 4 1,-2 1 0,-7 12 0,-2 4-332,-2 2 1,-7 9-1,-8 4 1,-3 8-899,-6 5 1,-2 10-951,-6 1 2682,-6 12 0,-13 14 0,-8 7 0</inkml:trace>
  <inkml:trace contextRef="#ctx0" brushRef="#br0" timeOffset="581">171 1573 6789,'-6'9'1456,"-3"0"138,3-6 0,0 1-888,6-8 1,5 1 0,0-6 33,3-1 0,-5 2 0,1 0-435,-2-3 1,-2 0 0,0-3 0,0 0-193,0-4 1,1 2 0,2-6 0,1-3-260,-1-4 1,5-5 0,0-6 0,5-4-174,5-5 0,2-2 1,7-1-1,-1-1 112,0 0 1,5 6-1,0 5 1,-3 5 161,-5 7 1,0 9 81,-5 8 0,-6 7 1,-9 12 22,-6 7 0,-6 8 1,-9 11-1,-4 7-125,-2 8 1,-9 4-1,-2 4 1,-3 0 120,-1 2 1,-2 2 0,-2-4 0,1 2-8,4-1 0,0-9 1,9-8-1,5-8 275,10-8 1,8-5-1,12-9-43,7-5 0,10-3 1,9-1-1,1 0 91,-1 0 0,4-4 1,-1 0-1,3 1-125,2 1 0,-1 2 0,1 0 0,-1 0-212,1 0 0,-1 2 1,1 2-1,-2 5-149,-3 3 1,-3 1 0,-5 0 0,0 0-289,4 0 1,-8-5 0,2-4-1,-3-3-322,-1-1 0,1-3 0,5-5 0,4-11-2923,4-9 3647,3-12 0,8-12 0,0-8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8:05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1080 237 7962,'-13'0'259,"0"0"246,0 0 0,5-6 1,4-3-1,3-2-35,1-2 0,0-1 84,0 1-403,0 6 1,-6 1 139,-3 6 0,2 0 0,-2 2 0,0 2 70,2 5 1,-5-2-1,3 2 1,-2 0-50,-2-2 1,-1 5-1,1-4 1,0 4-281,0 1 0,0-4 0,-2 0 0,-1 1-84,-2 2 1,1 1 0,4 0 0,0-1-131,-1-4 1,0 9 0,-2-4 0,-2 1-19,2 1 0,1 0 0,1 1 0,-2 3 121,-2 1 1,-4 2 0,3 6 0,-1 1 128,-4 2 1,-1 8-1,-1-1 1,0 2 127,-1 2 1,1-2 0,0-2 0,1 3 102,3 0 1,-3-2-1,3-2 1,-1-2-114,1 1 1,-2 5 0,5 0 0,0-3-80,0 0 1,2-2 0,4 3 0,0 5-124,-1 1 1,1 6 0,2-1 0,0 4-41,2 3 1,1 5 0,-4-5 0,3 0 61,5 1 0,-2 1 0,2 4 1,1-3 4,1-2 1,2-1 0,-1-4 0,-2 0-3,-2-1 0,1-1 1,4-1-1,0-3 94,0-2 0,-4 5 0,-1-2 0,2 3 110,2 2 1,1-6 0,0-3 0,0-3-95,0-2 0,0 5 0,0 1 0,0 1-47,0-1 1,0 3-1,0-2 1,0-1-87,0 0 1,1-1-1,4-3 1,2 2-7,0 1 0,5 4 0,-3-4 0,3-2-64,1-1 0,4-1 1,1-1-1,-1 1 7,2-1 1,-3-5 0,6-2 0,0-1 79,-1-1 0,2-3 0,-4-5 1,0-1 32,0 0 1,5 4 0,-4-5 0,2 2-3,0 0 0,0-4 1,4 4-1,-1 0-13,-3-2 1,3 5 0,-3-3-1,4 3-22,5 1 1,-3-4-1,4 0 1,0 1 143,3 2 1,3 2-1,2-3 1,-1 0-164,1-2 0,5 0 0,2 3 0,1-2 51,0-1 0,-4 0 1,3 4-1,1 0-136,4 1 0,-7-5 0,7 0 0,-2 0-58,-3-2 0,4 3 0,-3-5 0,4-2 115,0-1 1,-3 2 0,-1 1 0,2-2 91,1-1 0,-3-2 0,0 0 0,2 0-61,1 0 0,2 0 1,0 1-1,-1-1 26,1 0 0,-1-4 0,1-2 1,0 0 40,-1 1 0,1-5 1,-2 2-1,-1 0 12,-2-1 0,1 5 0,3-3 0,-1 0-82,-2-1 1,0 4-1,-3-4 1,1-1 59,2 2 1,1-5 0,0 4-1,-2-4-236,2-1 1,-3 5 0,-1-1 0,1-1 99,0-2 1,-3-1 0,3 0 0,-2 0 41,-3 0 1,-1 0 0,-1 0 0,1-1 65,3-4 1,-3 3-1,2-7 1,-2-1 1,-1-2 0,-1 3 0,1 0 1,1-1 32,3-2 0,-5-1 0,2 0 0,-4 0 8,-1 0 0,4-2 0,2-1 0,2-2-39,-2 2 0,5-3 0,2 0 0,2-1-39,1-4 1,1 4 0,0-1 0,-2 1 14,-3 0 0,3 2 1,-4-4-1,-1 0 148,-7 2 0,0-5 0,-5 4 0,1-1 129,0 0 1,-5 2 0,0-3 0,-2 1-195,-2-2 0,-4 4 0,-1-2 0,-2 0-13,-3 1 0,-3-3 0,-1 2 0,-1-5 13,4-3 1,1 2 0,-3-4 0,2-1-45,3-2 0,1 0 0,4-3 1,-1-3-85,1 0 0,-2 0 1,-1 2-1,1-1-39,-1 1 0,-4 4 0,2 1 0,-4 2 43,0 3 0,-1-4 1,0 3-1,0-1-3,0-1 0,-1 4 0,-2-4 1,-1 0-46,1-3 0,2 1 0,0 0 0,-2 1 70,-1-1 1,-5 3-1,3-4 1,-1-1 269,-3-2 0,-1 3 0,-2-1 0,0 0 121,0-2 0,4-2 1,0 2-1,-1 2-93,-1 1 0,2 0 0,1-5 0,-3 1-195,0-1 1,-2 5 0,0 1-1,0 1-99,0-1 1,0 5-1,0-2 1,-2 3-68,-2 2 0,1-5 1,-6 1-1,-1 0 52,-2 3 0,-1-4 0,0 0 0,0 0 29,0-1 1,-5 3 0,1-6 0,1-2 59,1-1 1,2 2 0,0-2 0,-1-3 58,1 0 0,0 0 1,0 1-1,0 1 41,0-1 1,-1 1 0,1 1-1,-1 1-25,-4 2 1,-2 0 0,-7-4 0,1-1-18,0 1 0,-2-1 0,-1 2 1,-2 0-54,2-1 0,-1 6 0,1-5 1,-2 3-150,2 2 0,0 2 0,0-3 1,-2 2 21,2 3 1,1 0-1,2-1 1,-2-2 196,-3-2 0,5 4 1,-2-4-1,5 2 15,-1 3 1,-1-5 0,-1 0 0,0 1 44,-1 2 0,0 3 0,-3 2 0,-2-2-121,-1-3 0,-3 4 1,-3-4-1,1 3-127,3 2 1,-5 0-1,2 1 1,-4 3-218,-1 4 0,4 4 0,2 0 0,2 1 67,-1 0 0,-1 6 1,1 1-1,2 0 156,2-3 0,-6 2 1,0 0-1,-3-1 117,3 1 1,-2 0-1,4-4 1,-5 4 173,-3 1 1,0-2 0,3 2 0,-1 0-127,-2 0 0,-6-4 0,2 2 0,-3 0-56,-2-1 1,5 0-1,1-3 1,0 2-44,0 1 0,5 6 1,-2-2-1,3 0-49,1 1 1,1-1 0,1 5-1,1 0 44,2 0 0,0-1 1,-4-2-1,-1-1 70,1 1 0,-1 1 1,-1 1-1,-1-2-26,-2-2 1,-7 1 0,1 4 0,-3 0-27,2 0 1,1 0 0,-1 0-1,0 0-38,-2 0 0,4 0 1,-8 0-1,3 2 38,1 2 1,-1 2 0,-2 4 0,-1-1-18,2 1 1,-1 2-1,0 2 1,-4 4-76,-4 4 1,1 3-1,-7 1 1,1 2 39,-1 3 0,0-2 0,-5 4 0,2 0 43,6-4 1,8-3 0,4-2 0,4-2-187,2 1 0,5 2 0,-2 1 0,0 0-351,4 1 1,-3-1 0,1 0 0,3-1 57,4-3 0,5-3 1,6-4-1,-2 1-884,-3 2 1,-1 6 1366,-3 3 0,-9 5 0,3 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8:10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421 105 8035,'-17'0'-612,"-1"0"1,2 0 712,1 0 1,-2-2 0,-1-1-1,4-2 205,4-3 0,-2-1 1,3-4-1,-1 0 84,1 0 1,3 4 0,5 0 257,-4-1 0,5 6-428,0 4 0,0 13 0,6 13 0,-1 11 151,-1 10 1,0 10 0,-4 19 0,-1 14-206,-1-37 0,-1 1 1,0 3-1,-1 0 0,-3 7 1,0 1-1,-1 1 1,-1 0-82,1 1 1,-1 0 0,-1 4 0,1 0 0,1-1 0,0-1 0,-1 1 0,0-1-162,1-1 1,0 0-1,1-2 1,1 0-1,1-3 1,1-1-1,2-2 1,0-1-151,0-3 1,2-1 0,11 39 0,3-11 0,5-11-155,5-9 0,1 2 1,1-2-1,-1 0 158,-3-7 0,3-2 0,-5-9 0,2-1 31,0-4 1,-6-11-1,2-3 1,-4-7-205,-1-4 0,0-2 0,1 0-1484,-1 0 1879,-6-5 0,-1-3 0</inkml:trace>
  <inkml:trace contextRef="#ctx0" brushRef="#br0" timeOffset="1801">132 223 8084,'0'-9'-618,"-2"1"1,-2-3 733,-5 0 0,-1-2 0,0-1 0,1 1 410,-1 0 0,-2 0 0,0 0 1,2-2-99,1-2 0,2 2 1,-3-3 488,1 4 0,6 5 280,-1 0-1180,2 6 0,6-1 1,2 7-1,2 3 50,2 1 1,6 0 0,2 4-1,-1-3-85,2 3 1,2-4 0,5 0 0,2-1 98,2-3 0,4-2 0,7-1 1,3 0-30,4 0 0,8 0 0,2 0 1,1 0-44,-1 0 0,5 0 0,-1 0 1,2 0 104,2 0 0,-5 0 0,1 0 0,0-1 204,3-3 0,-1 1 0,-1-5 0,-3 1-102,-1 0 0,5 4 0,-1-3 0,3 2-203,-2-1 1,-1 1-1,1 4 1,1 0-45,0 0 1,-8 1 0,6 4 0,-4 3-63,-2 4 0,1 1 1,-1-1-1,3-2 104,0-1 0,3 0 0,-4 4 0,2 0-28,6 0 0,-2-1 0,4-2 0,-4-2 0,3-3 0,0 1 0,-2-3 0,0 2 70,0-3 1,0 0-1,-1-2 1,3-2-29,2-2 0,-4 3 0,1-5 0,-4 1 0,0 1 0,-2 0 0,2 2 0,1-1 7,-1-1 0,-4-1 1,2 7-1,2 1 79,2 1 0,0 5 0,1-3 0,0 1-54,0 3 0,5 1 1,3-1-1,-1-3 0,-3-1 1,3 3-1,2-5 1,4-1 20,4-1 0,-4-2 1,3 0-1,-3 0-1,1 0 0,4-5 1,-1-1-1,3-1-9,1-3 1,2 4 0,-4 0 0,1 2-130,3-1 1,-3-1 0,1 4-1,-1-3 45,0 2 1,4 2-1,5 1 1,1 0-7,-1 0 1,-1 0 0,-1 0 0,4 0-24,-46 0 1,-1 0-1,44 0 1,-1 0 0,2 1-7,5 4 0,-50-3 0,1 1 1,0 2-1,0-1 0,0-1 1,0 0 67,47 3 1,2-3-1,-2 4 1,1 0-12,-48-3 0,1 0 1,-1-3-1,1 1 1,1 0-1,0 0 1,-1-1-1,1 0 51,0-1 1,-1 0 0,2 0 0,-1 0 0,1 0 0,0 0 0,1 0 0,0 0 42,-1 0 1,0 0-1,0 0 1,-1 0-1,0 0 1,1 0-1,1 0 1,1 0-112,3 0 0,0 0 0,-2-2 1,-1-1-1,1 1 0,0 0 1,-2 0-1,0 1 28,0 0 1,0 0 0,-1 1 0,1 0-1,2 0 1,0 0 0,0 0 0,-1 0-25,-3 0 1,1 0 0,0 1 0,0 0 0,1 0 0,1 1 0,0 0 0,1 2-8,1-1 0,-1 1 0,0-2 0,-1 0 0,1 2 0,0 0 1,0-1-1,0 0 19,-1-2 0,1 0 1,2 2-1,0 0 1,0 0-1,-1-1 1,3-1-1,0 1-3,-1-2 1,1 1 0,-1 1 0,0 0 0,-1 1 0,0-1 0,1-1 0,0 1 22,2-1 1,-1-1 0,-3-2-1,0 0 1,0 0 0,1-1 0,-2 1-1,0 0 22,-1-1 0,0 0 1,2 2-1,0 1 1,2-2-1,0-1 1,-1 2-1,0-1-38,-2 0 0,-1 0 0,-1 1 1,0 1-1,-1-3 0,1 0 0,3 0 1,0 1-43,3 0 1,-1 0 0,-2-2 0,-2-1 0,2 2 0,0 0 0,-2 0 0,-1 0 11,0 1 0,0-1 0,3-2 0,-1-1 1,-1 2-1,-1 0 0,1-1 0,-2-1 30,-1 2 0,-1 0 0,-1-2 1,-1 0-1,2 1 0,-1 1 0,-1-1 1,1 0-13,0 1 1,0-1 0,47-7 0,-3 4 0,-4-3-38,-3 3 1,-7 0 0,1 5 0,-6-1-170,-5 1 0,-8-3 0,-2 0 0,2 1 138,1-1 1,1-3 0,-4 3-1,-5 0 57,-7 0 0,1 0 0,-8 4 0,-4-3 26,-5 2 1,-6 2-1,-2 1 1,-3 0 59,-4 0 1,-8 0-1,-3 1 1,1 2 176,-1 2 0,-3 3 0,5-2-48,1 2 1,-2-4 0,0 3-94,3-1 1,-4-2-1,2-2-53,1 2 1,2-2 0,1 2-62,0-2 0,0-2 1,0 0 0,1 0 0,-6 0 77,1 0 0,-5 0-45,5 0 0,-6 1-7,2 3-126,-4-2 0,1 10 96,2-4 1,-3 0 79,4 0 0,1 1 1,-1 4-27,3 1 0,-4-6 1,3 1-1,1 1 2,-1 2 0,-3 1 0,5 0 0,1 2-45,2 3 0,-3-2 0,0 4 0,1 1-122,2-1 0,1 2 0,0 4 0,0 2-9,0 3 0,0-2 1,1 8-1,-1 2 112,0 4 1,0 6 0,-1 0 0,-3 3 90,-5 5 0,2-1 1,0 5-1,0 1-25,-1-2 1,6 4 0,-3-4 0,4 1-56,1 1 1,0-7 0,1 2 0,0-2-190,4-3 1,-4 5 0,5 0 0,-1-1 71,0-2 1,-1 3-1,-4 2 1,0 1 150,1 2 0,3-3 0,1-2 0,-2-3 34,-2-1 0,-5 5 1,0 4-1,0 1 21,-2-2 0,-1 2 0,-5-5 0,2 2 49,2 3 1,-1 6 0,-4 1 0,2-1 58,2-2 0,-1-1 1,6 0-1,1-2-135,2-2 0,-4-10 0,0-8 0,-1-3 31,0-1 1,-2-1-1,2-1 1,-1-3 32,-3-4 1,-2-8-1,-1 1 1,0 2 187,0 3 0,0 4 0,0-4 0,2 3-128,2 2 0,-1-1 1,6 4-1,0-4-208,-2 0 0,5-3 0,-4-2 0,3 1-196,-3 2 0,3-2 0,-7-5 0,-1-2-53,-2 1 1,4 0 0,-1-1 0,-1-4-377,-2-3 0,-1-2 1,0 0-116,0 0 1,-1 0 0,-3-1-150,-5-3 1,-3 1-1,-2-6 918,-4-1 0,-8-1 0,-8-2 0</inkml:trace>
  <inkml:trace contextRef="#ctx0" brushRef="#br0" timeOffset="3234">17244 4212 7649,'-4'9'508,"-1"-1"1,1-6-867,4-2 1,0-2 0,1-5 2021,4 1-554,-4-4 1,4 4-520,-10-3 1,-2 3 0,-6 5 0,0-2-5,-1-1 1,0-1 0,-4 5 0,-5 0-271,-6 0 1,-5 0-1,-6 0 1,0 0-214,-4 0 0,0 0 0,-9 2 0,-5 1-178,-5 1 1,-3 2 0,-1-3 0,-4 3-183,-3 1 0,-7 0 0,1 4 0,2-4 110,1-1 0,-2 2 0,-4-3 0,-4-2 237,1-2 0,1-1 1,5 0-1,-2 0 44,-2 0 1,-5 0 0,3-1-1,-2-2-99,0-2 0,1-3 1,-7 3-1,-1 1-134,-2-2 0,47 5 0,-1 1 0,-46-5 1,-1 4 21,0 1 0,44 0 0,1 0 0,1 0 0,0 0 0,0 0 0,0 0 115,1 0 0,0 0 0,0 0 0,-1 0 0,-2 0 0,-1 0 0,-2 0 0,1 0-21,0 0 0,-1 0 0,1 0 0,0 0 0,2 0 0,0 0 1,-2 0-1,0 1-12,0 1 1,0 1 0,-3-3 0,1 1 0,-2 1 0,1 0 0,2-1 0,0 0-24,1-1 0,0 0 0,1 0 0,1 0 0,-3 0 0,0 0 0,0 0 1,0 0 13,1 0 0,0 0 0,-1 0 0,1 0 0,1 0 0,0 0 0,-1 0 1,0 0 8,0 0 0,-1 0 0,-3 0 1,0 0-1,2 0 0,1 0 1,-1 0-1,1 0 29,1 0 0,0 0 0,-2 0 1,0 0-1,1 0 0,-1 0 1,-1 0-1,-1 0 20,1 0 0,0 0 0,-1 0 1,0 0-1,4 0 0,1 0 1,-1 0-1,-1 1-61,0 2 1,-1-1-1,-2-2 1,0 1-1,0 2 1,0 0 0,1-1-1,1 0-33,-1 1 0,1-1 0,-1 1 0,1 0 0,-2-2 0,1 1 0,1 0 0,-1 0 40,2-1 0,0 1 1,-1 1-1,1 0 1,1-1-1,0 0 0,1 0 1,-1-1-14,1 0 0,-1 0 1,-3-1-1,0 0 1,1 0-1,2 0 0,-1 0 1,1 0 6,0 0 0,-1 0 1,2 0-1,-1 0 0,-2 0 1,-1 0-1,1 0 0,1 0 24,-1 0 0,0 0 0,1 0 0,0 0 0,3 0 0,1 0 0,-1 0 1,0 0 2,-1 0 0,0 0 0,-2 0 0,0 0 1,2 0-1,0 0 0,1 0 0,0 0-38,1 0 0,-1 0 0,-1-1 0,-1 0 0,-1 0 0,-1-1 0,-1 0 0,-1 0 4,1 0 0,0 1 0,0 0 1,1 0-1,4 1 0,0 0 0,-2 0 1,0 0 53,0 0 0,0 0 0,0 0 1,-1 0-1,0 0 0,0 0 1,2 0-1,0 0-12,2 0 0,0 0 0,-1 0 1,1 0-1,-2 0 0,0 0 1,-1 0-1,0-1 16,-1-1 0,1 0 0,0 0 1,1 1-1,2-3 0,0 0 1,1 1-1,-1-1 9,1 0 0,-1 1 0,-1-1 0,0 0 0,0-1 1,1 0-1,1 1 0,0 1-21,0 0 1,0 0 0,0-2 0,0 1 0,-1 2-1,0 0 1,-1 0 0,1-1-31,0 0 0,0 1 0,-1 1 0,0 0 0,4-1 0,-1 0 0,0 1 0,-2 0 20,1 1 0,-1 0 0,1-2 0,0 0 0,2 0 0,-1-1 0,-44-1 81,6-2 0,-2 0 1,4-4-1,-3 1-85,3-1 1,2 0-1,4 0 1,0 2 52,-3 2 1,-4-2 0,5 3 0,1 1 27,2-2 0,-5 5 0,-4-4 0,-5 4-294,-3 1 1,1 6 0,2 2 0,-1 3-121,-1-3 0,1 4 1,8-5-1,8 1 253,8-4 1,5 2 0,3-2 0,3-1 157,2-1 1,5-2-1,6 0 1,2 0-10,2 0 0,4-5 0,4 1 1,4 0 141,3-2 1,8 0-1,2-4 1,4 2-118,0 2 1,6 1 0,-1 2-383,-1-2 0,2 1 165,0 4 0,3 0-99,-4 0 105,6 0 0,-7 1 3,6 4-369,-6-4-331,8 5 289,-4-6 766,6 0 0,-1 0-373,-4 0 1,3 0 0,-6-1-237,2-4 0,-2 2 0,3-5 0,1-4 66,-2-4 1,3 0-1,-6-8 1,-1-4 124,-2-5 0,1-17 0,2-8 0,3-10 161,0-6 0,5-15 0,-4-9 0,5 45 0,0 0-48,2-2 1,1 1-1,0-1 1,1 1 0,2 3-1,0 1 1,4-45 17,-1 6 0,-6 7 0,1 13 0,-3 12 60,-1 11 0,-1 11 0,-3 4 0,-5 4 329,-3 6 0,3-3 0,1 7 0,-1 0 43,2 3 0,-5 1-319,3 0 1,3 4-1633,2 0 1129,2 6 0,2-1 1,0 10-1,0 7 256,0 7 1,5 14 0,-1 10 0,-1 13 523,-1 10 1,-2 11-1,0 6 1,0 1-126,0 0 0,-5 3 0,1-5 1,1-4-620,1-7 1,2-8 0,2-14-1,2-8-1704,5-11 1,3-11 2083,1-11 0,0-3 0,0-6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8:42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304 291 7835,'-14'7'0,"1"-3"0,0-2-314,0-2 1,0 0 0,1-2 33,3-2 1,3-3 0,6-7 279,0 1 0,0 6 0,-5-11 0,-3 4 0</inkml:trace>
  <inkml:trace contextRef="#ctx0" brushRef="#br0" timeOffset="897">290 1 11059,'-8'0'1022,"-1"0"1,4 0 0,-3 0-526,-3 0 0,4 6-394,-2 3 0,6-2 0,-2 0 0,0 1-85,1-1 0,-2-3 0,3 5 1,-1 1 5,1 2 1,-3 1 0,1 0 0,1 0 119,-2 1 0,3 3 0,-5 2 0,-3 2-10,0 2 0,-3 2 0,1 3 0,-1 1 101,-4 2 0,3 4 1,-2-5-1,4 0-101,4-2 0,-3-2 0,5 0 1,0-1-185,2-3 1,4 1 0,1-4 0,0 2-7,0 2 0,0-2 0,0-1 0,0 1 157,0-1 0,1-2 0,2 4 0,2 0-7,-2-2 0,-2 1 1,-1-5-1,0 3 77,0 1 0,1-2 0,2 2 0,3-1-140,2-3 1,-4 3 0,3-1 0,1-2-42,-1-1 0,0-2 0,3 0 0,-1 0 74,1 0 1,1 0 0,-1 1-1,-1-1 35,1 0 1,2-4 0,-1-1-1,0 3 3,-3 0 0,1 3 0,4-1-81,0 0 1,-1 0 0,-2 0-1,-2 0 12,-2 1 1,4-1 0,-1 0-85,2 0 1,2 0 0,1 0 55,-1 0 1,0-4-1,0 0 75,0 1 0,0-2 1,1 0-11,-1 3 0,-5-4 0,1 2-3,2 1 0,-6 2 1,1 1 1,0 0 1,-4 0-1,3 0-137,1 0 0,-3-1 1,4-2-169,-1-1 1,0-6 235,-1 1 1,2-2 14,6-2 0,-4 0-24,0 0 0,-5-4-19,5-1-24,-6 1-213,3 4 1,-5 1-897,3 4 0,-2-2-2992,2 5 4153,-2-5 0,4 3 0,1-6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8:45.4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0 7721,'-6'8'275,"3"-3"251,-5-5 1,3 0 712,-3 0-230,5 0 34,-3 0-755,6 6 1,1-3 0,4 5-53,3-3 1,0 4 0,0-4-160,3-2 1,0 2 0,3 0-1,-1-1 6,0 2 0,2-5 0,1 5 0,1-1 69,-1-1 1,0 2-1,0-3 1,3 1 16,2-1 0,-1 0 0,4 0 1,-4 1-56,-1-1 0,3-1 1,-3-2-1,2 1-68,2 4 0,-4-4 0,0 3 0,-1-2-10,-1-2 0,1 0 0,-5 0 0,0 1-53,0 4 0,0-4 0,1 5-7,-1 0 0,0 0 1,-1 4-1,-2-3 32,-1-1 1,-2 4-1,3-2 1,-1 1 43,1-1 0,0-3 0,1 2 0,-3 0-41,3 1 1,0-5 0,3 2-1,0 0-13,4-1 1,-4 1 0,4-5-1,-3 0 15,-2 0 0,0 0 1,0 1-1,0 2 91,0 1 1,1 1 0,-1-4 15,0 4 0,0-4 1,-1 5-1,-2-2-36,-1 1 1,0 3-1,4-2 1,0 0-13,0 0 0,0 4 1,0-2-132,1-1 1,-1 3 0,-2-4 0,0 0 17,-3 0 0,1 2 0,4-2 74,0 2 0,1-4 0,-1 3-24,0-1 1,0 0 0,0-3-17,0 1 1,1 1-1,-1-4-1,0 4 0,0-4 3,0 3 1,0-2-1,-1-1 1,-2 2 13,-1 2 0,0 1 1,4-4 13,0 3 1,0-1 0,1-2-3,-1 2 1,0-1 0,0 4-14,0-1 0,-4-1 1,0-5-1,0 1 22,-2 3 1,5-2 0,-4 2-39,4-2 0,-3 2 0,0 0-32,1-1 0,2 3 0,1-1 48,0-2 1,-4 2 0,-1 1 37,3 2 1,-4-5 0,0 2-50,-1 1 1,3-3 0,-3 6-89,1 1 1,-3-3 9,5 2 1,-4-1-1,2 2 46,-1-1 1,4-5 19,-1 5 1,-2-5-1,2 3 130,1-1 1,-4 0-1,0-3 40,0 1 1,-5 2 0,5-3-62,0 2 1,-5 0-85,4 0 0,-2 1 1,0 4-56,1-1 1,0-5 0,-4 5-8,0 1 0,2-3 0,1 2 12,1 1 1,2-2-1,-3 1 35,1 1 0,1-3 0,-4 0 0,2 1 73,1-1 0,2-3 22,-1 5 0,-4 0-63,4 4 0,-4 0 1,-1 0-150,0 1 1,0-6 0,0 1 243,0 1 1,0 2-116,0 1 0,0 0 33,0 1 1,4-6 35,1 1 1,-1-4-36,-4 3 1,0-3 35,0 3 0,0-3 39,0 4 1,-4-1-176,-1 6 0,0-3 0,2-1 0,-2-1-91,2 2 0,2-4 0,-1 2 76,-2 1 0,3-3 0,-4 2 123,4 1 0,1-3 0,0 2 125,0 1 1,0-2-58,0 1-435,-6-1-381,4 6 0,-4-6-3452,6 1 4151,0-6 0,-5-3 0,-3-7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6:43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421 1 7496,'-14'9'-342,"-4"-1"1,3-3-1,-2 2 1,2-1 374,2-3 1,0-2-1,0 1 31,0 2 0,-1-2 0,1 2 1,2-1-203,2 1 0,-3-1 0,3 5 89,-2-3 1,-1 1 0,2-3 0,1 3 130,-1 1 1,-2-2 0,-3 4-35,-2 1 1,7 0 0,-4 0-180,3-1 131,-1 0 0,-1 4 0,0 0 0</inkml:trace>
  <inkml:trace contextRef="#ctx0" brushRef="#br0" timeOffset="783">105 554 7588,'22'13'0,"-1"0"-384,-2 0 0,4-4 0,-2-2 0,1 1 495,0-1 0,-5-4 1,5 1-1,1-2-205,2-2 1,2 0 0,-1 0 0,0 0 26,1 0 1,0 0 0,3 0 0,0 1 59,0 4 1,-3-3 0,0 7 0,1 0-11,2-2 1,-6 4 0,2-6 0,0 1 10,4 0 1,-1-2-1,4-4 1,0 0 9,-4 0 0,3 0 0,0-1 0,2-3 61,2-5 0,-3-1 1,-1-1-1,-2 3 90,1-3 1,6 0 0,-4-2-1,2-1 31,1 1 0,-6 0 1,4 0-1,0 0 53,-1 0 0,-5 4 0,0 1 0,-6 3-128,-3 2 1,-2 1 0,-4 2 0,1 0-8,-1 0 0,0 0 1,0 0-63,0 0 0,-4 0 0,0-1-24,1-4 1,-3 2-1,2-5 0,-6-1 1,1-4 51,-2 0 1,-2-1 0,0 1-1,0 0 68,0 0 1,-2 0 0,0 0 0,-4-1-26,-2 1 0,1-4 0,-3-1 0,1 1-50,-1-2 1,-2 4 0,-1-3-1,0 2-37,0-1 0,-1 5 1,1-3-1,-1 2-32,-4 3 1,2 6-1,-6-2 1,-1 1 87,-2 1 0,-1 0 0,-1 4 1,-1 0 67,-2 0 1,0 4-1,-3 0 1,1 1-19,2 1 0,-2-5 1,1 5-1,2-2-146,1 1 1,2-1 0,0-4 0,-1 0-57,1 0 1,0 0 0,-1 0 0,1 0 90,0 0 0,-1-1 0,0-2 0,-3-2 97,0 2 0,-2 2 0,2 1 1,0 0-4,0 0 1,-2 0 0,1 0 0,1 1-84,-2 4 0,4-4 0,-1 5 0,2-1-82,1-1 1,7 0 0,-6-2 0,3 1-45,2 1 0,2 2 1,-2-3-1,-1 1 46,1-1 0,4 0 0,-4 0 0,3 3 11,-1 1 0,1-4 1,4 3-1,0-2-175,-1 1 0,1 3 0,1-2 1,2 0-430,1 0 1,1 4 0,-5-1-1281,-1 3 1921,7-5 0,-5 5 0,5-5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8:48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27 6998,'0'-8'3883,"0"-3"-2724,0 9-287,0-4-712,0 6 0,0 2 0,0 4 1,0 5 13,0 5 1,-5 8 0,-1-1 0,-1 5-59,-3 3 1,2 4 0,1-3 0,0 0-215,0 0 0,4-1 1,-3-5-1,1 1-388,1-1 0,0-6 1,4-2-1,1-5-448,3-4 0,4 1 0,6-5 934,4-2 0,2-2 0,7-1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8:51.0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53 7943,'0'-13'965,"0"4"-147,0 1 1,0 3-460,0-3 1,-1 5 0,-4-2-80,-3 4 0,0 7 0,-1 2-52,-1 4 1,3 3 0,0 1 0,-1 1-2,1-1 0,4 5 0,-1-1 0,1 2 6,-2 0 1,4 0 0,-3 5-1,1-1 60,-2 0 0,4 2 1,-4 1-1,4 2 20,1-2 1,0 3-1,0-1 1,0-2-54,0-1 1,0-2 0,1-1 0,4-3-165,4-4 1,-2-4-1,2 0-118,1-1 1,0 0 0,0-1-81,-1-4 1,-6 0-1,3-5-283,0 1 1,-5 6-1391,4-1 0,0 3-645,0 1 2420,-1-6 0,2-1 0,1-6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8:49.3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40 106 7453,'-6'-7'26,"3"-3"0,-4 4 550,1-1 1,0 4 0,3-3-30,-1 0 0,-1 3 158,5-6-356,0 6 0,0-1-97,0 8 1,0 4 0,2 6 0,1 2-155,1 2 1,5 1-1,-3-2 1,1 5-50,3 3 0,2-3 0,1 0 0,0 2-135,0 0 1,1 1-1,-3-1 1,0-2-111,-3 1 1,0-3 0,0 2 0,-3 0-120,-4-1 1,-2-1-1,-4-4 1,-5 2-410,-6-2 1,2-3 0,-4-3 723,3-1 0,-4 0 0,-1 4 0</inkml:trace>
  <inkml:trace contextRef="#ctx0" brushRef="#br0" timeOffset="2733">474 1 7706,'-6'13'-246,"3"-6"0,-5-1 572,-3 0 0,4-4 0,-2 2-97,-1-3 0,3-1 238,-2 0 0,5 0 1,-4-1 903,2-3-183,2 2-21,4-4-785,0 6 0,0 2 0,0 2-79,0 5 1,2-2 0,0 2 0,4 1-17,2 2 1,-4 1 0,5 0 0,1 2-112,2 2 1,-3 4 0,-1 5 0,3 1-126,0-1 0,2 5 0,-1 1 0,-2 1-30,-1 4 0,-2-5 0,2 0 0,-4-1-34,-4 0 0,-1-1 0,-1-3 0,-2-2-23,-2-3 0,-5 1 1,1-5-1,-2-1-325,-3 2 0,1-9 0,0 4 0,0-3-176,0 1 0,4-3 0,0-2-539,-1-1 0,3-2-483,-2-4 1,7 0 1558,2 0 0,6-11 0,7-4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8:54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198 79 7906,'-14'0'-71,"-3"0"1,-1 0-148,2 0 1,2-4-1,0 0 444,1 1 1,0 1 143,0 2 1,0 0 120,0 0 1,-1 0 111,1 0 1,6 6-354,3 3 0,2-2 0,4 0-55,2-1 0,3 0 1,6-3-1,1 1-15,-1-1 1,6 0 0,3 0 0,4 2-9,5-2 0,2-2 0,7-1 0,1 0-32,3 0 0,8-4 0,11-2 0,6-2 21,6-2 1,4-1 0,4-3 0,5 1 74,2 0 0,5 0 0,-2 1 0,-7 3-69,-4 5 0,-5 1 0,-1 0 1,-3-1-112,-1 1 0,-8 1 0,-6 2 0,-4 0-26,-2 0 1,0 0-1,-4 0 1,-6 0 64,-5 0 0,-1 6 0,-5 3 0,-3 1 23,-5-1 0,1 3 1,-7-3-1,-1 2-36,-1 2 1,1 1 0,-1-1 0,-5 0-9,-3 0 0,2 0 0,-5 0 0,-1 1 14,-1-1 1,-2-5 312,0 1 55,0 0 12,0-2-360,0-1 0,-2-6-1179,-2 0 1,1 0-473,-6 0 1,5 0 0,-5 0 1542,-1 0 0,-2-6 0,-1-1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0:45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382 78 8273,'-12'-20'-110,"3"2"0,-2 5 0,3 3 58,1 1 0,-5 6 718,4-1 0,2 4 1,0 4-389,0 5 1,5 3-1,-5 0 1,1-2 39,1-1 0,0-1 1,2 5-1,-1 2-5,-1 3 0,-2-2 1,3 7-1,-3 5-204,-1 6 0,2 4 0,-2 3 0,0 5-53,-1 11 1,1 12-1,-3 19 1,1 10-34,4-45 1,0 1-1,0 4 1,0 2-1,-1 4 1,1 1-1,2 1 1,-1 1-40,1 1 1,0 0-1,1-2 1,0 0 0,2-3-1,0 1 1,0 0 0,0 1-82,0 0 1,0 0-1,0 0 1,0 0 0,0-2-1,1 0 1,1-4 0,-1 0 108,1-3 1,1-1-1,1 45 1,-4-5-1,0-5 81,0 0 1,0 3-1,0-5 1,0 3 208,0 1 1,4-1 0,2-5-1,0-7-113,0-7 1,-2-5-1,-4 0 1,0 3-57,0 5 1,0 1 0,0-1 0,0-5-155,0-3 1,0 2 0,0-3-1,0-6-80,0-5 0,0-1 0,0 5 0,0 5-91,0 5 0,-1 2 0,-2 1 1,-3 7 162,-1 7 1,4 10 0,-3 0-1,2-2 143,-1-5 0,-3-16 0,2-13 1,-2-9 180,-2-7 0,3-3 0,-2-3 0,-1-1-130,-2-2 0,3-2 0,1 2 0,-1-4-93,1-3 0,-2-3 0,4-2 21,-1-1 1,3-6-658,-5 2 1,6-4-628,-1 0 1,2-1-1,4 0 1191,2 0 0,-3 6 0,5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1:29.5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276 276 7864,'-9'0'18,"0"0"224,-1 0 1,-2 0 287,-1 0 1,4 0 459,1 0-779,5 0 1,-3-2 116,6-2 0,1 3-194,4-4 1,2 4-1,6 1-62,0 0 1,0 0-1,2 1 1,1 2 133,2 1 0,9 1 0,1-5 0,4 0-50,5 0 1,8 0-1,7 0 1,5 0-40,3 0 0,5-5 1,7 0-1,3-1-134,5 0 0,-2 2 0,2 4 0,-5 0-15,-4 0 0,5 0 0,-3 0 0,1 0 56,-4 0 0,-3 0 0,0 0 0,4 0 2,3 0 1,-1 0-1,0 0 1,1-2-10,-1-2 1,3 1-1,6-5 1,1 3 30,-1 2 0,0 0 0,0 0 1,3-2-59,1 3 1,-9 0 0,1 2-1,-4 0 8,0 0 1,-4 0 0,1 2-1,-3 2 18,-8 5 0,-5 2 1,-2 3-1,0-1-63,-1 0 1,-9-1 0,-4-2-1,-2-3-45,-4-1 0,0 0 0,-9-3 0,-2 1-1883,-4-1 1421,-9-1 0,-5-2 0,-8 0 0,-5 0-105,-3 0 1,-7-6 0,-4-3 658,-6-3 0,-5-1 0,-6 0 0</inkml:trace>
  <inkml:trace contextRef="#ctx0" brushRef="#br0" timeOffset="834">473 210 7862,'-12'9'0,"2"-2"-143,1-1 1,1 0-1,-5-3 180,-1 1 0,1 1 0,0-5 126,0 0 0,0 0 0,0 0 0,-1 0 49,1 0 1,4 0 0,1 0-83,-3 0 0,0 0 0,-1-2 0,2-1 227,1-1 0,5-1 47,-5 5 0,6-5-288,-1-4 1,2 1 0,4 1-1,2 0-72,5-1 0,-2 4 1,3-5-1,3-1-180,3-2 1,4-1 0,-4 0 65,1 0 0,7 0 1,-3 0-1,4-1-27,2 1 0,-2 0 1,-2 1-1,-1 2 0,1 3 20,2 1 0,-4-3 0,-4 5 46,-2 1 1,-3 7 0,-4 5 66,-3 3 0,-5 2 1,-3 2-1,-3 2 116,-1-2 1,-2-1 0,-4-2 0,-2 0-10,-3 0 1,2-4 0,-4 0 0,-1 1-55,1 2 0,-2-4 0,-4 1 0,-1 2-64,1 0 0,-2-2 0,-1-2 0,-2 1-67,2-1 1,-3 0 0,1 3 0,2-1 9,1 1 1,2-2 0,1 1 198,3 1 1,1-3-1,7 2 1,-1 0 285,4-2-431,6 5 0,1-11 0,8 4 0,6-4-84,6-1 1,1 0-1,4 0 1,3-1 143,1-4 1,1 4 0,0-4-41,1 4 1,-1 1 0,0 0 0,1 0 0,-2 0-93,-3 0 1,1 1 0,-4 2 0,0 3-170,0 1 1,-1 2 0,-5 4 0,-2 0-160,-2 1 0,-3 0 0,-6 2 1,0 2-303,0-2 0,0 3 1,-1-1-668,-4-2 1347,4 4 0,-11 1 0,5 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1:3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310 696 7892,'-22'5'-27,"2"0"1,1 1 18,3 0 0,-3 0 0,1-3 127,2 1 0,7-5 0,5-9 106,2-6 0,2 1 0,2-4 0,1 1 80,1 1 0,5-1 1,-3 7-1,0 0 52,0 3 1,4-1 0,-1-4-142,2-1 1,2 6 0,1-1 0,0-1-13,4-2 0,2-1 0,8-2 0,3-2 52,4-5 1,10-3 0,8-3 0,10-4-112,10-8 0,1-1 0,10-7 1,-4 0-310,-1 1 0,-10 3 0,-9 11 0,-13 6-596,-18 8 0,-17 10-97,-12 5 0,-8 4 0,-9 4 1,-5 4-316,-3-1 1,-3 5 1171,-2-4 0,-4 4 0,-6 1 0</inkml:trace>
  <inkml:trace contextRef="#ctx0" brushRef="#br0" timeOffset="467">113 472 7913,'-6'14'253,"3"-7"521,-6-3 1,0-2 180,-4-2 0,6-2-664,3-2 0,2-5 0,2-7-214,0-2 0,6-1 0,4 2 0,5-6-65,2-7 1,11 2 0,0-4 0,3 2-107,1-1 0,4 0 0,-2 5 0,0 1 1,-4 3 0,-2 4 1,-3 10 157,-3 3 0,-9 10 0,-8 5 0,-5 6 43,-5 6 0,-7 4 0,-7 4 1,-1 0 0,-3 0 0,-2-3 0,-3 0 1,-1 0-67,-2 4 1,-1-3 0,3 4 0,-4-1 25,0 0 1,3 4 0,1-5 0,4 0-82,3-3 0,11-5 0,-1-1 1,6-4-66,8-5 0,5-3 1,10-6-1,7 1 77,5-1 0,6-3 1,8-3-1,2-3-142,2-1 0,-3-2 0,2-4 0,0 0-752,-4 0 894,-7 5 0,3-3 0,-4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1:46.1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238 408 7925,'0'-13'-37,"0"0"0,0 0 726,0-1 0,0 6 6,0-1 1,-2 6 0,-2-1-181,-5 2 0,-2 8 61,-3 3 1,7 2-201,3 3 0,4-3 1,4 0-1,6-4 56,6-1 0,6-2 0,9-4 0,6 0-112,5 0 1,5 0-1,7 0 1,3 0-263,4 0 1,8 5-1,1 0 1,-1 3-154,-2 2 0,-5 2 0,-2 1 1,-2 0-297,-2 0 1,-6-4-1,-4 0 1,1 1 71,0 2 1,1-4 0,3 0 0,-1-1 48,-2 0 1,-1-4-1,3 2 1,-5-4 101,-4-1 1,-4-4 0,-12-1 0,-3 1-1086,-5-2 581,-8 5 0,-8-7 1,-6 5-1,-4-1 672,-6 1 0,2-4 0,-6-1 0</inkml:trace>
  <inkml:trace contextRef="#ctx0" brushRef="#br0" timeOffset="801">1 540 7966,'0'-13'258,"0"-1"0,0 6 158,0-1 0,0 5 1,1-4 46,4 2 1,-4 1 96,4 0 0,-2 4 104,1-4 0,3 4-437,6 1 1,1 0 0,-1 0 0,0 0-80,0 0 0,2 6 1,1 2-1,3 4-49,1 1 0,7 2 0,5 1 0,0 2-17,0-2 0,9 3 0,-1 0 0,1 0-130,-1 0 1,0-2 0,-1-5 0,0-2-99,-4-1 1,-3-6 0,-7 3 0,-3-2 231,-5 1 0,-2-1 1,-4-6-2,-2-2 0,1 1-133,-5-6 0,-2 1 0,-8-6 0,-3 1 45,-4 0 0,-1 0 1,-2 0-1,-2 0-200,-5-1 1,-3-3 0,-3-2 0,-1 0-97,-2 0 1,-6 1 0,2 5 0,-1 0 69,1 0 0,-8 1 0,5 2 0,0 1 151,2-1 1,6 4 0,0 0-1,3 2 248,5-1 0,5-5 1,10 1 190,7-2 0,7-4 0,12-1 0,6-3-71,4-2 1,9 0 0,0-7 0,4-2-100,1 0 0,-2-1 0,-2 5 0,1 1-207,-1 3 1,-1-1 0,-3 6 0,-4 6-186,-3 5 0,-6 0 1,0 2-1,0 2-119,-2 5 0,1 0 0,-5 6 0,3 0-210,1-2 0,7 3 0,3-5 0,0-3-15,-3 0 1,0-2 0,0 0 0,3-2-174,0-2 0,1-3 718,-4-6 0,-1-6 0,0-2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1:51.5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263 448 8113,'-14'8'0,"1"-4"31,0-2 1,-2-2 0,-1 0 0,-1 0 293,1 0 1,-3 0-1,1-2 1,2-2 82,1-5 1,2 2 0,0-2-1,0-1-6,0-2 0,4 3 1,2 0-1,-1 1 110,1 0 0,4 1-202,-1 3 1,4 2-394,4-2 1,5-2 0,8 2-1,5 1-9,3 1 0,7 1 0,4-2 0,3-2-15,5 2 0,1-2 0,5 0 0,-2 2-185,2 2 0,0 1 0,-1 0 0,-2 0-67,-1 0 1,-4 0 0,-7 0 0,-4 0-72,-3 0 0,-8-2 0,-2-2-2,-4-5 1,-2-2 0,-3-3 0,-5 1-921,-2 0 1352,-2-6 0,-6-1 0,-2-7 0</inkml:trace>
  <inkml:trace contextRef="#ctx0" brushRef="#br0" timeOffset="334">500 1 8286,'0'13'416,"-2"-4"-427,-2 0 1,4-2 0,0 2 228,7-5 1,6-1-1,3 0 1,3 3-281,2 1 0,5-2 0,5 3 1,-1 3 67,3 0 1,-4 8 0,5 2 0,-2 1 160,-3 0 0,3 0 0,-3 2 0,-2 0 304,-4-2 0,-7-6 0,2 1 183,-4-2 1,-8-2-197,-6 0 1,-7-1 0,-11-2 0,-4-1-270,-2 1 0,-9 2 0,0 3 0,-2 1-331,0 1 0,4 2 0,-3-3 0,2 2-659,3-2 1,-2 3 0,3-3 0,5-3-987,2-3 1787,10-1 0,-1 10 0,5 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2:29.2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1257 66 8121,'21'-4'-70,"-4"-2"0,-2 0-205,-2 0 0,-4-2 0,-1 2-12,3-2 374,-5 0 1,-2 0-1,-8 4-71,-5 3 0,0 1 0,-3 0 0,-2 0 35,-1 0 0,-5 5 0,-1 3 1,-1 0 264,0 1 0,0-1 0,-4 2 1,0-1 49,-1 1 1,-3 1 0,-1 4 0,0 1 70,-1 2 1,0-1 0,-5-4 0,2 1-235,-1-1 0,-3 4 1,0 1-1,0-2-78,-1-1 0,1-7 0,-1 0 0,-1-1-69,-3 0 0,3-4 0,-4 2 0,1-4-171,0-1 0,0 0 0,3 0 0,0 0-78,2 0 0,-2 0 1,10 2-1,3 0-451,5 3 0,1 1 1,7-3-1325,4 1 1430,1 6 0,4-8 0,6 2 108,7-2 0,5-2 430,1 0 0,6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6:49.4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237 1199 7990,'6'7'1037,"-5"-1"-406,5-6 1,-7 0 445,-4 0-195,4 0 57,-5 0-360,6 0 0,0-1-251,0-4 0,0-2 1,0-6-1,0-1-26,0 1 1,2-6-1,0-4 1,4-6-88,2-6 0,0-11 0,7-6 0,3-10-222,4-7 1,-2-4 0,0-6 0,1 2-220,-1 2 0,-8 4 1,0 6-1,-3 7 29,-2 9 1,-4 11 0,1 16 0,-4 3 102,-4 0 0,1 11 0,-4-3-58,1 4 0,1 0-41,5-6 0,0-1 1,0 1-136,0 0 0,2 0-202,2 0 0,-2 0 7,2-1 1,-2 6-666,-2-1 0,-5 5 1188,1-5 0,-6 6 0,2-3 0</inkml:trace>
  <inkml:trace contextRef="#ctx0" brushRef="#br0" timeOffset="565">171 725 7890,'0'32'0,"0"-4"0,0-6-211,0-3 0,0-2 0,0-3 0,0-1 1027,0 0 1,0 0 0,0 0-225,0 0 1,-1-5 0,-4-4-558,-3-2 0,-4-2 0,-1 0-39,0 0 0,-1 0 0,1 0 0,0-2 56,0-2 0,0 1 1,0-6 342,-1-1 1,6 2-57,-1 0 1,6 3 868,-1-3-1056,2 5-250,2-3 1,0 7 0,0 4-3,0 3 0,0 4 0,0 1 1,0 2 19,0 2 1,0 4 0,0 7 0,2 1 47,2 2 0,2 5 1,4-1-1,-1 2 35,1-2 1,6 2 0,2-7 0,-2-2 297,-2-5 0,4-5 1,0-8-1,-2-2 846,-2-3 1,-5 0 120,0-5 0,-5-6-1049,5-3 0,-6-3 0,3-1-240,0 0 1,-3 0 0,5 0 0,3 0 0,0-1-283,2 1 1,5-4-1,0-1 1,-1 2-288,2 1 0,-3 2 0,6 0 0,2 1 92,0 4 1,3-3-1,-1 6 1,0-1-226,1 0 1,-5-3 0,-2 5 0,-1 1-799,-3 1 1521,-7 2 0,3 6 0,-5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2:52.5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671 1 8163,'-5'11'897,"-4"-2"1538,-3-4-2061,5-4 1,0-1-561,2 0 1,2 2-1,-6 3 338,-1 9 0,3 0 0,-2 8 0,-1 3 305,-2 4 0,-5 0 0,-1 5 0,2 0-26,1-1 1,2 2 0,0 4-1,0-3-231,0-1 0,0-4 1,1 3-1,2-1-239,1 1 1,0-1-1,-4 4 1,-2 0-65,-2 4 0,1-1 0,-5 9 0,1 0 185,-1 3 0,-1 6 0,-4 5 1,0 6-25,-1 5 1,2-2-1,2-2 1,3-1-29,1 1 1,1-2-1,6 0 1,3-5-149,5-6 0,-2-7 0,2-3 0,1 1-36,1 3 1,2-5 0,0 6 0,0-1 110,0 1 1,-1 2 0,-2 1 0,-1 2 113,1-1 0,0-1 1,0 1-1,-1 4 34,1 4 1,1-1-1,2 7 1,0-1-36,0 1 0,0-2 1,0 2-1,0-4-115,0-5 0,5 2 0,0-7 0,3-4-43,2-2 1,2-8 0,-1 2 0,0-3 124,-3-1 0,1-1 0,4 1 0,-1-1-10,-3 1 0,2 4 1,-3 1-1,1 2 94,-1 2 1,0 1 0,2 0-1,-1-3-103,1-2 0,2-1 0,1-5 1,1 1-110,4-1 1,1 2 0,4 2-1,-1 1-33,2-2 1,1-1 0,1-2 0,-1-1 136,-3-2 0,3 3 0,-5-2 1,1 1 54,-4-5 0,-1 1 0,0-3 0,2-2 91,-2-1 1,-6-2-1,-1 2 1,1 1 202,2 2 0,-3 7 0,-1-2 0,1 4-41,-2-2 1,4-7-1,-5-1 1,-1-2-293,1-2 1,3-5 0,-5-4 0,-1-2-534,-1-2 0,-2 0-252,0 1 0,0-1-1929,0 0 116,0-6 2569,0-1 0,0-6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2:53.8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8205,'13'0'882,"1"0"1,-1 0 0,1 2-654,4 2 1,2 1-1,10 6 1,2 5-23,3 3 1,10 9-1,-5 7 1,2 6 37,3 8 0,1 0 1,4 13-1,-4 1 6,0 1 0,-2 3 0,-5 2 0,-1 1-125,-3-1 0,2-8 0,-7-2 1,1-1-166,1 4 0,-4 1 1,4 0-1,-1-2-98,0 2 1,1 6-1,-3 4 1,2 3 19,-2 4 0,-1 4 0,-3-2 0,-2 2 58,-1 3 1,-6 0 0,2 6 0,-4-1 55,0 0 1,0-1 0,2-1 0,3-2-18,2-3 0,-5 1 0,1-13 0,-2 0-93,-2-2 0,-1 0 0,-3-1 0,-5 1 6,-2 0 0,-2-3 1,0 5-1,0 0 88,0 1 0,-3 7 0,-5-8 0,-5 2 7,-2-1 1,-4-1 0,0 2-1,0-5 21,0-3 1,-4-1 0,1 0 0,-3-2-144,-1-2 0,5-5 0,4-7 1,2-2 124,2 2 1,1 1-1,2 1 1,3 3 140,1 2 0,-3-5 0,3 2 0,0-4 316,1 0 1,-1-5 0,1-1 0,-2-4-89,0-5 0,-3 1 0,5-5 0,1-2-446,-2-1 0,4-3 0,-3-2 0,-1-2-195,-3-2 1,-3-2-1,-2-2 1,-4 1-658,-4 2 1,-7-1 0,-3-5 0,0-2-1472,-1-1 2409,-3-6 0,2 8 0,-5-3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3:08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171 645 7767,'-9'7'286,"1"-2"1,-1-4-24,-4-1 0,0 0-96,-1 0 0,1-4 0,0-2 307,0-1 1,4 2-52,0-3 0,5 3 33,-5-4 1,5 6 73,-5-1-268,6 3-41,-3 1 1,8 0-1,2 0-10,5 0 0,3 0 1,2 0-1,2 0 16,2 0 1,7-2 0,1-2 0,8-5-23,4-3 0,9-5 1,5-2-1,10-2-36,6-2 1,6-6-1,6-2 1,5 0-90,7-1 1,-43 17 0,0 1 0,2-3 0,0 0-1,-1 0 1,-2 0 110,44-16 1,-8 4 0,-1-1 0,-2 4 56,-2 0 0,-11 8 0,-3-5 0,-5 4-182,-5 1 1,-7 5 0,-7 4 0,-7 0-367,-8 2 0,-12 1 1,-3 5-2519,-3-4 1480,-4 4 0,-5-5 0,-4 6 523,-4 0 1,-4 0 0,-4 0 0,-5 0 814,-3 0 0,-7 6 0,-2 1 0</inkml:trace>
  <inkml:trace contextRef="#ctx0" brushRef="#br0" timeOffset="668">0 645 7767,'0'-13'528,"0"4"0,2 2 495,2 1-497,-3-4 0,5 7 530,-6-6-288,0 6 91,0-3-712,0 6 1,6-4-1,1-2 1,4-1-106,2-3 0,-1 2 1,9-2-1,3-3-92,1-3 1,3-2 0,1 5 0,3-2 34,2-2 1,1 2 0,4-2-1,-1 2 5,-3 2 1,2 0 0,-6 1 0,-4 3 147,-3 5 0,-1-2-61,-5 2 0,-2 5-48,-7 8 1,-5 1-1,-8 0 1,-5-1 50,-3 1 0,-1-2 0,-2 0 0,-2 3-25,-5 0 1,-2 1 0,1-2 0,1-1-50,-1 1 1,-4 2 0,-2 1 0,-2-1-22,2-3 1,0 2 0,0-2-1,-2 3 46,2 1 0,1 0 0,3-1 0,3-2-30,5-1 0,2-5 0,2 4 1,1-1-16,3 0 0,5-2-79,8 3 1,4-3-1,6 2 1,4-1 4,4-3 1,7-2-1,5 1 1,2 1-184,5 1 0,6 0 1,-2-4-1,2-1-192,3-3 1,5 2 0,2-4 0,-2 2-658,-6-1 1120,2-5 0,-4 3 0,6-6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3:57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179 0 12174,'0'13'251,"0"0"0,-4 7 0,-2 3 0,-1 8-8,-4 8 1,-5 9 0,-3 14 0,0 9-93,0 10 0,0 5 0,3 8 0,0 2-156,10-45 0,0-1 0,0 1 0,1 1 0,2 47 1,4-7-359,6-7 1,8-10 0,6-5 0,8-6-202,7-7 0,2-6 1,12-13-1,4-2-329,6-6 1,10 1 892,5-5 0,2-2 0,2-11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3:58.6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1 238 7664,'0'-13'100,"0"-1"1,0 1 245,0 0 0,1-4 0,2-1 0,3 0-397,1-1 1,2 3 0,4-4 0,0 1 177,0 3 1,1 1 0,-1 3 0,0 4 200,0 3 1,2 4 0,1 2 0,3 5-119,1 7 1,1 8-1,2 11 1,-1 7-9,1 8 1,-2 12 0,-1 7 0,1 7-181,-1 4 0,-4 4 1,2 1-1,-3 2-53,-2 3 0,-1-7 0,-4-2 0,-3-10-198,-4-5 0,-2-7 0,-4-1 0,-3-6-306,-4-10 0,-3-1 0,-2-7 0,-5 0-506,-3 1 0,-9 0 1041,-5 3 0,-7 3 0,-6-4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4:09.5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632 698 7811,'-13'0'268,"0"0"1,-1 0 114,1 0 0,0 0 1,0 0 247,0 0 0,4 0-428,0 0 0,6-1 0,-1-3-96,2-5 0,13-4 0,3-3 0,7-3 51,7-2 1,5-1 0,11-6 0,6-2-116,5-5 1,10 1-1,6-1 1,4-3-41,5-5 1,-1 2 0,3-1 0,-6 5-116,-5 7 1,-10 2-1,-5 3 1,-7 2-442,-5 1 0,-4 6 0,-5-2 1,-3 3-217,0 2 1,-8 2-1,0 2 769,-3 4 0,-4-2 0,-3 0 0</inkml:trace>
  <inkml:trace contextRef="#ctx0" brushRef="#br0" timeOffset="550">198 1238 7802,'-18'6'0,"-1"1"-26,-2 1 1,4 3 0,-4-3-1,2 0-67,3 1 0,2-1 1,2 2-1,2-3 217,1-1 1,5-2 0,-4-2 942,2 2 35,2-2-875,4 3 1,6-9-1,3-2 1,2-1 16,3-3 1,5-2 0,3-1 0,2 0-67,3-1 0,5-3 0,3-2 0,3-2-180,1-2 0,5 3 0,2-2 0,1-2-72,2-1 1,2-1 0,2 1 0,-2 2-386,-2 1 0,-10 7 0,-8 1 1,-5 5-877,-4 3 0,-4 3 1335,-10 7 0,-14 10 0,-8 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4:10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27 487 7802,'-9'0'196,"2"-1"235,1-4 0,1-2 1,5-6-262,0 0 0,8 0 0,5-1 0,9 0-132,7-4 0,0 2 0,6-6 0,3-1-43,5-2 0,4-3 0,5-1 0,1 0-223,0 4 0,-5 0 0,-1 6 0,-2 0-84,-3 0 1,-5 1-1,-3 5 1,-1 0-847,1 0 1158,-5 0 0,15-6 0,-3-2 0</inkml:trace>
  <inkml:trace contextRef="#ctx0" brushRef="#br0" timeOffset="567">448 1830 8542,'6'-9'442,"3"0"0,4-1-175,4-2 0,10-1 0,8-1 0,6-4-146,7-4 0,6-4 0,13-3 0,4-4-189,3 0 0,4 2 0,-1-3 0,-2 2-1683,-5 3 1751,-3 7 0,-7-3 0,-1 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6:48.4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12 685 7814,'-7'0'-1925,"2"-4"1925,10-1 0,2-5 0,6 3 0</inkml:trace>
  <inkml:trace contextRef="#ctx0" brushRef="#br0" timeOffset="1498">183 724 9790,'0'-13'1302,"2"0"-1071,2 0 0,8-2 0,7-1 0,3-3-1,5-1 0,7-4 1,10-5-1,7-3 29,9-2 0,9-1 1,14-4-1,8-2-199,-42 19 0,1 0 0,-2 3 0,1 0 0,3-2 0,1 1 0,-1 0 0,0 0 20,0 2 1,0 0 0,41-14-1,-8-1 1,-13 6-126,-15 6 1,-10 5-1,-12 3 1,-6 0-310,-5 0 126,-5 5-63,-12 2 1,-3 6-258,-8 0 1,1 0-491,-6 0 0,5 0-287,-5 0 1,6 2 1324,-1 2 0,-4 4 0,1 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16:51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27 830 7776,'-8'-2'73,"3"-1"1,0-3 398,1-1 1,-1 3-1,5-5-176,0-1 1,2 2-1,2 0 1,5-1-31,3 1 1,2-3-1,4 2 1,5-4 0,7-5 1,5-2 0,9-7-1,5 0-12,7-4 1,10-3-1,10-7 1,4-1-41,4-2 0,-3-4 1,-5 4-1,-2 2-48,-3 1 0,1 3 0,-9 2 0,-9 6-32,-6 2 1,-10 7 0,-7 4 0,-5 2-184,-4 2 0,-3 1 0,-7 2 82,-3 1 1,-2 6-297,-3-1 0,-2 1-294,2-1 0,-1 2-883,2-2-588,-4-3 1324,5 5 0,-12-4 0,-3 8 703,-2 2 0,-8-2 0,-2 3 0</inkml:trace>
  <inkml:trace contextRef="#ctx0" brushRef="#br0" timeOffset="766">724 1290 8114,'-7'-1'2523,"3"-4"-1362,2 4-813,2-11 1,0 9-125,0-5 1,2 0 0,2-2 0,5 1 46,3-1 0,5-2 0,2-2 1,2-2-16,2-2 1,8-7-1,5 0 1,7-5-81,5-4 0,9-6 0,6-6 0,4-3-72,3 0 0,1-4 0,-7 9 0,-3 2 6,-4 1 1,-4 4-1,-5 5 1,-5 7-8,-7 5 0,-2-2 1,-5 4-1,0 4-27,-4 3 1,-4 1 0,-8 4 0,0 0 12,0 1 1,-5-1-336,-4 1-428,-3 4-500,-1-5-1331,0 6-1444,0 0 1755,-5 0 2194,3 0 0,-10 6 0,5 1 0</inkml:trace>
  <inkml:trace contextRef="#ctx0" brushRef="#br0" timeOffset="1533">1027 2765 10178,'13'-14'340,"2"1"1,2-1-1,7-4 36,5-4 1,5-3 0,7-3 0,3-1-50,4-1 0,7-11 0,4 1 0,1-1-23,3 0 1,1 2-1,2 1 1,-2 1 3,-2 2 1,-4 7-1,-7 0 1,-2 5-130,-5 0 1,1-1 0,-3 2 0,-2 5-56,-4 2 1,-6 2-1,0 0 1,-3 1 94,-5 3 1,-3-1 0,-6 6-1244,0 1-567,0 1 804,-6 2 315,-1 0-179,-6 0-416,0 0 0,-6 0 372,-2 0 0,0 0 0,1-1 1,0-2-663,-1-1 1357,0-1 0,-6-1 0,1-1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4:28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 1064 7890,'-22'7'41,"2"-2"1,1-5 241,3-5 0,2 3 1,4-6-1,3 1 1214,1 0 0,2-2-785,4-4-905,0 5 1,-2 3-438,-2 5 0,1 5 0,-4 4 0,-1 3-2009,1 1 2639,4-6 0,-15 11 0,4-3 0</inkml:trace>
  <inkml:trace contextRef="#ctx0" brushRef="#br0" timeOffset="450">935 116 8002,'0'-14'0,"0"-2"0,-2-2 510,-2 2 1,2 1 0,-2 2 225,2 0 0,1 6 0,-3 4-556,-5 6 0,-4 6 0,-5 10 0,-4 8 23,-3 11 1,-7 8 0,-3 9 0,-3 7-22,-1 8 1,-5 6 0,0 6 0,0 4-161,21-40 0,1 0 1,1 6-1,1 2 1,-2-2-1,0 1 1,1 0-1,2 1-92,1-1 1,1 1-1,1-2 1,0-1-1,2 0 1,0-1-1,-14 44-98,2-9 1,-2-14-1,11-15 1,1-8 92,1-8 1,6-4-1,2-8 1,0-5-18,-1-2 1,4-4 0,-3-3-118,1-1 0,0-6-221,1-2 1,3-4-89,-7-1 0,6-7 0,-2-6 0,4-8-1526,1-4 2044,0-7 0,0-2 0,0-5 0</inkml:trace>
  <inkml:trace contextRef="#ctx0" brushRef="#br0" timeOffset="800">224 1104 8002,'-13'7'-416,"1"-1"1002,3 0 0,-3-3 0,4 5-278,-4 3 1,-1 0-1,0 4 1,-1 3-132,1 3 0,0 10 0,1 4 0,2 3 14,1 2 1,1 8 0,-6 2 0,3-1-50,2 3 1,-1-1 0,5 2 0,2-2-117,2-3 0,1-4 0,0-8 1,0-2 43,0-2 1,0 2-1,1-6 1,2-5 38,2-2 0,1 0 0,-3-3 0,2-3 265,3-5 1,0 0-137,6-5 0,-1-1 0,0-4 0,0 0 86,0 0 0,6-2 1,5-3-1,4-7-1,2-4 1,11-8-1,0 2 1,3-4-301,1-5 1,8 4 0,-3-6-1,-1 3-430,3-1 0,-1 0 0,2 5 1,-2 1-253,-3 3 0,2 3 1,-6 6 658,-2 0 0,-7 6 0,-3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38:09.4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1501 225 7502,'-13'0'-112,"0"0"0,0 0 686,0 0 1,0-2-1,-1-1 1,1-3-375,0-1 1,1-2 0,2-3 0,1 2-273,-1 1 0,-1 1 1,-3-5-142,1-1 1,0 1 0,-2 1-1,-1 2 131,-1 1 0,-1 5 0,4-3 0,-3-1 165,0 1 1,-5 4-1,3-3 1,-1 2 161,-4 0 0,4-1 1,-2 4-1,-2-2 3,-1-2 0,-1 0 1,0 2-1,-1-2-156,1 2 0,-2 2 1,-1-1-1,-3-1-133,-2-1 1,4 0 0,-6 4 0,1 0-61,2 0 1,-10 1-1,5 4 1,0 3-22,2 4 1,-1 1-1,-5 0 1,-2 1 96,1-1 1,4 4-1,2 2 1,2 0 55,-1 0 1,3 3 0,3-4 0,3-2 3,6-1 1,2-2 0,5 0 0,3 0-45,2 0 1,-1 0 0,5 0 0,2 1-38,2-1 0,1 0 1,0 2-1,0 1 3,0 1 1,0 2-1,0-3 1,0 3 29,0 2 1,0-4 0,1 4 0,2-1 6,2 1 0,3-1 0,-2 4 1,0-4 59,0-1 0,4 0 1,-1-3-1,3 2-17,1-2 0,1-1 0,3-2 1,0 0-38,-1 0 1,3 0 0,0 0 0,0 1-3,0-1 0,5 0 0,-2 0 0,2 0-1,3 0 1,-1 1 0,2-1 0,1 0 12,2 0 1,4 0 0,-4 0-1,-1 0 33,3 1 0,-6-1 0,6-1 0,-3-2 5,1-1 0,1-2 0,-3 3 0,2-1-26,-2 1 0,4-3 0,-3 1 0,-1-2-1,-1-4 1,-1 4 0,-1-1 0,0-1 2,1 2 0,0-3 1,3 4-1,0 1 10,0-1 1,2-4 0,-2 1 0,1-1 13,1 1 0,-2-1 0,5 5 0,0-1-44,-2 0 1,6 1 0,-6 2 0,2-3-14,0-1 1,-4 3 0,3-5 0,-1 1 37,1 0 0,-3-3 0,4 2 0,1-2-22,2-2 0,-3-2 0,1-1 0,0-2-3,2-3 1,5-1 0,-2-4-1,-5 0 82,-2 0 0,1-2 0,-3-1 0,-1-1 20,-3 1 1,-1 1-1,-8 2 1,0 1-46,0 3 0,-1-5 0,-5 3 1,0 1-21,0-1 1,-1-1-1,-2-1 1,-2-1 18,-2 1 0,2 0 0,-3-1 0,-1-3-40,2 0 1,-5-7 0,4 3 0,-2-4-35,1-2 0,-2 1 0,2-2 0,-3-1-5,-1-2 1,0 1 0,0 3-1,-1 1-1,-3 0 1,1-1 0,-6 1 0,-1 0 30,-2-1 1,-1 2-1,-2 2 1,-1 1-10,-2-1 1,-3 2 0,2 1 0,-2 1-13,-2 3 1,-7-3 0,-2 0 0,0 0-2,0 0 1,-6 1 0,0 5 0,-6 0-3,-3 0 1,3 1 0,-4 2 0,-2 2 87,-1 2 0,-6 2 0,0 4 0,0 0-46,-2 0 1,1 0-1,-5 0 1,3 0-158,2 0 1,1 4 0,5 1-1,3-2-148,0-2 0,8 1 0,0 1 0,8 1-458,5-1 1,-1 4 733,7 2 0,-3 3 0,-1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5:19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211 604 7975,'-24'21'-122,"2"-4"1,-9 4 0,3-1 0</inkml:trace>
  <inkml:trace contextRef="#ctx0" brushRef="#br0" timeOffset="513">817 196 7935,'26'-31'0,"-1"1"0,-4 0 477,-8 3 0,-6 2 1,-7 3 684,0 4 0,-1 10-452,-4 3 1,-4 5-1,-7 3-527,-1 1 0,-2 8 1,1 0-1,-2 5-77,-1 4 0,-5 1 0,1 4 0,-4 2-134,0 3 1,-4 2 0,3 8-1,-1 3-67,-1 4 0,0 5 0,-6 4 0,1 6-73,1 6 0,-5-1 0,7 6 0,0-3-76,4-2 0,-1-5 0,5-7 0,5-8-60,5-7 1,3-8-1,0-4 1,-1-2-479,1-1 0,6-11 168,3-3 1,2-10-1,2-3 193,0-8 1,6-11-1,4-7 1,5-8 420,2-4 0,7-13 0,-4-3 0</inkml:trace>
  <inkml:trace contextRef="#ctx0" brushRef="#br0" timeOffset="830">225 631 7935,'-5'-19'38,"1"-3"0,-5 3 0,3 1 0,-1 3 425,-3 2 0,2 0 0,0 1 220,-3 4 0,0 2-483,-3 6 1,6 1 0,0 4 0,1 3-30,0 4 0,2 6 0,-2 1 1,0 1-55,-1 4 0,4 5 0,-3 3 0,1 0-111,3 0 1,-3 5 0,2-2-1,-1 3 21,-1 1 1,5 5 0,-3 0 0,1 0 69,-2 1 1,2-4 0,-4 3 0,1-4 79,3-5 0,2-4 0,2-9 0,2-5 251,2-2 1,6-4-1,1-2 1,6-4-31,2-4 1,-2-1 0,4 0 0,1 0-194,2 0 0,-3-6 0,0-3 0,1-2-108,2-2 0,-3-1 0,-2 1 0,-1 0-732,-3 0 0,3 0 0,-1 0 0,-3-1-2071,-5 1 1,2 4 2705,-4 1 0,4 5 0,1-3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5:13.7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448 66 8722,'6'-12'16,"3"2"0,2 3 73,3 1 1,0-3-1,4 3 1,2 0-71,1 0 1,4 2 0,-3 4 0,1 0-255,-1 0 1,3 0 0,-5 0 0,2 2-176,0 2 1,-1-3 0,2 5 0,-3-1 409,-1-1 0,-1 6 0,-5-2 0</inkml:trace>
  <inkml:trace contextRef="#ctx0" brushRef="#br0" timeOffset="316">422 513 7838,'9'-1'1184,"-1"-3"-967,3-5 0,0-1 0,2-2 0,2 0-139,3-2 0,1-3 0,4 4 0,-2 0-223,-2 0 0,2 6 0,-2 1 0,0 1-156,0 1 1,-1 0 0,-3 4-1,1 0-295,1 0 0,-1 5 0,-5 4 596,-3 3 0,1 7 0,4 1 0</inkml:trace>
  <inkml:trace contextRef="#ctx0" brushRef="#br0" timeOffset="567">303 882 7838,'-4'9'-350,"0"0"690,-7-7 0,13 4 1,1-6-331,8 0 0,13-1 0,2-2 0,8-3-106,4-1 1,7-2 0,3-4 0,5 1 95,4 3 0,3-8 0,6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6:13.5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185 225 8243,'-18'19'526,"1"-6"1,-1-6 0,5-7 0,0 0 95,0 0 0,5-6 0,4-2 1,3-4-709,1-1 0,5 0 0,4-1-804,3 1 0,-3 4 0,-1 2 890,3 1 0,0-4 0,3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5:11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4108 369 8025,'13'-27'-123,"0"1"0,-4 0 0,-1 0 0,3-1 295,0 1 1,3 0 0,-3 1 0,0 1-52,-3 2 1,-5 6 0,3-3-1,-2 2-152,1-1 1,-1 5 0,-5 6 506,-4 1 1,2-3 277,-5 5 1,-1-1-371,-4 5 0,4 6 0,0 3 0,-1 3-57,-2 1 0,-1 6 0,0 3 0,0 4-107,0 5 0,-5 2 0,-2 7 0,-4 1-27,-4 3 1,-1 4 0,3 8 0,-2 3-162,-3 6 1,-1 2 0,-3 8 0,4-5-53,4-3 1,5-8 0,1-5 0,2-7-92,3-6 0,1-6 0,2-12 0,0-2-77,0-2 1,4 3 0,0-5-54,-1-1 0,4-6 1,0-2-590,1-2 0,2-2 438,-6-4 0,4-2 0,-2-2 0,0-3-146,-1-1 1,1-3 0,-3 2 0,1-4 15,-1-5 1,0 4 0,-1-4 0,4 2 521,1-2 0,-2 4 0,2-4 0,0 4 0,0 0 0,0-2 0,3 0 61,-1 0 0,-5 5 0,3-7 502,-1 3 1,4 7-1,-3 0 1839,0 2-2105,5 2 0,-7 8 0,6 2 0,-3 2-72,2 2 1,2 3 0,2 5-1,2 3 26,2 4 1,0 2-1,-2-1 1,3 2 88,1 2 0,-2 0 0,2 3 0,-1 0-135,-3-4 1,3 3 0,-2-1 0,1-2-10,0-1 0,-3-6 1,2-2-1,-1-1 96,2-3 1,-2-1-1,5-3-208,3-4 1,0-2 0,2-6 0,2-1-138,3-4 1,4-2-1,8-8 1,4-1-471,0-1 0,4-2 1,-5 3-1,1-2-1482,-3 2 0,1 1 2005,-2 2 0,-5 6 0,-6 1 0</inkml:trace>
  <inkml:trace contextRef="#ctx0" brushRef="#br0" timeOffset="1633">27 2896 7659,'-7'-6'663,"-1"3"1,5-5 388,-1-3 0,0 4-725,4-2 1,1 6-1,3-1-263,5 3 0,3-1 0,1-1 1,0-1-186,0 1 1,5 1-1,1 2 1,1 2-243,4 2 1,1-2 0,3 4-1,1-2-140,1 0 1,3 5 0,-4-5 0,3 1 73,2 1 1,-5-5 0,2 4 0,-4-4-498,0-1 926,-7 0 0,11 0 0,-3 0 0</inkml:trace>
  <inkml:trace contextRef="#ctx0" brushRef="#br0" timeOffset="2133">27 3515 8021,'0'-13'465,"0"4"0,0 0 1,1 0-284,4 2 0,2-5 1,6 4-1,2-3-72,2 3 1,4-4-1,5 5 1,2-1-294,3 4 1,2-2 0,5 2-1,-1 1-57,-2 1 1,-4 7-1,2 0 1,0 3-143,-4 2 0,-6 0 0,-2 0 0,-2-1-932,-3 2 1314,-2 0 0,5 2 0,2 1 0</inkml:trace>
  <inkml:trace contextRef="#ctx0" brushRef="#br0" timeOffset="176650">1225 2475 7854,'-32'-2'151,"-3"-2"1,-2-5 104,2-2 0,-2-1 0,7 2 0,0 2 284,3 3 1,2-4 0,1 4-507,2 2 0,6 2 1,-1 1-145,2 0 0,8 1 97,2 4 1,4 2 0,2 6 0,4 0 120,4 1 1,4-1 0,4 0-1,5 0 84,3 0 0,1 0 0,2 1 0,4-1 117,8 0 0,7-1 0,8-2 0,5-3-61,5-1 0,3 3 0,16-5 0,6-1-166,-40-2 1,1 0 0,3-4 0,0-2 0,1-1 0,0-1 0,2-2-1,0-2-31,2-1 1,-1-1 0,1 0 0,-1-1-1,0 1 1,-2 0 0,-1 0 0,0 0-12,-1 0 1,-1-1-1,0-1 1,-1 0-1,2-1 1,-1 1-1,0 0 1,-1-1-36,-1 0 0,-1 0 1,0 2-1,0 0 1,33-15-1,-3 4-32,-4 3 0,-7 2 0,-13-2 1,-12 4 153,-11 4 0,-12 1 0,-7-1 0,-5 1 193,-3 0 1,-2 0 0,-5-2 0,-3-2-109,-5-5 1,-9-3 0,-4-1 0,-3-1-100,-1 1 1,-8 0-1,-5-2 1,-8-3-212,-4-4 1,-3 1 0,-2 1-1,-4-1-87,-4 0 0,-9 1 1,-11-2-1,0 5-104,-6 7 1,0 4 0,37 12 0,-1 1 0,-3 0 0,0 0 84,-3 1 0,0 1 0,-2 1 0,0 1 1,0 1-1,-1 2 0,-1-1 0,-2 1-94,-1 1 1,0 0 0,-6 1 0,1 2 0,2 1 0,1 2 0,2 0 0,2 0 128,4 1 1,1 0 0,4 2-1,1 1 1,4 0 0,1 0-1,-44 16-517,9 2 1,14 2-1,14 1 686,2 6 0,7-1 0,3 5 0,4-2 0,4 1 0</inkml:trace>
  <inkml:trace contextRef="#ctx0" brushRef="#br0" timeOffset="177617">4397 2251 7872,'-23'-1'140,"-2"-4"1,0-3 91,2-4 1,7 3 0,-3 0 849,0-1 1,5 3-717,1-2 1,7 6-334,11-1 1,4 4 0,7 4-1,4 3-38,5 1 1,0 3 0,10-2 0,1 3 16,3 1 0,6 0 0,3-1 0,5-2 32,4-1 1,0 0 0,10 2 0,11 0 12,11-3 0,4-5 0,-42 0 0,-1 0 0,1-1 0,1 1-18,0-1 1,0 0 0,1 0-1,0 0 1,1-2 0,-1-1 0,-1-1-1,0-1 86,43-5 0,-1-4 0,-8-1 0,2 0 60,-1 0 0,-9-1 0,0 1 0,-4 0 24,-1 0 1,-4 0 0,0 0 0,-6-2-132,-6-3 1,-5 4 0,-3-4 0,-6 2-116,-2-1 1,-7 2 0,-5-3 0,-5 4-8,-7 1 0,-7-1 1,-2 0-1,-2-2 176,-3-2 1,-3-1 0,-5 2 0,-5-5 9,-6-3 0,-5-2 0,-5 1 0,0-2-139,-1-2 1,-5 2 0,-3-4 0,-1 1-122,0 0 0,-2-1 0,3 3 0,-4-3-142,-5-2 0,6 5 1,-4-3-1,-1 1 128,2 0 1,-7 5 0,-3 5 0,-5 2 230,1 3 0,-5 2 0,-2 2 1,-4 3-11,-4 5 0,-3 2 0,-7 4 0,-2 2 24,-2 5 1,-11 8-1,2 5 1,-2 3-132,2 2 1,3 3 0,42-14 0,1 0 0,-2 1 0,1 0-114,0 1 0,1 1 0,-39 14 0,5 2 0,8 0-227,6-1 1,0 4-1,10-4 1,4 1-48,8 0 0,2-4 0,14 2 0,3 1-122,2 0 1,10-5 0,0 3 0,9-1-1543,3 0 2069,2 5 0,12-8 0,2 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58:11.3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500 407 7811,'-25'0'-162,"4"0"1,-3-4-1,5-1 1,0 1 249,0-2 0,2 5 1,3-4-1,3 2 1569,2-1-1414,3 3 1,7-5 0,5 6-163,8 0 0,5 4 0,8 2 0,4 0 19,4 0 1,5-1 0,4-2 0,4 2-61,3-2 1,3-2 0,2-1 0,2 0 22,2 0 1,2 0 0,3 0-1,1-1 36,0-4 0,-2 1 1,-1-8-1,-4-2 96,-5-1 0,-10-4 0,-14 0 0,-5-2 182,-7-2 1,-2 3 0,-12-2-1,-2-2-25,-5-1 0,0 1 0,-7-1 0,-5 1-279,-5 1 1,-2-3-1,-3 8 1,-4 2-270,-4 1 0,-6 8 0,-8 3 0,-3 4-253,-4 4 0,-9 9 1,-4 11-1,-10 6 257,-10 10 0,39-16 1,0 1-1,-3 5 1,1 0-1,-2 2 0,0-1 20,-1 3 0,1 0 0,-2 1 1,1 1-1,2-2 0,1-2 0,6-2 1,2-1-1030,-29 22 1101,20-18 1,31-8-1,8-12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0:03.9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145 776 9922,'2'7'462,"2"-1"-239,5 0 1,7-3-1,3 5 1,1 3-71,4 0 0,2 3 0,5 0 1,4 4-176,3 4 0,6 1 0,3 0 0,2-1-58,5 2 1,4-1-1,-3-1 1,2-4 65,-1-4 1,-7-6 0,-2-4-1,0-4 186,0-4 0,-9-5 0,0-7 0,-4-3 148,-5-2 0,-1-1 0,-2-4 1,-1 0-46,-3-1 1,-2-3 0,-4-3 0,2 0-221,-2-4 1,-6-1 0,-3-1 0,-1-1-121,-3 1 0,-1-1 0,-4 2 0,-2 3-259,-5 4 1,0 4 0,-2 2 0,-4 3-113,0 4 0,1 8 0,1 3 0,-2 1-256,-3 3 0,4 3 1,-4 4-1,4 5-54,0 3 1,1 1-1,0 2 746,0 2 0,-6 4 0,-2 5 0</inkml:trace>
  <inkml:trace contextRef="#ctx0" brushRef="#br0" timeOffset="534">1159 552 7741,'9'0'0,"-1"-2"-38,3-2 1,-1-3 0,0-6 0,-1-2-70,1-3 1,0 4-1,1-5 1,-4 0 424,-1-3 1,-2 1-1,-5-1 1,-4-1 341,-4-2 1,-4-1-1,-4 0 1,-5-1-294,-3 1 1,-1 0-1,-2-1 1,-1 1-83,-2 0 1,-6 1-1,1 1 1,-5 4-206,-3 1 1,-6 6 0,2 5-1,-5 2-89,-4 4 1,-1 2-1,-4 4 1,5 6 16,3 6 1,-4 5 0,-2 5-1,1 2-103,6 3 1,2 4 0,7 7 0,3 5-201,5 4 0,7-6 0,11 8 0,9-2-657,6 0 1,11 2 951,5 0 0,6-1 0,7 1 0</inkml:trace>
  <inkml:trace contextRef="#ctx0" brushRef="#br0" timeOffset="1150">1646 1302 7671,'-19'0'255,"-3"0"0,-2 0 0,3 0 360,3 0 0,8 0 0,4 0-407,4 0 0,5 0 0,10-1 1,2-2 73,3-2 1,7 1-1,8 4 1,5 0-86,8 0 0,11-1 0,8-2 0,10-2-121,7 2 0,13-4 0,-41 3 0,3 1 1,6-2-1,3 1-8,6-1 0,2 1 0,2 3 0,2-1 0,4-1 0,1 0 0,-1 1 0,0 0-80,-2 0 0,1 0 0,-1-1 0,1 0 0,-2 1 0,1-1 1,-1 0-1,-2-1 160,-2 1 1,-2-1 0,-2-1-1,-1 0 1,-5 1 0,0 2-1,-1-1 1,0 0 115,1 0 0,-2 0 0,-8 0 0,-2 2 0,-2 0 0,-1 2 1,38-1 124,-8 0 1,-14 0 0,-11 1 0,-14 2 350,-13 1 0,-9 7-623,-10-3 1,-5-2 0,-8 0-434,-5 0 1,-7-3-1,-3 4 1,-1-1-1567,-4-3 0,-1-2 1,-1-2 1881,0-3 0,-6-10 0,-2-6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1:42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342 317 8205,'-13'-6'-151,"0"3"0,0-4 0,-2-1 534,-2 1 1,6 3 0,-2-5 788,2-1 0,3 4 328,-1 1-1118,6-2 0,-2 7-515,5 0 1,0 7 0,0 11-1,-2 2-360,-2 1 1,1 4-1,-4-3 1,-1 2-136,1 3 0,4-1 0,-1-1 0,2-3-313,2-5 0,0 2 941,0-1 0,0 0 0,0-5 0</inkml:trace>
  <inkml:trace contextRef="#ctx0" brushRef="#br0" timeOffset="433">329 1 8095,'-6'7'39,"-3"-1"1,-2-2 139,-2 1 0,-1 1 0,1-2 1,-1 5 338,-4 2 0,3 3 0,-4 0 0,2 4-401,-1 4 1,-4 4-1,3 3 1,0 3-67,0 2 0,0 6 0,5 5 0,-1 0 14,3 1 0,4 3 0,-1-2 0,4 1 27,4 1 1,1-3 0,0 3 0,0-5 59,0-3 0,6-6 0,1-3 0,2-3 20,0-4 0,1-12 0,6-1 0,3-3 60,2-2 1,-5 0 0,1 2 0,-2-3-48,-2 0 1,5-3 0,-1 4 0,-1 0-6,-1 1 0,-2 0 0,0 5-83,0 1 0,-4-1 1,-2 1-1,-1 3-74,-3 0 1,0 5 0,0-4-1,1-2-319,-1-2 1,-1-1 0,-2 1-564,0-1-258,0-6 91,0-1 1,0-8 1025,0-2 0,0-3 0,0-6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1:49.5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567 172 8063,'-27'0'-134,"1"0"0,0 1 1,-1 2-1,1 2 134,0-2 0,-1-2 0,1-1 0</inkml:trace>
  <inkml:trace contextRef="#ctx0" brushRef="#br0" timeOffset="683">80 93 8063,'-14'0'414,"1"0"0,4 0 0,1 0 130,-3 0 0,6 1 0,-1 2-76,0 2 0,4 5-237,-2-1 0,3 2 1,2 3-125,3-1 1,-1-4 0,6-2 0,1 0-131,2 0 1,1 1 0,2 2 0,2-3 103,5-1 0,5 3 0,3-5 0,6-1 90,2-1 0,2-2 0,4-2 0,5-2-58,2-5 0,1-3 0,4-1 1,3 0-74,2 0 1,0 0 0,-8 1 0,0 2-28,-1 1 0,4 2 1,-3-2-1,-5 3-45,-1 0 0,-11 5 0,4-4 0,-2 4-10,0 1 0,-5 0 0,0 1 0,-3 4-68,1 4 0,4-2 0,-4 2 0,0 1 46,1 2 0,-3-1 0,5 0 0,-2-4 103,-3-1 0,-1-2 1,-2-4-1,1 0 111,-1 0 1,0-6-1,0-3 1,1-2 59,-1-2 0,2-1 0,1 1 0,2 0-135,-2 0 1,-1 0-1,-2 1 1,1 2-86,-1 1 1,-1 2 0,-3-2-148,-5 5 0,-2 2 69,-2 2 1,-6 2 35,-2 2 0,-4-1 102,-1 6-35,0-6 139,0 2 0,-1-5-157,-4 0 1,4-1-1278,-3-3 0,1 1-2251,-2-6 3531,4 0 0,-11-4 0,5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1:53.0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53 356 7865,'-6'-13'533,"-3"0"0,2 0 0,0 0 1,1 0 207,3-1 1,1 6-475,2-1 0,0 7 0,0 2 0,0 9 22,0 7 0,5 6 0,-1 9 0,1 5 6,1 7 1,-5 11 0,3 12-1,-1 8-172,2 8 1,-4 10-1,1-41 1,1 1-1,-2 1 1,-1 1-233,0 0 0,0 1 0,0 1 0,0-1 1,-1-2-1,1-2 0,-3 44-104,-2-17 0,-4-17 0,4-17 0,-3-9-304,-2-5 0,4-10 16,2-2 0,2-11 1,2-7-125,0-7 1,2-7 0,2-5 0,6-8-102,7-11 1,-1-5 0,4-10 725,-1-5 0,4-11 0,-2-4 0</inkml:trace>
  <inkml:trace contextRef="#ctx0" brushRef="#br0" timeOffset="651">224 225 7865,'-10'11'192,"-3"-2"0,-8 3 0,2-5 1,0 2 448,0 0 1,-3-2 0,6 3 0,3-2 202,3-3 1,7 1-704,-2-1 1,10-4 0,5 4 0,6-3 49,6 3 0,9-4 0,4 4 0,4-4-158,5-1 0,5-1 1,6-2-1,4-2-109,1 2 1,4 2 0,8 1 0,4 1-23,0 4 0,-2 1 0,1 4 1,-5-1-28,-3 1 0,-7 2 0,-6-1 0,-7 0 164,-7-3 1,-10-5 0,0 2 0,-5-2 345,-3 1 1,-6-3 0,1 4 185,-2-4 0,-6-1-292,-1 0 0,-5 2-164,2 2 0,-4 1 0,1 6 0,2 7-67,5 5 1,-2 8-1,2 13 1,3 4-167,4 3 0,0 12 1,4 3-1,1 1 37,-1 1 0,2-7 0,4-3 0,1-2 17,-1-5 0,0-7 1,-1-1-1,-1-5 15,-2-3 0,-6-6 0,1 2 0,-2-5 172,-2-4 0,-6-3 0,-2-6 0,-4 0 287,-1 0 0,-1 1 1,-5-1 28,-7 0 1,0-1 0,-6-2 0,0-3-228,-3-1 0,-8 3 0,-3-5 0,-4 1-177,-4 0 1,-6-2-1,2 5 1,-3-1-179,-6 0 1,-5-2 0,-7 3 0,-1 3-200,-3 0 0,-3 2 0,-6 1 0,0-1 114,0 0 1,7 0 0,6-1 0,11-3 264,9-5 0,4-3 0,11-1 0,3 0-101,5 0 1,4 0 0,6-1-215,0-3-609,0-4 0,7 1-374,6 3 0,7-2 0,12 1 0,7 2 1261,8 2 0,10-5 0,3-1 0</inkml:trace>
  <inkml:trace contextRef="#ctx0" brushRef="#br0" timeOffset="1302">2317 870 7788,'-26'6'113,"-1"-5"0,1 3 1,0-2 116,-1-2 1,7 0 0,2 0 0,4 0-197,1 0 1,-1 0 0,1 0 0,0 0 256,0 0 1,0 0 0,0 1 957,-1 4-189,1-4 172,6 5-1149,1-6 0,8 0 1,2 0-1,5 0-56,2 0 1,9 0 0,3 0-1,6 0-222,6 0 1,3 4-1,3 2 1,3 2-91,4 2 0,4 2 0,2 1 1,1 1-85,2 4 1,8-4 0,-1 3 0,3-6-83,-2-2 1,-1-2 0,-7 2 0,-1-4-276,-2-4 1,-2-7 725,1-3 0,-6-8 0,-2-4 0</inkml:trace>
  <inkml:trace contextRef="#ctx0" brushRef="#br0" timeOffset="1669">3173 409 8309,'-12'-1'0,"2"-2"1616,1-2 1,2-1-1140,-2 2 0,3 5 1,6 4-1,2 12-90,2 11 1,-1 13-1,6 13 1,1 12-233,2 12 1,2 14 0,-5-42 0,0 2 0,1 1 0,2-1-88,0 1 1,1-2 0,0-2 0,1-1-1,16 47 1,2-4-168,1-4 0,-8-18 1,2-8-1,-4-14-198,-3-10 0,-1-5 0,-7-7 0,-2-3-446,-1-5 1,-6-2-169,1-2 1,-2-7-12,-2-6 0,0-12 0,0-13 922,0-8 0,-6-14 0,-1-13 0</inkml:trace>
  <inkml:trace contextRef="#ctx0" brushRef="#br0" timeOffset="2451">3186 501 7844,'-31'5'184,"0"-1"1,2 0-1,7-4 1,5-1-109,2-4 0,8 3 0,2-7 0,4-2 59,1 0 1,0-2-1,1-1 1,4 1 255,4 0 0,2 0 1,4 1-1,1 1 33,1-3 0,11 4 1,2-7-1,5 2-171,6 2 0,7 0 0,0 0 0,5-1-66,4 1 1,7 1-1,8 2 1,2 3-39,7 1 1,5 2 0,11 4 0,2 0-69,1 0 1,-1 0 0,-4 0-1,3 0-71,2 0 1,-49 0-1,1 0 1,2 0-1,-1 0 1,-1 0-1,-1 0 49,48 0 1,-4-6 0,-6-3-1,-4-3 67,-4-1 0,-7 4 0,-11 2 0,-3 1 64,-1 3 1,-4 2 0,-7 1 0,-5 0-59,-7 0 1,-2 6-1,-6 1 1,0 2-336,-4 0 1,-6-1-179,0 6 455,-10-1 1,-2-5 64,-6 1 0,-4-4 0,-2 2-20,-1-1 1,2 0-1,-4-2-120,-1 5 0,4 3 0,2 1 0,1 1-149,-1 4 1,2 8-1,-2 11 1,4 5-9,4 6 0,-1 11 1,6 5-1,3 6 38,4 4 1,0 0-1,6 5 1,0-3 48,-2-6 0,4-7 0,-5-14 0,1-6 68,3-2 1,-4-4 0,-1-5 0,-3-5 232,-2-3 1,-4-5 0,-2 0 0,-1-1-49,-3-1 0,-2 1 0,-1-5 0,0 0 19,0 1 1,-1-3 0,-4-1 0,-3-2-90,-4-2 0,-6-1 1,-1-2-1,-1 3-131,-4 2 1,-6-5-1,-4 2 1,-3 0-98,-2-1 0,-2 5 0,-9-3 0,2 0 16,-2-1 0,-8 4 0,-8-3 0,-7 0-7,-5 0 0,-7 3 1,-4-4-1,-6 1 118,45-3-1,-1 0 1,-2 2 0,-1 0 0,2-1 0,-1 0 0,-46 4 166,4 1 0,10-6 0,3 3 0,6-2-250,4 1 1,5 5-1,14-3 1,1 2-138,-1 0 1,3 0 0,6 4 0,11 0-1501,8 0 647,6 0 1,13-5-1,6-4-589,7-3 0,11-3 1652,4-7 0,9-6 0,2-11 0</inkml:trace>
  <inkml:trace contextRef="#ctx0" brushRef="#br0" timeOffset="2818">3976 712 7773,'-21'0'150,"2"0"0,6-2 344,0-2 1,6 1 0,4-4-44,6 1 0,4 1 1,6 5-1,2 2-225,2 2 0,2 9 0,5 11 0,-2 5-97,1 6 1,2 5 0,0 4-1,-2 4-127,-1 3 1,-6-3-1,2 1 1,-4-1-15,-1-1 1,-5-8 0,-5-8-1,-6-3 8,-6-2 0,-9-1 0,-5-3 1,-6-6 83,-6-6 0,-5 0 0,-4-4 0,-2 0-174,-1 0 1,-4-3 0,4-9 0,0-6-190,3-4 1,5-13 0,3-2 0,6-8 282,2-10 0,2-11 0,-1-13 0</inkml:trace>
  <inkml:trace contextRef="#ctx0" brushRef="#br0" timeOffset="3218">3647 712 8381,'-8'0'1266,"13"-6"0,9-1 0,5-2-1075,5 0 1,1 0 0,1-2 0,2 0-153,2 3 1,4 5 0,7-3 0,1 1-421,2 1 1,5-5 0,-4 5 0,0 1-76,1 1 0,-4 4 0,-5 2 0,-5 5 185,-4 3 1,-1 7 0,-9 3 0,-2 3 363,-1 1 0,-8 2 0,-3 1 0,-2 2 179,-2-2 1,4-1 0,2-3 0,1-3-119,4-5 0,2-2 0,4-4 1,5-2-197,3-4 1,1-4 0,1-1 0,-1-1 116,0-4 1,4-2 0,-3-6 0,-3 0 142,-4-1 0,-2 1 0,-6 0 85,-4 0 1,-3 0-1,-10 0 1,-5-1 154,-6 1 0,-5 0 0,-5 0 0,0 0-286,0 0 1,-5-1-1,-1 1 1,-1 0-413,1 0 1,2 0 0,3 0 0,1-1-699,0 1 1,5-4 0,4-1 0,3 2-628,6 1 1,3 2 1564,10 0 0,2 0 0,6 0 0</inkml:trace>
  <inkml:trace contextRef="#ctx0" brushRef="#br0" timeOffset="3801">4779 593 7773,'0'13'331,"-2"1"265,-2-1 1,2 0 0,-2 0 0,2 2-364,2 2 1,2-2-1,1 4 1,3 0-93,1 3 0,-3 4 0,5 3 0,1 4-79,2 0 0,1-2 0,0 4 0,1 0-238,-1-1 1,-2 2 0,0-5 0,-3-3-157,3-5 637,-5-4 0,-2-13 0,-8-6 125,-5-7 0,-3-6 0,-3-5 0,-1-4-329,-1-3 0,-2-1 1,3 0-1,-2-1-98,2 1 0,1-5 1,2-1-1,2-2-216,2-2 1,-1-1-1,5 1 1,2 1-215,2-2 0,7 1 0,2-1 1,6 5 150,3 4 0,2 0 0,5 11 0,-2 2 244,1 5 1,-4 4 0,-2 6 0,-2 1 29,-2 4 1,3 8-1,-1 9 1,-5 3 113,-2 1 1,-4 5 0,-4 1 0,0 0 44,0 0 1,-4-1-1,-2-6 1,-2-2-121,-2-1 1,3-6-1,-2 2-183,-1-3 0,2-4 100,0-2 0,5-5 0,-2-8 34,4-5 1,2-4 0,4-3 0,4-3 31,2-2 0,7 1 1,1-3-1,1 2 0,4 2 1,1 2 0,-1 5 0,0 3-4,-2 5 1,0 2 0,3 5 0,-3 6-11,-5 9 0,-2 9 0,-4 7 0,-2 1-5,-4 2 1,-4 4 0,-1-8 0,-1 1 40,-4-3 1,-2-4-1,-6-2 1,0-3-145,-1-4 1,1-5-1,0-4 1,0-5-252,0-3 1,4-1-1,2-2-190,1-7 1,1-3-1,5-14 542,0-6 0,6-5 0,2-2 0</inkml:trace>
  <inkml:trace contextRef="#ctx0" brushRef="#br0" timeOffset="4101">5437 383 7773,'-18'1'0,"1"2"798,1 1 0,-3 5 1,1-3-1,0 1-164,-1 4 1,3 2 0,-6 4-1,1 4-269,0-1 1,1 10 0,3-4-1,0 2-157,1-1 0,3 4 1,4 0-1,5 0-184,2 1 0,8-4 0,3 4 0,2-2-244,3 1 1,5-5 0,2-4 0,4 2-4,2 1 0,-1 0 0,0-2 0,1-3 67,-1-1 1,-1 3 0,-2-3 0,-2 0 276,-2 0 1,-8 3-1,-6-4 1,-4-2 106,-1-1 1,-1-2 0,-5 0 0,-6 0-93,-4 0 1,-7 0 0,1 1 0,-2-3-589,3-2 1,-3 1 0,5-5 0,0-2-1042,0-2 0,2-2 1493,3-4 0,1-2 0,0-6 0</inkml:trace>
  <inkml:trace contextRef="#ctx0" brushRef="#br0" timeOffset="4368">6977 883 7762,'-40'7'-165,"-2"-1"1,1-6 0,3 0 164,0 0 0,0-12 0,-2-2 0</inkml:trace>
  <inkml:trace contextRef="#ctx0" brushRef="#br0" timeOffset="4636">6200 922 7762,'-39'8'260,"5"3"1,3-3 0,4 0 387,0 1 1,4 0-379,5 4 0,8-6 1,15-2-192,3-4 1,4-1-1,3 0 1,2 0 298,5 0 0,9 0 0,4 0 1,4-1-33,5-4 1,9 3 0,10-7-1,6-1-134,5-2 1,5-1-1,5 0 1,3-1-219,4 1 0,1 0 0,-1 1 1,-5 4-282,-7 3 1,-7 4 0,-12 2 0,-6 4-25,-4 3 0,-20 4 0,-3 1 0,-10 0-403,-4 1 1,-5-1 61,-4 0 1,-4-6-41,-4-2 0,-4-5 692,-5-5 0,0-14 0,0-9 0</inkml:trace>
  <inkml:trace contextRef="#ctx0" brushRef="#br0" timeOffset="4985">7319 435 7734,'-25'-10'0,"3"-3"421,5-2 1,4-5 0,4-2-1,4-2-251,4 3 0,2-4 0,2 4 540,2 1 1,1 2-119,-2 9 0,-3 5 0,4 10 0,-4 8-294,-1 11 0,5 16 0,-1 16 0,-1 12 7,-1 7 0,-2 9 1,0 4-1,1 8-138,1-45 0,0 1 0,-1 0 0,0-1 0,1 3 0,2 0 0,-2-2 0,2-1-128,-1-1 0,2-1 0,11 47 0,3-12 0,0-12-344,0-15 0,3-12 1,-4-16-607,-2-8 456,-1-12 1,-8-10 0,-3-8 0,-2-7-521,-2-7 1,-2-7-1,-1-15 1,-2-6-1861,-3-5 2835,5-5 0,-8-12 0,3-1 0</inkml:trace>
  <inkml:trace contextRef="#ctx0" brushRef="#br0" timeOffset="6801">7359 251 7734,'-27'-7'0,"1"2"-101,0 4 0,-2 1 0,0 0 1,2 0 716,5 0 1,5 4 0,3 2 12,0 1 1,6-2-386,2 4 1,10-7 0,5 3 0,6-4-7,6-1 0,4 0 0,6 0 0,8 0-11,7 0 1,5-4-1,5 0 1,5-1-89,2-1 0,9 3 1,5-5-1,5-1-138,3 2 0,4-4 0,5 5 0,1 1-166,-1-1 0,-8-3 0,-7 5 0,-7 1 184,-6 1 0,4 1 0,-8-2 1,1-2 259,-4 3 1,0-1-1,-2 0 1,4-3-108,5-2 0,0 6 0,8-4 0,1 1-100,1 1 1,0-2 0,0 3-1,3-1-73,1 1 0,-1 1 0,-1 2 0,2-1-9,2-3 0,-7 2 0,5-2 0,-1 2-31,2 2 0,4-4 0,-2-2 0,1 0 4,-5 0 1,-3-2 0,1 2-1,-2-2-57,-1-2 0,-12 3 0,-2-1 1,-5 1 322,-4 0 0,-4 2 0,-1-2 0,-3 1 89,-6 3 0,-4 2 0,-8 1 0,0 0-105,1 0 0,-7 0 0,-2 0 0,-4 0 143,0 0 0,-1 0 0,0 0-305,0 0 0,-4 0 1,0 1-728,1 4 501,-4-4 0,1 5 0,-4-4 183,1 2 0,1-1 0,-5 6 128,0 1 0,0 2 0,0 2 1,0 5 148,0 8 1,0 6-1,0 11 1,0 6-11,0 5 0,0 8 0,0 12 1,0 8-317,0 6 0,0 2 0,0-2 0,1-4 42,4-4 1,2-4 0,5-11-1,-2-3-13,-1-8 1,-1-9-1,7-2 1,1-2 47,2 2 0,-1-9 0,-4 2 1,1-5 65,-1-2 1,0 3 0,0-3-1,0 4-25,0 0 0,1-2 0,-3-6 0,-1 0-88,-1 1 0,-4-2 1,2-2-1,0-1 10,1 1 1,-6-2 0,4-2-1,-1-3-264,-1-4 397,0-2-105,-4-3 0,-1-1-156,-3-6 0,-4 0 1,-5 0-1,0 0-110,0 0 1,0 0 0,0 0 0,-2 0 171,-3 0 1,-2 0-1,-8 0 1,-1 0-32,-2 0-1,-7 0 1,-1 0 0,-8 0 55,-4 0 0,-8 0 0,-4 0 0,-6 0 7,-5 0 1,-11-4 0,-6-2 0,-4 0 3,0 0 1,-3 0 0,2 3 0,-1-2 47,-1-3 1,10 5 0,2-3-1,9 2 73,6 0 1,3-1 0,0 5-1,3-1-3,5-4 0,-2 4 1,1-5-1,-5 2-56,-4-1 0,1 1 0,-6 4 0,-1 0-34,-1 0 1,-2 0 0,1 0-1,2 1-11,2 4 0,5-4 1,-3 5-1,2-1-37,0-1 1,0 0 0,2-4-1,0 0-64,-3 0 1,4 0 0,6 0 0,1 0 85,6 0 1,4-4 0,0 0 0,3 1 93,2 1 0,1 2 0,6 0 1,2 0 203,0 0 0,6 0 0,-4 0 0,2 0-37,3 0 0,5 0 1,2 0-1,0 0-156,2 0 1,-3 5 0,5-1 0,0-1-4,-1-2 1,5 4-1,-4-1 1,4 0-56,0 2 1,3-3 0,0 5-264,3-3 1,3 1-157,-3-1 1,5-2-348,-2 5 339,4-5 645,7 3 1,-5-4 778,3 2-558,-2-3 1,-2 11-303,0-3 1,0-2-53,0 2 0,-4 0-57,-1 4 0,1 0 0,2-1-109,-2-3 1,2-2-7,-2-3 0,3-1-436,1 6 215,0-6 187,0 3 193,0-6-752,0 0 700,0 6 65,0-5-264,0 5-77,0-6 0,1 0 111,3 0 315,-2 0-18,4 0 123,-6 0-466,0 0 93,0 6-126,0-5-113,0 5 13,0-6-4914,0 0 5221,0 6 0,6-5 0,1 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03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170 685 7697,'12'-2'0,"-2"-1"694,-1-1 0,-7-6-281,3 1 0,-4-3 1,1-1-143,2 0 0,3 0 0,7 0 0,0 0-129,4-1 1,-2 1 0,6 0 0,3 0 79,4 0 1,8-2 0,9-1 0,8-3 99,5-2 1,8 0 0,9-7-1,8-3-92,8-4 1,0 1 0,-44 17 0,0 1 0,46-17-24,-2 4 1,-4 1 0,-3 2 0,-5 1-33,-7 3 1,-10 3-1,-6 8 1,-3 0-78,-1 3 0,-5 3 0,-2-2 0,-4 1-176,-4 3 1,-7 2-1,0 1 1,-5 0-243,-4 0 0,-2-2 1,-4-1-1,2-1-1016,-2 1 1,-6 0-1413,-1-1 2748,-6 2 0,-9-4 0,-9 6 0</inkml:trace>
  <inkml:trace contextRef="#ctx0" brushRef="#br0" timeOffset="618">117 658 8065,'-6'8'1791,"5"-4"1,-2-8-1677,6-5 0,4-3 0,6-1 0,0-1 91,1-4 1,3 2-1,2-5 1,2 1-115,2-1 1,2-2 0,3-6 0,1-2-114,2 2 0,-2 0 0,-6 1 1,-1 0 48,2 3 0,-5 5 0,-3 1 0,-4 6-92,-4 1 0,-3 6-168,3 2 0,-5 4 91,2 4 0,-5-1 1,-3 6-1,-3 1 93,-1 2 0,-4 2 0,-5 2 0,-1 3 58,1 2 0,-5-1 0,-1 4 0,-3-2 166,-1 1 0,0 0 1,-1 1-1,1-4 75,0-1 0,-5 0 0,0-3 0,2 2-56,1-2 0,6-1 1,2-4-1,-1 0 15,1-3 1,5-3 0,1 2-47,3-1 0,9 0-251,-3-2 0,5 3 0,5 5 0,5-2-158,6-1 0,0 0 0,6 4 0,1 0-31,2 0 0,1-4 0,1 0 0,-1 1 50,0 2 0,-4-3 1,0-2-1,2 0 27,1 1 0,-5-5 1,-2 1-374,-4-3 1,-1-1-1023,1 0 1594,-7 0 0,-1-5 0,-6-3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2:42:41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488 40 8431,'-13'13'0,"0"-1"918,-1-3 0,1 1 0,0-4 1630,0 1-1710,0-4 1,4 3-1264,0-6 1,5 0 0,-5 0 132,-1 0 1,-2 0 0,-1 1 0,0 2-32,0 1 0,-1 5 0,1-3 1,-1 0 188,-4 0 1,4 3-1,-4-4 1,3 1 162,2 0 1,-4 3-1,-1-5-9,2-1 0,6-1 1,1-2 718,-1 0 447,4 0-133,0 0-930,6 0 1,0 6-124,0 2 1,-4 4 0,-2 1 0,-2 0-86,-2 0 1,3 5-1,-2 1 1,0 0-5,2 0 1,-3 0 0,5-3 0,1 3 37,-2 2 0,5-5 0,-4 3 0,4-2 34,1 1 1,1-1-1,4-3 1,2-1 118,0 0 0,5 0 1,-3-1-1,3-2 163,1-1 0,1-5 0,2 3 0,2 1-78,-2-1 0,-1-4 0,-1 3 0,2-2-116,2 1 1,4 1 0,-5-4 0,1 3-13,1-2 0,-4 3 1,4-2-1,-2 0-72,1 2 0,4-3 1,-3 4-1,0-1 35,0-3 0,4 3 1,-2 0-1,1 0-37,-1 0 1,6-1 0,4-2 0,-2 3 20,-1 2 0,-2-4 0,2 3 0,1 1-8,2-1 1,4-4 0,-3 1 0,2-2 154,2-2 1,2 0 0,2 0 0,-1-2-11,1-2 0,1-3 1,2-7-1,4 1-115,0 0 1,3 0-1,-6 0 1,-2 0-3,-1-1 1,1 6-1,-2-1 1,-6 0-11,-5 2 0,-4 1 1,-2 4-1,-1-1 31,1-1 1,-2 0 0,-1 2-1,1-1-42,-1-1 0,1-2 1,2 3-1,-1-1-17,2 1 0,0-4 0,3-1 0,1-1-92,2 1 0,-2 0 0,3-2 1,-2 1 51,2-1 1,-3-2 0,1-1 0,-6 2 31,-5 2 0,1-1 1,-2 4 384,-1-2 262,-7 5-399,3-8 0,-11 3 0,2-5-203,-6 0 1,2 0 0,-5 0 0,2 0-166,-1-1 0,-5 0 0,1-2 0,-2-3-82,-3-2 0,1 4 0,0-5 1,-2-2 49,-2-1 1,1 4-1,-6 0 1,-2 2 176,0 3 1,-7-3 0,-1 1 0,-2 4 18,-3 4 1,4-1 0,-4 7 0,-4 0 136,-6-2 0,2 4 0,1-2 0,2 2-110,-2 2 1,3 0-1,-3 0 1,5 0-65,4 0 1,-2 0 0,6 0 0,1 0-88,-3 0 1,6 5 0,-4-1 0,3-1 77,2-1 0,-2 2 0,-1 2 0,-2 1 58,2 3 0,-3-2 0,-1 0 0,1 3 77,0 0 0,-5 3 1,4-1-1,-2 0 128,0 0 0,-2 0 1,-4-1-1,0-2-48,3-1 1,2 0 0,-2 4 0,1 0-178,2 0 0,6-1 1,-1-2-1,6-1-214,2 1 0,1-3 1,-2 2-1,2 1-362,2 2 0,-3 1 1,5 2-1,-1 1-280,-1 2 1,6 1 0,-2-3 0,5 1-839,0-1 1,3 5 1677,-2 1 0,6 3 0,-3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10.4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751 343 7813,'-6'7'982,"-3"-3"0,2-2-625,-2-2 1,6-2-1,-3 0 39,0-3 1,4-1-149,-7 2 0,4 2-45,-3-2 1,-1 4-31,-4 4 1,1-1-1,2 6 18,1 1 0,0 2 0,-4 0 6,0-3 1,4 2-1,0-2 1,-1 3-35,-2 1 0,1 0 1,-1 0-1,0 0-147,-2 1 0,-2 0 1,2 4-1,1 2-62,0 1 0,0 4 1,0-4-1,1 3-94,3-2 0,-2 1 1,3-4-1,-1 0 121,1 0 0,0 3 1,-2-4-1,3-1 184,1 2 1,2-4 0,2 2-45,-2-2 0,2-2 1,-2 0-68,2 1 1,2-1 0,0 0 0,0 0-111,0 0 1,5 0 0,-1 1 0,1 0-69,0 4 1,-2-4 0,5 4 0,-1-3 71,0-2 1,-2 0 0,2 0-1,0 2 149,1 2 1,-4-7 0,3 4-1,1-3 5,-1 1 0,-4 1 1,3 0-1,-2 1 3,0-1 0,2-2 0,-3 0 0,2-3-3,-2 3 0,-2 0 0,-1 4 0,0 1-55,0 2 1,0-1-1,0-4 1,0 0-23,0 1 1,0-1 0,0 1 0,0 3-56,0 0 1,0 1-1,0-5 1,-1 0 63,-4 0 0,2 5 1,-4-1-1,0-1 62,-1-1 0,4-2 0,-5 2 1,-1 1-104,-2 1 1,-1 1-1,0-3 1,0 1 41,0 1 1,-5 5 0,-1-4 0,-1-1 59,-4 2 0,4-4 0,-1 2 0,1-2-27,-1-2 1,5 0-1,-1 1 1,2-3-99,2-2 0,1 3 0,2-5 0,1 2-24,-1 0 0,3-1 0,-1 5 0,1 1 50,0-1 0,2 1 1,-2 3 19,1 0 0,2-2 0,2-4 0,-1 4-12,-1 0 0,-1-1 0,5 1 1,0 1-18,0 2 1,0-1 0,0-2 0,0 1-73,0 1 0,2 2 0,1-3 0,3 2 41,1-2 0,-3 3 0,4-1 0,-1-1 28,0 2 0,1-4 1,2 2-1,-1 0 24,1 0 0,2-2 1,1 2-1,0-2 9,0-2 0,-1 0 0,-2-1 0,-1-2 71,1-1 0,2-5 0,1 5 1,0 0 45,0-2 0,0 3 1,1-4-66,-1 2 0,4-6 0,1 3 1,-2-2-97,-1 1 0,-2-2 0,0 4 0,0-2-57,0 0 1,0 2 0,1-1 61,-1 3 0,0 0 1,0 0 42,0 3 1,-1-4 0,-2 0 0,-1 1 86,1-1 1,0-3-1,1 4-16,-3-3 1,1 4-1,4-4-73,1-2 1,-1 2 0,0 0-31,0-2 0,-4-2 0,0-1 1,1 0-13,1 0 0,-2 0 1,0 0-1,1 0-33,2 0 0,-3 0 0,0 0 1,1 0-57,1 0 1,-2 2-1,0 1 82,1 1 0,2 2 0,1-3 23,0 1 0,0 2 0,1-3 0,-1 1-5,0-1 0,0 3 0,0-2 20,0-1 1,1-1 0,-1-2 0,0 0-1,0 0 0,0 0 0,0 0 1,1 0 4,-1 0 1,0 0-1,0 0-8,0 0 0,0 0 0,1 0 0,-1 0 5,0 0 0,0 0 0,0 0 5,0 0 0,1 0 1,-1 0-1,0 0-34,0 0 0,5 0 1,1 0-1,0 0-16,0 0 1,3 0 0,-3 0 0,1 0 15,3 0 1,2 0 0,2 0-1,-1 0 7,0 0 0,5-5 0,0 1 0,-2 1 71,-1 2 0,-2-4 0,0 1 0,1 1 44,-1 1 1,-1-2 0,-2 0 0,-1 1-93,2 1 1,-1-2 0,0 0 0,-2 1-40,-2 1 0,4 2 0,-2 0 1,1 0 30,0 0 0,-5 0 1,4 0-1,-1 0-39,1 0 0,-1 0 0,4 0 0,-4 0 22,-1 0 1,3 0-1,-3 0 1,1 0 43,4 0 0,-1 0 1,1 0-1,-4 0-73,-1 0 0,5 0 1,-2 0-1,1 0 13,-1 0 0,3 0 0,-3 0 1,3 0 90,1 0 0,0 0 0,1 0 0,-1 0-56,0 0 1,5 0 0,0 0 0,-1 0-79,2 0 0,-2 0 0,5 0 1,0 0 103,-1 0 1,2 0-1,-4 0 1,1 0-46,-1 0 1,7-1 0,-4-2 0,-1-2-29,0 2 1,-5 2 0,6 1 0,0 0 44,-1 0 1,-2 1 0,-6 2 0,2 2-55,3-2 0,-2 3 1,5-2-1,-2 0-69,-3 2 0,3-4 1,0 2-1,2-3 93,3-1 1,-5 0-1,-2 0 1,0 0 61,0 0 0,-2 0 0,4 0 0,-1 2-36,0 2 1,0-2 0,-5 2 0,0-1 40,0 1 0,-1-1 0,-1 5 0,-2-1 44,1 0 0,2-4 0,1 2 0,1-2-121,-1 1 0,2-3 1,1 4-1,2-4-26,-2-1 0,3-1 1,-1-2-1,-2-1 121,-1 1 0,-2 1 1,1 2-1,-3 0-67,-2 0 1,3 0 0,-4 0-1,1 0-3,0 0 1,-5 0-1,4 2 1,-1 1 40,1 1 0,-1 5 0,2-5 0,-3 0-36,0 2 1,1-4 0,7 2 0,-2-2-33,-3-2 1,2 0 0,-3 0 0,1 0 57,0 0 0,-2 0 0,4 0 0,-4 0 0,-1 0 0,3 0 0,-3 0 0,0 0-53,0 0 0,3 0 0,-3 1 0,0 2 37,0 1 1,3 1 0,-3-5 0,0 0 81,0 0 0,0 0 0,-1 0 1,4 0-130,2 0 1,3 0 0,-1 0 0,0 0-26,1 0 0,3 0 1,1-2-1,-2-1 12,-1-1 1,-1 0-1,-1 2 1,0-1 98,1-1 1,-5-1 0,-1 5 0,1 0-41,-1 0 0,4 0 0,-3 0 1,1 0 16,-1 0 1,1 0-1,-4 2 1,2 1-7,2 1 0,-2 1 0,1-5 1,0 0-22,-2 0 0,5 0 0,-5 0 0,2 0-44,0 0 0,-4 0 1,4 0-1,0 0 47,-2 0 1,4 0 0,-5 1 0,0 2 11,0 1 0,3 1 0,-3-5 0,0 0-21,0 0 0,3 0 0,-5 0 1,1 0 15,1 0 1,-3 4 0,4 1 0,1-3 28,-1 0 1,-2-2-1,4 0 1,0 0-51,-2 0 1,5 0-1,-3 0 1,1 0-41,-1 0 1,3 0 0,-3 0 0,1 0 67,-1 0 1,3 0 0,-4 0 0,1 0 18,0 0 1,-6 0 0,3 0 0,-2 1-27,1 4 1,-1-4 0,-3 4 0,-1-4 22,0-1 1,4 4 0,1 1-1,-2-2 41,-1-2 1,-7-1-1,1 2 1,2 1-96,0 1 1,2 0-1,1-4 83,-1 0 1,0 0 75,0 0 1,0 0-39,0 0 0,-4 0 9,0 0-76,-6 0 1,4 0-212,-2 0 84,-4 0 0,6 0-7,-2 0 139,-4 0 1,9-1 99,-5-3-18,5 2-56,-3-4-9,6 6 1,1 0-27,-1 0-17,-6 0 0,0 0 35,-2 0 200,-4 0-192,5 0 1,-6-1-78,0-4-220,0 4-65,0-5 266,0 6-293,0 0 80,6 0 283,-5 0 0,7 0 59,-4 0 1,-1 0-25,6 0 1,-5-1-106,5-4 0,-5 4-16,5-4 1,-4 4 27,3 1 0,1-4-24,4-1 0,-4-1 1,0 3-1,0-2-34,-2-3 0,5 5 0,-4-3 87,4 1 1,1-1 0,-1-4-1,-2 2 364,-1 2 0,-5 0 200,5 2 0,-4 1-60,3-6 1,-5 5-456,2-5 0,-4 5 0,-1-5-138,0-1 0,0 3 0,0-2-95,0-1 1,0 2 0,0-1 0,-1-1 83,-4-2 0,4-1 0,-4 0 0,4 0 123,1 0 0,-4 0 0,-1-2 0,2-1 75,2-2 0,-4 1 0,1 2 0,0-2 8,-2-5 0,3 3 0,-4 0 0,-1 1 14,1 1 0,0-5 1,-4 4-1,4 2-77,1 1 1,-3 2 0,4 0 0,-1-2-84,0-2 0,-3 2 0,5-2 1,-1 2-12,-1 2 1,5 0 0,-3 0 0,2-1-28,2 1 0,0 0 0,0 0 0,0-2 87,0-2 1,0 2 0,0-2 0,0 2-3,0 2 1,0-2 0,0-1 0,0-1-65,0 0 1,0 7 0,0 1 0,0-1-48,0-2 0,5-1 0,0 0 58,3 0 0,-4 0 0,5 0 8,1 0 1,2-1 0,1 1 51,0 0 0,-4 0 0,0 0 0,1 1 7,2 3 1,-4-2 0,1 2 0,1-3-21,2-1 0,-3 0 1,0 1-1,1 2-83,2 1 1,-1 0 0,0-2 0,-3 0-83,3 3 0,0 3 1,2-2-1,1 1 34,-1 3 1,0-3 0,0 2 0,0 1 101,0 1 1,5 1 0,1-2 0,0-1 29,0 1 0,4 1 0,-1 2 1,3 0 9,1 0 1,5 0 0,0 0-1,0 0 25,1 0 1,0 0-1,5 0 1,-4 0-10,-1 0 0,5 0 1,-3 0-1,1 0 34,0 0 0,-5 0 1,4 0-1,0 0-22,-1 0 0,-3 0 0,0 0 1,-2 0 53,-2 0 0,2-4 1,2-1-1,2 3-89,1 0 1,-3 2 0,2 0-1,0 0-81,3 0 1,-1 0-1,-1 0 1,1 0 71,0 0 1,-4 0-1,5 0 1,1 0 34,-3 0 1,4 0-1,-5 0 1,2 0 59,2 0 1,-2 0 0,-1 0-1,1 0-6,0 0 0,1 0 1,3 0-1,-2 0-77,-1 0 0,-4-1 0,3-2 0,-1-2-16,1 2 0,-3 2 0,4-1 0,0 0 21,-1-3 0,4 1 0,-5 2 1,2-1 21,1-1 0,-1 0 1,3 2-1,0-1 5,1-1 0,-7-1 0,8 5 0,-4-1-24,-2-3 0,4 2 0,-3-2 1,2 2-7,-2 2 1,1 0-1,-3 0 1,0-1 9,4-4 0,-4 4 0,1-3 0,0 2-3,-1 2 1,2 0 0,3 0-1,-2 0-31,-6 0 0,4 0 0,0 0 1,1 0 19,0 0 0,-4 0 0,4 0 1,1 0 51,2 0 1,2 0-1,-1 0 1,1 0-46,-1 0 1,5-1-1,0-2 1,0-2-2,1 2 1,0 2 0,5-1 0,-3 0 32,-2-3 1,5-4 0,-3 4 0,1-1 15,0 0 1,-4-3 0,3 3 0,0 0-36,0 1 0,0-4 0,2 4 0,-2 2-26,-2 2 1,5-3 0,-3-1 0,0 2-37,-3 2 0,-2 1 1,0 0-1,2 0 117,-1 0 1,-2-2-1,0-1 1,1-1 10,2 1 1,6-3-1,-2 2 1,2-1-76,-2 0 1,3 2-1,-3-5 1,4 1-49,0 0 1,-5 4 0,-2-3-1,-1 2-30,0-1 1,0-4 0,-5 5 0,1 0 79,-1-2 1,-3 0 0,-1-4-1,1 1 144,2-1 1,-4-2 0,-2 0 0,0 2-95,3 1 0,-1-1 0,0-6 1,-1-2-40,1 2 1,-5 2-1,3 1 1,-1-1-41,0 1 0,-1 0 0,-3 0 0,-1 0 28,0 0 1,1-1 0,-2 0 0,-2-2 48,-1-2 1,-4 1-1,2 3 1,0 0-38,1-4 1,-5 4 0,2-5 0,-4 1-31,-1 0 1,1-1 0,-1 3 0,-2-1-77,-2 1 1,-3 0 0,-6-2 0,0-4 55,0-3 1,0 0 0,0 2-1,0 1-33,0-1 1,-4-7 0,-2-2-1,0 0 2,0 0 1,-4 1 0,3 5 0,-2-2 38,0-3 1,0 5 0,-2-2 0,0 5-1,3-1 1,-3 4 0,-5 0 0,-1-1-39,1 1 1,-3 3-1,0-2 1,-2 2-43,-2-1 1,-4 1-1,-2 4 1,-3-1 41,-2 1 0,2 0 0,-6 0 0,-1 1 62,2 3 0,-4-1 1,3 6-1,-6 1 72,-3 1 0,5 2 1,-3 0-1,-1 0 49,-2 0 0,0 0 1,-3 0-1,-4 2-114,1 2 1,0 2 0,0 4 0,-3-1-14,-4 1 0,1 2 0,0 0 1,0-2-10,0-1 1,3 0-1,-3 2 1,0 0 48,0-3 0,4 0 1,-1 2-1,2-1 0,-2 1 0,2-3 1,-2 1-1,3-1 5,2 0 1,-1-2 0,0 3 0,1 1 33,-1-2 0,0 4 1,-1-5-1,-1-1-14,-2 1 1,0 3 0,4-5-1,0 1 18,1 1 1,-3-5 0,0 3 0,-2-1-6,1 2 1,7-4 0,0 4 0,-2-4-55,-4-1 0,5 0 0,-3 0 1,2 0 23,0 0 1,-3 0 0,-2 0 0,-1 2-40,1 2 0,2-3 0,2 4 0,-2-4-51,-3-1 1,2 0-1,-2 0 1,3 2 36,2 2 1,-3-2 0,-2 2 0,-3-1 21,1 1 0,0-2 0,5 4 0,-3-2-9,-5 0 1,4 2 0,1-3 0,3 2-9,1-3 0,-1 4 0,-3-1 1,-3-1-5,0 2 0,0-5 1,4 5-1,-2-1 70,-2-1 0,4 2 0,-2-3 1,1 1-51,0-1 1,-6 3 0,3 0 0,0 0-6,3-1 0,1 1 0,1-3 0,-4 2-84,-1-2 1,5 2 0,-2 0 0,3-2 35,1-2 0,-1-1 0,-2 2 0,-1 1 35,2 1 1,1 0-1,-1-2 1,0 1 23,-2 1 1,-2 1 0,4-4 0,-2 2-10,1 1 1,-4 1-1,0-4 1,0 2-8,3 1 1,-1 2 0,-1-3 0,-1 2-69,-3-2 1,3 2-1,0 0 1,0-2-1,0-2 0,3 4 1,-4-1-1,0 0 34,1 2 0,-3-4 0,4 2 0,-1-1 34,-3 1 0,3-1 1,0 5-1,2-3 46,2-2 0,1 0 0,-1 0 0,-1 2-10,1-2 1,2 2 0,0 0-1,-1-1 9,-2 2 0,0-5 0,4 4 1,0-4-9,1-1 1,-1 5 0,0-1-1,2-1-7,3-2 1,-2-1 0,5 0 0,-2 0-4,-3 0 1,5 0 0,0 0 0,1 0 15,0 0 1,-6 0 0,3 0 0,1 0 27,2 0 1,1 0-1,1 0 1,-4 0 35,0 0 0,6 0 1,-2-1-1,-1-2-65,2-1 0,-5-2 1,-1 3-1,0-1-62,3 1 1,3-3 0,0 1 0,-1 1-63,-2-2 0,0 3 1,5-4-1,-1 1 25,1 3 0,-5-3 1,0 0-1,0 1 119,-1-1 0,4-3 0,-3 3 1,3 0-47,1 0 1,1 2-1,-1 4 1,-1 0-62,-3 0 1,4 0 0,-4 0 0,3 0-68,1 0 0,-4 0 0,0 0 0,1 0 52,-3 0 0,5 0 0,-3 0 0,3-1 45,2-4 1,-2 4 0,0-4 0,0 4 29,3 1 0,2 0 0,-3 0 0,3 0 36,1 0 0,1-2 1,-2-1-1,1-1-30,-2 1 1,3 0-1,-1 0 1,0-1 43,1 1 1,-4-3-1,5 0 1,-2 0-30,0 1 0,1-1 0,-3 3 0,4-3-86,1-1 0,-5 2 0,3-2 1,1 1-56,2 3 0,-1-3 0,0 0 0,-1 1 68,1-1 1,-3-3-1,4 5 1,1 1-10,-2 1 0,2-2 0,-3-1 0,1 3-3,2 0 0,1 2 0,0 0 0,-3 0 7,-2 0 1,5 0 0,-2 0-1,3 0-30,2 0 1,0 0 0,-1 0-1,1 0 27,0 0 1,1 2-1,1 0 1,2 3 36,-1-2 0,0-2 1,1 1-1,3 1 6,0 1 1,3 0-1,-5-4 1,2 2-32,3 2 1,1-2-1,2 2 1,0-2-176,0-2 0,0 4 0,-1 0-591,1-1 0,5 0 1,-1 0-377,-1 1 1,2 2-1,-1-1 454,-1 4 0,-1 2 1,-3 1-1,1-2-103,0-1 1,0 1 819,0 8 0,0-4 0,-1 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14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539 646 7658,'-13'0'0,"0"0"-92,-1 0 0,6-2 1,-1-1 58,-1-1 0,-2-1 0,0 4 1,2-2 342,1-1 0,5-1 730,-5 5-473,0 0 1,1 0-291,-1 0 0,6 2-75,-2 2 1,4-1-123,1 6 0,4-5 1,2 3 110,2-1 0,0-1 1,7-5-1,3 0-19,3 0 0,6-5 1,3-2-1,6-3-21,2-5 1,8-2-1,7-1 1,9-5 7,6-7 1,7 1-1,8-6 1,5-2 29,3-1 0,-1 3 0,-2 2 0,-5-1-16,-2 0 1,-2 4 0,-2-4 0,-2 3-54,-5 6 0,-4-1 0,-5 6 0,-4-2-112,-2 0 0,-14 10 1,-8 0-1,-8 4-144,-7 0-422,-4 5 1,-8-2 111,-6 5 0,-1 4 0,-8 0 1,-3 1-235,-4 1 1,1-5 0,-4 5 0,2-2 28,-1 1 1,-5 0 0,1-2 0,-4 3-597,-5 2 1247,-3 0 0,-5 11 0,-1 2 0</inkml:trace>
  <inkml:trace contextRef="#ctx0" brushRef="#br0" timeOffset="533">421 751 7871,'-22'4'0,"1"1"222,2-2 1,-3-2 0,5-1 131,0 0 0,9-1 0,3-4-56,4-4 1,2-2 0,2-3 48,2 1 0,5 0 0,-1 0 0,1 0-68,-1 0 0,2 0 0,-2-1 1,3 0-148,1-4 1,5 4 0,1-5-1,1 1-113,3 0 1,4-4 0,2 3 0,2 0-154,-2 0 0,-1-2 1,-2 3-1,0 0-63,1-1 1,-2 9-1,-3-2 237,-5 5 62,-2 3 1,-14 10 0,-5 4 0,-8 4 120,-5 4 1,-5 5-1,-8-1 1,-2 3-24,-1 2 1,-3-1 0,-3 0 0,-1 2-116,1 3 0,-2-4 1,-1 4-1,-4-2-119,-1 2 0,5-3 0,-2 3 0,5-5-64,4-4 1,1 1 0,6-5 0,2-2-123,5-1 0,11-7 175,6 1 0,4-6 0,4 1 0,6-2 53,6-2 0,2 0 1,7-2-1,4 0-99,3-3 1,-1-1-1,4 3 1,2-2-312,1-3 1,0 5-1,-2-1 1,-2 2-424,-2 2 1,0 0 0,-4 2 0,0 2-1030,-3 5 1854,-8 9 0,8 2 0,-4 6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17.0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659 764 7902,'-20'0'325,"2"0"635,3 0 0,4-1-690,2-4 0,5-2 0,8-5-60,5 4 1,4-3-1,3 6 1,4-3 23,5-2 0,0-2 0,10-2 0,3-2-130,5-2 0,9-5 1,10 1-1,2-3 4,2-1 0,7-5 0,6-1 1,6-2 82,1-3 0,5 4 0,-3-2 0,2-2-3,2-1 1,-1 0 0,-3 2 0,-6 2-73,-6 2 1,-6 2 0,-7 7-1,-6 3-211,-7 1 1,-3 5-1,-17 7 1,0 1-391,-3 3 1,-6 2 0,-4 1-685,-2 0 1,-6 1 0,-2 4 82,-1 3 1,-8 6 1085,-6 3 0,-16 4 0,-4 5 0</inkml:trace>
  <inkml:trace contextRef="#ctx0" brushRef="#br0" timeOffset="549">146 1028 7825,'-34'5'30,"3"-3"1,8 2 0,2-2 188,2-2 1,8-2 0,6-2-1,4-5-66,1-3 0,1-1 0,4 2 1,4-1 69,2-1 0,2 2 1,2-8-1,3 0 139,4-2 1,7 0 0,3-1 0,2-1-125,2-2 0,8-6 1,4 0-1,2 2-150,-2 1 0,8 1 0,-2-4 0,3-3 29,2 1 1,-2 0 0,-5 7 0,-1 1-98,-2 3 0,-5 0 0,-9 8 0,-6 3 4,-6 4 0,-8 3-114,-6 4 1,-8 1-1,-1 4-10,-7 3 1,-6 6 0,-5 2-1,-4 3-36,-3 1 0,-5 2 0,-4 6 0,-3 1 62,-4 2 1,-1 0-1,3-5 1,-1 0 93,1 1 1,-7 3 0,-1 1 0,-1-2 122,0-1 0,5-3 0,0-2 0,3-2 333,5-2 1,9-6-152,8-4 0,11-6 0,8 1 0,12-3-128,12-1 1,7 0-1,9-1 1,2-2-102,1-1 1,4-5-1,-3 5 1,2 1-464,3 1 1,-5 2 0,-1 0-1,-3 0-435,-1 0 0,-7 6 1,-2 4-1,-5 5-322,-4 2 1,-7 7 0,-8-1 1123,-1 6 0,-2-1 0,-4 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475 14 7781,'-22'0'-363,"0"0"1,0 0-1,-5 1 1,2 2 354,4 2 1,-4-1 0,3-3 0,-3 2 202,-1 2 1,-1 1 0,2-3-1,2 1-30,1-1 1,4 3 0,-2-2 0,1-1 192,3-2 0,1-1 1,2 0 727,0 0 339,0 0-495,5 0-726,3 0 0,6 2 1,3 1-87,5 1 0,3 2 0,3-3 0,2 1-42,5-1 0,3 3 0,3-1 0,2-1-73,6 2 0,3-5 0,5 4 1,4-4 27,3-1 0,14 0 0,6 0 1,10 0-23,7 0 1,2 0 0,4 0 0,2 0 22,-45 0 1,-1 0 0,42 0-1,-4 0 1,-6 0 52,-3 0 0,0 0 1,-1 0-1,-2 0 104,-2 0 1,1 0 0,4-1 0,1-2-77,4-2 0,-11-3 0,-2 2 0,-8 0-49,-4 0 1,-2 0-1,-7 3 1,-7-1 14,-7 1 1,-7 1 0,-3 2 0,-1 2 13,-3 2 1,-3-1 0,-6 5-7,0-3 0,-5 6-347,-4-3 230,-3-2-35,-1 0-351,0-6-4167,0 0 4583,6 0 0,2 0 0,5 0 0</inkml:trace>
  <inkml:trace contextRef="#ctx0" brushRef="#br0" timeOffset="683">4463 185 7747,'-13'0'114,"0"0"1,4-4-1,2-2-114,1-2 0,1 0 0,7-4 0,4 2 1,7 1 0,6 2 0,9-4 0,2 4 0,5 1 1,5 0 0,4 3-1,7-1 654,9 1 0,4 2 0,14 1 1,5 0-207,6 0 0,6 0 0,-41 0 0,1 0 0,0 0 1,1 0-371,1 0 1,0 0-1,3 0 1,0 0-1,-3 0 1,0 0-1,1 0 1,1 0-123,0 0 0,0 0 0,3 0 1,-1 0-1,1 0 0,-1 0 0,-1 0 1,0 0 149,-2 0 1,0 0-1,0 0 1,1 0-1,-2-1 1,1 0-1,1 0 1,1-1 38,-1 0 0,0 0 0,0-2 0,-1-1 0,-4 2 0,0 0 0,1 0 0,0 0-52,-1 0 1,0 1 0,1-2 0,0 2 0,-1 0 0,-1 1-1,-2-2 1,0 0-2,49-4 0,-50 4 0,1 1 1,45-5-1,-2 1-33,-5 3 0,-10 2 0,-9 1 0,-4 0-39,-5 0 1,-4 0 0,-8 0 0,-7 0 104,-5 0 0,-7 0 0,-8 0-58,-4 0 0,-9 1-104,-5 3 0,-4-1 1,-4 5-108,-5-2 1,-3 2-1,-1-2 1,0 0-457,0 0 1,-5 0-1,1-3 1,0 1-183,3-1 0,-4-2 1,1-1-1,1 0 781,1 0 0,-4-11 0,-2-4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41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 93 7902,'-20'13'249,"-4"-4"0,7-2 395,1-1 1,9-1-313,7-5 1,5-2-1,10-2 1,4-5 48,7-3 0,4 1 0,8 0 0,4 3-210,3-3 0,1 1 0,5 0 0,5 1-150,2-1 1,3 3 0,7-1 0,2 2-118,5 3 1,-1 2-1,2 1 1,0 0-11,-4 0 0,-3 1 0,-5 2 1,0 2 130,2-2 1,-13-2-1,4-1 1,-6 0 71,-4 0 1,-2 2-1,-8 1 1,-5 1-66,-6-1 1,-8-2 0,-2 1-31,-6 2 1,0-1 1,-5 6 1,-7-5 0,-6 4-64,-4-3 0,-1 4 0,-1-4 0,1-1-423,0 2 1,4-5 0,1 5-829,-3 0 0,0-5 1310,-2 4 0,-1 2 0,1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41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178 159 7902,'-13'0'1008,"0"0"-504,-1 0 0,7-2 0,4-1 0,8-3-160,8-1 0,3-2 0,9-4 0,4 0-39,3 0 1,3 0-1,5-1 1,1 1-114,3 0 0,-2 4 0,6 2 0,3 0-233,5-1 0,0 5 0,5-1 0,0 3-99,-1 1 1,5 0 0,-5 0 0,1 0 5,1 0 0,-8 4 1,0 2-1,-6 0 118,-3 0 0,-1-1 0,-4-2 0,-2 3 30,-3 2 1,-4-4 0,-9 3 0,-3 1-166,0-1 0,-5-3 0,2 5-231,-5 1 1,-4 0 0,-4 1-168,1-3 0,-1 0 0,-6 2 26,-1-1 0,-6-6 0,1 1 0,-3-1 523,-1 1 0,0-2 0,0 4 0</inkml:trace>
  <inkml:trace contextRef="#ctx0" brushRef="#br0" timeOffset="434">152 632 7861,'-27'5'0,"1"-1"103,0-1 1,5 0 0,4 0 1195,2 1-991,2 1 0,7-5 0,6 0-14,7 0 0,9 0 0,5 0 0,2-2 167,5-2 0,12 1 1,1-4-1,5-1-74,8 1 0,5-2 0,8-4 0,3 1-338,5 4 1,4-4 0,4 5 0,5-2-91,3 0 1,2 6 0,-5-1 0,-10 2-57,-8 2 1,-12 6 0,-4 2 0,-5 0 65,-4 1 0,-7 0 1,-7 3-1,-3-2 116,-2-1 0,-1-5 1,-3 3-1,-5 1 462,-2-1 0,-2-4-350,0 1 1,-4 2-310,0-2-706,-6 1 162,3-5 0,-12 0-673,-3 0 0,-3 0 1329,-1 0 0,0 6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39.4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381 172 7968,'-26'-2'-138,"-1"-2"0,1-2 0,1-3 1,2 3 689,1 0 1,0 5-1,-3-3 1,2 2-129,1 2 0,1 0 1,-1 0-1,3 0-74,0 0 1,5 0-1,-4 0 529,3 0-730,8 0 1,3 0 0,8 0 0,5 0-201,3 0 1,7 0-1,3-1 1,4-4-4,5-4 0,4 2 0,9 0 0,4 0 16,3-1 0,8 1 0,2-3 1,3 2-78,2 3 0,7-1 0,5 3 0,5-2 36,3 2 1,1 2 0,2 1 0,-1 0-9,1 0 1,-6-4 0,-5-1-1,-11 2 80,-8 2 0,-10-4 0,-3 1 1,-5 1 72,-8 2 0,-5-4 0,-6 1 316,-4 1 0,-8 1-323,-1 2 0,-8 0-775,-1 0 135,0 6 0,-7-4 0,4 4-3,-2-1 0,1-2 0,4 6 584,0 1 0,0 2 0,0 1 0</inkml:trace>
  <inkml:trace contextRef="#ctx0" brushRef="#br0" timeOffset="484">118 632 7908,'-15'0'0,"-1"0"363,-2 0 1,1-4-1,4-2 709,0-1 0,5 2-816,4-3 0,4 3 0,6-2 0,8 0-211,11-1 1,7 1 0,9-3 0,3 1 68,4-1 0,4-1 0,2 1 1,4 1-189,8-1 0,0 4 1,4 2-1,-1 3 86,1 1 0,-1 0 0,5 0 0,1 0 61,-2 0 1,-1 0 0,-5 0 0,3 0 1,5 0 1,-8-2 0,-2-1 0,-6-3-32,-3-1 1,-2 3-1,-4-4 1,-6 2-73,-9 3 0,-12 2 1,-5 0-1,-4-2-395,0-2-362,-7 1 344,-7 4 1,-7 0-46,-7 0 0,6 0 0,-1 0 0,-1 1-123,-2 4 0,-3-2 1,-1 4 608,-1-1 0,-13 10 0,3-1 0</inkml:trace>
  <inkml:trace contextRef="#ctx0" brushRef="#br0" timeOffset="934">328 1080 7908,'-13'0'273,"0"0"1,0 0 648,0 0 0,0 0-225,-1 0 1,9-6 0,6-1-290,11-1 0,8-3 0,11 2 0,4-4-117,3-5 1,7 4-1,5-4 1,4 3-274,3 2 0,5 4 0,-4 2 0,1 1-164,-1 3 1,7-2-1,-3 0 1,4 2-28,-1 2 0,-4 1 1,2 1-1,-2 2 55,2 2 1,-6 0 0,-4-2-1,-8 2 125,-4-2 1,-6-2-1,-3 1 1,-4 0 86,-7 3-224,-5-1-20,-9 2 1,-2-4-185,-10 2 0,2-3 0,-6-1-733,-1 0 0,3 0-140,-2 0 0,0 0 1207,-4 0 0,0 0 0,0 0 0</inkml:trace>
  <inkml:trace contextRef="#ctx0" brushRef="#br0" timeOffset="1383">486 1593 7754,'-25'0'0,"1"0"24,-3 0 1,8 0 0,-6 0 0,5 0 611,4 0 0,1 0 0,2 0-253,0 0 0,6-1 1,4-2-1,4-3-184,3-1 1,8-1-1,1-2 1,8 1-10,4-1 0,2-2 0,4-1 1,4 0-16,3 0 1,6 0-1,2 1 1,0 2-192,4 1 1,1 2-1,2-2 1,1 3-110,3 0 0,3 5 0,4-4 1,-1 4-8,-1 1 1,-5 0-1,1 0 1,-1 1 44,-1 4 0,-12-4 0,0 5 0,-11-1 43,-5-1 0,-2 5 1,-1-3-1,-3-1 10,-4 1 0,-8 0 1,-1-3-88,1 1-424,-4 1-278,0 1-346,-6-5 556,0 5 1,-2-6 612,-2 0 0,2-6 0,-3-1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47.2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 10954,'1'-8'349,"4"0"-301,4 2 1,-2 1-1,2 2 1,1-2-227,2 2 1,1 2-1,0 1 1,0 0-178,0 0 0,-4 0 1,0 0-4,1 0 0,2 1 330,1 4 0,-6 2 1,-2 6 112,-4 0 0,-2 1 0,-4-1 0,-4 0 21,-2 0 0,-1 2 0,2 1 0,1 1 155,-1-1 0,0-1 1,-1-2-129,3 0 1,5 1 0,-2-1 37,4 0 1,2-6 0,4-2-74,3-4 0,8-1 0,3-1 0,2-2-285,2-2 0,1-5 1,-1 1-1,-2-2-801,-2-3 1,-2 6 987,-4-1 0,6 0 0,2-4 0</inkml:trace>
  <inkml:trace contextRef="#ctx0" brushRef="#br0" timeOffset="549">159 514 7860,'-13'0'651,"0"0"0,4 0 560,0 0-868,6 0 0,-1-1-167,8-4 0,3 4 0,7-5 0,0 2-208,4-1 1,1-3 0,4 3 0,-2 1-215,-2-2 1,3 4 0,-5-2 0,-1 3-115,-1 1 0,-2 0 0,0 0 176,0 0 0,-1 1 0,-3 3 1,-5 5 124,-2 3 0,-8 1 0,-1 0 0,-2 0 177,0 1 0,-4-1 1,-5 1-1,2 2 138,2 2 0,-4 0 0,0-5 0,4 0 271,4 0 0,-2 0-289,3 0 1,3 1-276,2-1 0,4-4 0,4-2-33,5-1 0,-2-2 0,2-4 0,1 0-249,2 0 1,1 0 0,0 0-241,1 0 1,3 0 0,1 0 0,-2 0 558,-2 0 0,0 0 0,-1 0 0</inkml:trace>
  <inkml:trace contextRef="#ctx0" brushRef="#br0" timeOffset="1066">146 1080 7969,'1'-8'593,"4"-1"1,-2 1-1,4-2 1,0 3-434,0 1 1,2-4 0,4 2-292,1 1 1,-1 0 0,0 4 0,0-1-51,0 1 1,0 1 0,1 2-37,-1 0 1,0 0 0,-1 2 83,-4 2 0,3 3 0,-7 6 101,-1 1 1,-2-1-1,-1 0 1,0 0 131,0 0 0,-1-4 0,-2 0 0,-3 0 85,-1-2 1,-2 5-1,-4-4 1,0 3 130,0-3 1,-1 4-1,1-3-135,0 3 1,1 1 0,2-2 0,3 0 42,1-3 0,2-3-159,4 4 1,5-2 0,4 2-1,3-5-63,1-2 1,5-4-1,1-1 1,0-1-294,0 1 1,3-3 0,-5 0 0,-1-1-256,-1-3 0,-2 4 0,0 0-1633,0 0 2179,-5 5 0,3-11 0,-3 5 0</inkml:trace>
  <inkml:trace contextRef="#ctx0" brushRef="#br0" timeOffset="1534">264 1554 9026,'0'-9'676,"0"1"1,2-3-492,2 0 0,-1 2 0,6 0 0,1-1-105,2-2 1,1-1-1,0 0 1,0 0-280,0 0 1,1 4 0,-1 1 0,0 3-233,0 2 1,0 1 0,0 2 190,0 0 1,-5 6 0,-4 3-1,-2 3 145,-2 1 0,0 1 1,-2 2-1,-2 2 210,-5-2 0,2-1 0,-2-2 1,-1 0 162,-2 0 1,-1 0 0,0 1 0,1-1 172,3 0 1,-2-1-1,3-2-70,1-1 0,-3-5-243,5 5 1,1-5-182,4 5 0,6-5 1,2 4-128,4-3 1,-3 0-1,0-5 1,1 0-422,2 0 1,1 0 0,0 0-629,0 0 1219,0 0 0,0 0 0,1 0 0</inkml:trace>
  <inkml:trace contextRef="#ctx0" brushRef="#br0" timeOffset="2001">396 1910 7835,'-13'11'-218,"0"-2"1,-1-3 156,1 0 0,0-5 1,1 5-1,2-2 1962,1 1-1254,6-1 0,-2-5-356,5-4 1,0 2-1,1-4 1,3 0-104,5 0 1,3-2-1,1-4 1,0-1-112,0 1 1,2 0 0,1 0 0,2 1-164,-2 3 1,-2-2 0,-1 2-1,1-1-150,-1 1 0,0-1 0,0 5 1,0 2-232,0 2 1,-4 1 0,-1 1 190,-3 4 1,0 4-1,-7 8 1,-4 5 152,-7 3 0,-1 6 0,-7-1 0,1 1 155,-1 1 1,1-2 0,-4 3-1,4-1 97,1-2 1,-3-3-1,4-2 1,4-3 501,4-4 1,-1-4-332,7 0 1,1-3 0,7-2 0,7-5 53,5-2 0,1-7 1,8 0-1,3-1 104,0 0 0,1-4 0,0 1 0,3-3-437,2-1 0,-5 0 1,2 1-1,-3 2-758,-2 1 0,-5 2 0,-4-2 737,-2 5 0,-8 2 0,-1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45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132 106 7834,'-6'-13'-408,"5"0"1,-5 0-1,1 0 525,1-1 0,-2 6 0,3-1 1525,-1-1-95,0 4-1048,4 0 0,0 7-328,0 4 1,0 2-1,1 6 1,2 0 1,1 1 0,5 3 0,-3 2 0,0 3-137,0 6 0,2-2 0,-2 5 0,2-2-160,2 2 1,1-3 0,3 2 0,-1-2-38,0-1 0,-4-6 1,0 0-1,-1-2 318,0-3 155,3-7 0,-9-5-28,2-8 0,-4-3 0,-4-7 1,-5 1-312,-3 0 1,-1 0-1,0 0 1,0 0-145,0-1 1,-2 1 0,-1 0 0,-2 0-55,2 0 0,2 5 0,1 4 0,-2 3-92,-3 1 0,4 1 0,-4 3 234,4 5 0,6 7 0,4 3 0,2 2 42,2 2 1,3-2 0,6-1 0,9 1 15,5-1 1,3-4-1,2 0 1,3-6-214,4-5 0,-1-4 0,1-1 0,0 0-103,-2 0 1,0-10-1,-7-3 1,0-3-1150,1-3 1490,-7-2 0,5-5 0,-5 0 0</inkml:trace>
  <inkml:trace contextRef="#ctx0" brushRef="#br0" timeOffset="316">408 304 7860,'-11'8'0,"0"1"265,3 1 0,5 2 0,-2 1 58,4 1 0,1-6 0,3 0 0,4-3-204,6-2 0,5-1 0,-1-2 1,5-2-144,3-2 0,2 1 0,-1-6 1,2-1-4,2-2 1,-6-1 0,2 0-1,-2 0-115,-4 0 0,-1 0 0,-6-1 0,-1 1 51,-3 0 1,-3 0 0,-6 0 106,0 0 1,-2 5-1,-2 4 1,-5 1-46,-3-1 0,-1 2 1,-2-1-1,-1 5-1,-1 2 0,-2 6 0,3-1 0,-2 4-33,2 5 1,1-2-1,4 4 1,0 1-75,3-1 1,5 2 0,-2 5 0,4-1-81,1 0 0,10-1 0,5-2 0,4-1-102,4 2 1,4-1 0,2-1 0,3-4 318,2-4 0,1 5 0,4 2 0</inkml:trace>
  <inkml:trace contextRef="#ctx0" brushRef="#br0" timeOffset="716">856 593 7697,'-4'15'97,"-1"2"0,-1 0 1,3 5-1,-1 1-39,1 2 0,2-3 0,1 0 0,0 0 59,0-2 1,4 1 0,2-7 0,0 1 590,0-4 0,4-2 312,-1 0-788,-4-3 0,1-12 0,-6-3 0,0-2-139,0-3 1,-1 0 0,-2-4 0,-3-4-77,-1-3 1,2-2 0,-2-4 0,1-3-81,3 1 0,2-5 1,1 3-1,0-5-62,0-4 1,0 5 0,1-2 0,4 6 33,3 2 0,3 3 0,-1 5 0,-1 3 10,1 4 0,2 8 1,1 3-1,0 1-189,0 3 1,-4 2-1,0 1 98,1 0 0,0 5 0,-1 4 0,-5 3 61,-2 1 1,-2 5-1,0 1 1,0 0 103,0 0 1,-2 3 0,-2-3 0,-3 0 96,-1 0 0,-3-2 0,3-4 0,1 1-178,3-1 1,-2 0 0,0 0-695,-1 0 0,2 0 782,-4 0 0,1 1 0,-6-1 0</inkml:trace>
  <inkml:trace contextRef="#ctx0" brushRef="#br0" timeOffset="1550">316 883 7264,'-8'-4'488,"-1"-1"1,4 1 0,-3 4 288,-3 0 0,5-2 20,2-2-702,3 2 0,2-5 0,3 4 0,7-3-127,5-1 1,3 4-1,4-3 1,-1 2-122,2-1 1,0 1 0,3 4 0,-2 0-116,-3 0 1,-3 0-1,-6 2 1,0 2 67,0 5 1,-6 2 0,-2 3-1,-4-1 193,-1 0 0,-1 0 0,-4 2 0,-3 1 229,-4 1 1,-1 1 0,0-5 0,-1 0 119,1 0 1,2 1-1,0-1-171,3 0 1,0 0-1,-1 0-116,5 0 0,4 1-48,4-1 0,4-6 0,5-1 0,0-2-137,0 1 1,5-1 0,1-4 0,1 0-166,4 0 1,-4 0-1,1-1 1,-2-2-409,-3-2 703,-2 1 0,0 4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23:02:50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354 296 7909,'-35'-6'25,"1"-1"0,2-1 103,3 4 0,3-2 1,4 0-1,3 0 91,0 0 0,4-2 1,-2 2-1,2 0 163,2 0 0,0 0 0,-1 3 0,1-1 458,0 1 1,4 2 718,1 1-1538,5 0 0,-2 0 0,10 0 0,5 0-47,6 0 1,0 0 0,6 0-1,3 1-97,4 3 0,3-2 0,6 4 0,0 0-223,3 2 0,8 0 0,-1 0 1,3 3-8,2 0 1,-1 3-1,2-1 1,3 1 201,5 4 1,-2-4-1,0 4 1,-3-3 66,-6-2 0,2-4 0,-6-2 0,-1-1 12,-2-3 1,-4-2 0,-4-2-1,-1-4-151,2-3 0,0-6 1,-2-2-1,-3-1-534,0 1 0,-4-5 757,2-1 0,-8-3 0,-3-1 0</inkml:trace>
  <inkml:trace contextRef="#ctx0" brushRef="#br0" timeOffset="383">1276 19 7982,'-27'0'0,"1"0"-129,0 0 1,5-1 0,4-2 0,2-2 1127,2 3 0,6-1-133,2-2 1,4 5-827,1 0 0,7 6 1,5 7-1,5 0-43,4 1 1,1 3 0,5 2 0,3 0-48,0 0 1,7 5-1,-2-2 1,3 2-110,2 3 0,-1 0 1,1 3-1,-1 0 104,1 0 0,-1 3 0,-1 1 1,-4 0 124,-8-4 0,-3-3 0,-8-5 1,-5-5 132,-2-2 0,-4-2 0,-5-1 0,-5-2 470,-7-1 1,-11-1 0,-8 6-1,-3-1-59,-6 0 0,1 0 1,-5-1-1,1-2-390,0-1 0,0 0 1,5 2-1,1 0-413,3-3 1,-3-3 0,4 2-1,2-1-553,6-3 1,1 3 0,7-1 0,2 1-860,2 0 0,6 4 1601,4-1 0,2 3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6880E2-0A2B-40C6-A465-19E434308345}" type="datetimeFigureOut">
              <a:rPr lang="en-US" altLang="en-US"/>
              <a:pPr/>
              <a:t>11/9/22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500" b="1" dirty="0"/>
              <a:t>The two major things to avoid are duplication and missing information.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88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4224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8226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696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5785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918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results</a:t>
            </a:r>
            <a:r>
              <a:rPr lang="en-US" baseline="0" dirty="0"/>
              <a:t> are </a:t>
            </a:r>
            <a:r>
              <a:rPr lang="en-US" baseline="0" dirty="0" err="1"/>
              <a:t>order_num</a:t>
            </a:r>
            <a:r>
              <a:rPr lang="en-US" baseline="0" dirty="0"/>
              <a:t> values 20007 and 20008. So we want to find out which customers placed these two orders.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90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only works on the current instance.</a:t>
            </a:r>
          </a:p>
        </p:txBody>
      </p:sp>
    </p:spTree>
    <p:extLst>
      <p:ext uri="{BB962C8B-B14F-4D97-AF65-F5344CB8AC3E}">
        <p14:creationId xmlns:p14="http://schemas.microsoft.com/office/powerpoint/2010/main" val="678345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Subqueries are processed starting with the innermost SELECT statement and working out from that point. Notice that indenting the subquery makes it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4225034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Subqueries SELECT statements can only retrieve a single column. Attempting to retrieve multiple columns will return an error.</a:t>
            </a:r>
          </a:p>
        </p:txBody>
      </p:sp>
    </p:spTree>
    <p:extLst>
      <p:ext uri="{BB962C8B-B14F-4D97-AF65-F5344CB8AC3E}">
        <p14:creationId xmlns:p14="http://schemas.microsoft.com/office/powerpoint/2010/main" val="247754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631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071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7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285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11/9/22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11/9/22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962845"/>
            <a:ext cx="8699081" cy="4083940"/>
          </a:xfrm>
        </p:spPr>
        <p:txBody>
          <a:bodyPr/>
          <a:lstStyle>
            <a:lvl1pPr marL="347472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310EE6E-D9C3-46C7-B19D-1D899B7DE1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11/9/22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11/9/22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7775917" y="4393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Subqueries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fontAlgn="base">
        <a:lnSpc>
          <a:spcPts val="3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40.xml"/><Relationship Id="rId5" Type="http://schemas.openxmlformats.org/officeDocument/2006/relationships/customXml" Target="../ink/ink37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46.xml"/><Relationship Id="rId18" Type="http://schemas.openxmlformats.org/officeDocument/2006/relationships/image" Target="../media/image50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47.png"/><Relationship Id="rId17" Type="http://schemas.openxmlformats.org/officeDocument/2006/relationships/customXml" Target="../ink/ink4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46.png"/><Relationship Id="rId4" Type="http://schemas.openxmlformats.org/officeDocument/2006/relationships/image" Target="../media/image43.png"/><Relationship Id="rId9" Type="http://schemas.openxmlformats.org/officeDocument/2006/relationships/customXml" Target="../ink/ink44.xml"/><Relationship Id="rId1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54.xml"/><Relationship Id="rId18" Type="http://schemas.openxmlformats.org/officeDocument/2006/relationships/image" Target="../media/image58.png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12" Type="http://schemas.openxmlformats.org/officeDocument/2006/relationships/image" Target="../media/image55.png"/><Relationship Id="rId17" Type="http://schemas.openxmlformats.org/officeDocument/2006/relationships/customXml" Target="../ink/ink56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7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5" Type="http://schemas.openxmlformats.org/officeDocument/2006/relationships/customXml" Target="../ink/ink55.xml"/><Relationship Id="rId10" Type="http://schemas.openxmlformats.org/officeDocument/2006/relationships/image" Target="../media/image54.png"/><Relationship Id="rId19" Type="http://schemas.openxmlformats.org/officeDocument/2006/relationships/customXml" Target="../ink/ink57.xml"/><Relationship Id="rId4" Type="http://schemas.openxmlformats.org/officeDocument/2006/relationships/image" Target="../media/image51.png"/><Relationship Id="rId9" Type="http://schemas.openxmlformats.org/officeDocument/2006/relationships/customXml" Target="../ink/ink52.xml"/><Relationship Id="rId1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63.xml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61.xml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customXml" Target="../ink/ink69.xml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68.xml"/><Relationship Id="rId5" Type="http://schemas.openxmlformats.org/officeDocument/2006/relationships/customXml" Target="../ink/ink65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67.xml"/><Relationship Id="rId1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customXml" Target="../ink/ink75.xml"/><Relationship Id="rId18" Type="http://schemas.openxmlformats.org/officeDocument/2006/relationships/image" Target="../media/image79.png"/><Relationship Id="rId3" Type="http://schemas.openxmlformats.org/officeDocument/2006/relationships/customXml" Target="../ink/ink70.xml"/><Relationship Id="rId7" Type="http://schemas.openxmlformats.org/officeDocument/2006/relationships/customXml" Target="../ink/ink72.xml"/><Relationship Id="rId12" Type="http://schemas.openxmlformats.org/officeDocument/2006/relationships/image" Target="../media/image76.png"/><Relationship Id="rId17" Type="http://schemas.openxmlformats.org/officeDocument/2006/relationships/customXml" Target="../ink/ink7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8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11" Type="http://schemas.openxmlformats.org/officeDocument/2006/relationships/customXml" Target="../ink/ink74.xml"/><Relationship Id="rId5" Type="http://schemas.openxmlformats.org/officeDocument/2006/relationships/customXml" Target="../ink/ink71.xml"/><Relationship Id="rId15" Type="http://schemas.openxmlformats.org/officeDocument/2006/relationships/customXml" Target="../ink/ink76.xml"/><Relationship Id="rId10" Type="http://schemas.openxmlformats.org/officeDocument/2006/relationships/image" Target="../media/image75.png"/><Relationship Id="rId19" Type="http://schemas.openxmlformats.org/officeDocument/2006/relationships/customXml" Target="../ink/ink78.xml"/><Relationship Id="rId4" Type="http://schemas.openxmlformats.org/officeDocument/2006/relationships/image" Target="../media/image72.png"/><Relationship Id="rId9" Type="http://schemas.openxmlformats.org/officeDocument/2006/relationships/customXml" Target="../ink/ink73.xml"/><Relationship Id="rId14" Type="http://schemas.openxmlformats.org/officeDocument/2006/relationships/image" Target="../media/image7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customXml" Target="../ink/ink84.xml"/><Relationship Id="rId3" Type="http://schemas.openxmlformats.org/officeDocument/2006/relationships/customXml" Target="../ink/ink79.xml"/><Relationship Id="rId7" Type="http://schemas.openxmlformats.org/officeDocument/2006/relationships/customXml" Target="../ink/ink81.xml"/><Relationship Id="rId12" Type="http://schemas.openxmlformats.org/officeDocument/2006/relationships/image" Target="../media/image8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customXml" Target="../ink/ink83.xml"/><Relationship Id="rId5" Type="http://schemas.openxmlformats.org/officeDocument/2006/relationships/customXml" Target="../ink/ink80.xml"/><Relationship Id="rId15" Type="http://schemas.openxmlformats.org/officeDocument/2006/relationships/customXml" Target="../ink/ink85.xml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customXml" Target="../ink/ink82.xml"/><Relationship Id="rId1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customXml" Target="../ink/ink93.xml"/><Relationship Id="rId26" Type="http://schemas.openxmlformats.org/officeDocument/2006/relationships/customXml" Target="../ink/ink97.xml"/><Relationship Id="rId39" Type="http://schemas.openxmlformats.org/officeDocument/2006/relationships/image" Target="../media/image105.png"/><Relationship Id="rId21" Type="http://schemas.openxmlformats.org/officeDocument/2006/relationships/image" Target="../media/image96.png"/><Relationship Id="rId34" Type="http://schemas.openxmlformats.org/officeDocument/2006/relationships/customXml" Target="../ink/ink101.xml"/><Relationship Id="rId42" Type="http://schemas.openxmlformats.org/officeDocument/2006/relationships/customXml" Target="../ink/ink105.xml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92.xml"/><Relationship Id="rId20" Type="http://schemas.openxmlformats.org/officeDocument/2006/relationships/customXml" Target="../ink/ink94.xml"/><Relationship Id="rId29" Type="http://schemas.openxmlformats.org/officeDocument/2006/relationships/image" Target="../media/image100.png"/><Relationship Id="rId41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7.xml"/><Relationship Id="rId11" Type="http://schemas.openxmlformats.org/officeDocument/2006/relationships/image" Target="../media/image91.png"/><Relationship Id="rId24" Type="http://schemas.openxmlformats.org/officeDocument/2006/relationships/customXml" Target="../ink/ink96.xml"/><Relationship Id="rId32" Type="http://schemas.openxmlformats.org/officeDocument/2006/relationships/customXml" Target="../ink/ink100.xml"/><Relationship Id="rId37" Type="http://schemas.openxmlformats.org/officeDocument/2006/relationships/image" Target="../media/image104.png"/><Relationship Id="rId40" Type="http://schemas.openxmlformats.org/officeDocument/2006/relationships/customXml" Target="../ink/ink104.xml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23" Type="http://schemas.openxmlformats.org/officeDocument/2006/relationships/image" Target="../media/image97.png"/><Relationship Id="rId28" Type="http://schemas.openxmlformats.org/officeDocument/2006/relationships/customXml" Target="../ink/ink98.xml"/><Relationship Id="rId36" Type="http://schemas.openxmlformats.org/officeDocument/2006/relationships/customXml" Target="../ink/ink102.xml"/><Relationship Id="rId10" Type="http://schemas.openxmlformats.org/officeDocument/2006/relationships/customXml" Target="../ink/ink89.xml"/><Relationship Id="rId19" Type="http://schemas.openxmlformats.org/officeDocument/2006/relationships/image" Target="../media/image95.png"/><Relationship Id="rId31" Type="http://schemas.openxmlformats.org/officeDocument/2006/relationships/image" Target="../media/image101.png"/><Relationship Id="rId4" Type="http://schemas.openxmlformats.org/officeDocument/2006/relationships/customXml" Target="../ink/ink86.xml"/><Relationship Id="rId9" Type="http://schemas.openxmlformats.org/officeDocument/2006/relationships/image" Target="../media/image90.png"/><Relationship Id="rId14" Type="http://schemas.openxmlformats.org/officeDocument/2006/relationships/customXml" Target="../ink/ink91.xml"/><Relationship Id="rId22" Type="http://schemas.openxmlformats.org/officeDocument/2006/relationships/customXml" Target="../ink/ink95.xml"/><Relationship Id="rId27" Type="http://schemas.openxmlformats.org/officeDocument/2006/relationships/image" Target="../media/image99.png"/><Relationship Id="rId30" Type="http://schemas.openxmlformats.org/officeDocument/2006/relationships/customXml" Target="../ink/ink99.xml"/><Relationship Id="rId35" Type="http://schemas.openxmlformats.org/officeDocument/2006/relationships/image" Target="../media/image103.png"/><Relationship Id="rId43" Type="http://schemas.openxmlformats.org/officeDocument/2006/relationships/image" Target="../media/image107.png"/><Relationship Id="rId8" Type="http://schemas.openxmlformats.org/officeDocument/2006/relationships/customXml" Target="../ink/ink88.xml"/><Relationship Id="rId3" Type="http://schemas.openxmlformats.org/officeDocument/2006/relationships/image" Target="../media/image1.png"/><Relationship Id="rId12" Type="http://schemas.openxmlformats.org/officeDocument/2006/relationships/customXml" Target="../ink/ink90.xml"/><Relationship Id="rId17" Type="http://schemas.openxmlformats.org/officeDocument/2006/relationships/image" Target="../media/image94.png"/><Relationship Id="rId25" Type="http://schemas.openxmlformats.org/officeDocument/2006/relationships/image" Target="../media/image98.png"/><Relationship Id="rId33" Type="http://schemas.openxmlformats.org/officeDocument/2006/relationships/image" Target="../media/image102.png"/><Relationship Id="rId38" Type="http://schemas.openxmlformats.org/officeDocument/2006/relationships/customXml" Target="../ink/ink10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111.xml"/><Relationship Id="rId18" Type="http://schemas.openxmlformats.org/officeDocument/2006/relationships/image" Target="../media/image115.png"/><Relationship Id="rId3" Type="http://schemas.openxmlformats.org/officeDocument/2006/relationships/customXml" Target="../ink/ink106.xml"/><Relationship Id="rId7" Type="http://schemas.openxmlformats.org/officeDocument/2006/relationships/customXml" Target="../ink/ink108.xml"/><Relationship Id="rId12" Type="http://schemas.openxmlformats.org/officeDocument/2006/relationships/image" Target="../media/image112.png"/><Relationship Id="rId17" Type="http://schemas.openxmlformats.org/officeDocument/2006/relationships/customXml" Target="../ink/ink113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4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customXml" Target="../ink/ink110.xml"/><Relationship Id="rId5" Type="http://schemas.openxmlformats.org/officeDocument/2006/relationships/customXml" Target="../ink/ink107.xml"/><Relationship Id="rId15" Type="http://schemas.openxmlformats.org/officeDocument/2006/relationships/customXml" Target="../ink/ink112.xml"/><Relationship Id="rId10" Type="http://schemas.openxmlformats.org/officeDocument/2006/relationships/image" Target="../media/image111.png"/><Relationship Id="rId19" Type="http://schemas.openxmlformats.org/officeDocument/2006/relationships/customXml" Target="../ink/ink114.xml"/><Relationship Id="rId4" Type="http://schemas.openxmlformats.org/officeDocument/2006/relationships/image" Target="../media/image108.png"/><Relationship Id="rId9" Type="http://schemas.openxmlformats.org/officeDocument/2006/relationships/customXml" Target="../ink/ink109.xml"/><Relationship Id="rId14" Type="http://schemas.openxmlformats.org/officeDocument/2006/relationships/image" Target="../media/image1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customXml" Target="../ink/ink115.xml"/><Relationship Id="rId7" Type="http://schemas.openxmlformats.org/officeDocument/2006/relationships/customXml" Target="../ink/ink117.xml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11" Type="http://schemas.openxmlformats.org/officeDocument/2006/relationships/customXml" Target="../ink/ink119.xml"/><Relationship Id="rId5" Type="http://schemas.openxmlformats.org/officeDocument/2006/relationships/customXml" Target="../ink/ink116.xml"/><Relationship Id="rId10" Type="http://schemas.openxmlformats.org/officeDocument/2006/relationships/image" Target="../media/image120.png"/><Relationship Id="rId4" Type="http://schemas.openxmlformats.org/officeDocument/2006/relationships/image" Target="../media/image117.png"/><Relationship Id="rId9" Type="http://schemas.openxmlformats.org/officeDocument/2006/relationships/customXml" Target="../ink/ink118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5.xml"/><Relationship Id="rId18" Type="http://schemas.openxmlformats.org/officeDocument/2006/relationships/image" Target="../media/image129.png"/><Relationship Id="rId26" Type="http://schemas.openxmlformats.org/officeDocument/2006/relationships/image" Target="../media/image133.png"/><Relationship Id="rId3" Type="http://schemas.openxmlformats.org/officeDocument/2006/relationships/customXml" Target="../ink/ink120.xml"/><Relationship Id="rId21" Type="http://schemas.openxmlformats.org/officeDocument/2006/relationships/customXml" Target="../ink/ink129.xml"/><Relationship Id="rId34" Type="http://schemas.openxmlformats.org/officeDocument/2006/relationships/image" Target="../media/image137.png"/><Relationship Id="rId7" Type="http://schemas.openxmlformats.org/officeDocument/2006/relationships/customXml" Target="../ink/ink122.xml"/><Relationship Id="rId12" Type="http://schemas.openxmlformats.org/officeDocument/2006/relationships/image" Target="../media/image126.png"/><Relationship Id="rId17" Type="http://schemas.openxmlformats.org/officeDocument/2006/relationships/customXml" Target="../ink/ink127.xml"/><Relationship Id="rId25" Type="http://schemas.openxmlformats.org/officeDocument/2006/relationships/customXml" Target="../ink/ink131.xml"/><Relationship Id="rId33" Type="http://schemas.openxmlformats.org/officeDocument/2006/relationships/customXml" Target="../ink/ink135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28.png"/><Relationship Id="rId20" Type="http://schemas.openxmlformats.org/officeDocument/2006/relationships/image" Target="../media/image130.png"/><Relationship Id="rId29" Type="http://schemas.openxmlformats.org/officeDocument/2006/relationships/customXml" Target="../ink/ink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customXml" Target="../ink/ink124.xml"/><Relationship Id="rId24" Type="http://schemas.openxmlformats.org/officeDocument/2006/relationships/image" Target="../media/image132.png"/><Relationship Id="rId32" Type="http://schemas.openxmlformats.org/officeDocument/2006/relationships/image" Target="../media/image136.png"/><Relationship Id="rId5" Type="http://schemas.openxmlformats.org/officeDocument/2006/relationships/customXml" Target="../ink/ink121.xml"/><Relationship Id="rId15" Type="http://schemas.openxmlformats.org/officeDocument/2006/relationships/customXml" Target="../ink/ink126.xml"/><Relationship Id="rId23" Type="http://schemas.openxmlformats.org/officeDocument/2006/relationships/customXml" Target="../ink/ink130.xml"/><Relationship Id="rId28" Type="http://schemas.openxmlformats.org/officeDocument/2006/relationships/image" Target="../media/image134.png"/><Relationship Id="rId10" Type="http://schemas.openxmlformats.org/officeDocument/2006/relationships/image" Target="../media/image125.png"/><Relationship Id="rId19" Type="http://schemas.openxmlformats.org/officeDocument/2006/relationships/customXml" Target="../ink/ink128.xml"/><Relationship Id="rId31" Type="http://schemas.openxmlformats.org/officeDocument/2006/relationships/customXml" Target="../ink/ink134.xml"/><Relationship Id="rId4" Type="http://schemas.openxmlformats.org/officeDocument/2006/relationships/image" Target="../media/image122.png"/><Relationship Id="rId9" Type="http://schemas.openxmlformats.org/officeDocument/2006/relationships/customXml" Target="../ink/ink123.xml"/><Relationship Id="rId14" Type="http://schemas.openxmlformats.org/officeDocument/2006/relationships/image" Target="../media/image127.png"/><Relationship Id="rId22" Type="http://schemas.openxmlformats.org/officeDocument/2006/relationships/image" Target="../media/image131.png"/><Relationship Id="rId27" Type="http://schemas.openxmlformats.org/officeDocument/2006/relationships/customXml" Target="../ink/ink132.xml"/><Relationship Id="rId30" Type="http://schemas.openxmlformats.org/officeDocument/2006/relationships/image" Target="../media/image135.png"/><Relationship Id="rId8" Type="http://schemas.openxmlformats.org/officeDocument/2006/relationships/image" Target="../media/image1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9.png"/><Relationship Id="rId5" Type="http://schemas.openxmlformats.org/officeDocument/2006/relationships/customXml" Target="../ink/ink137.xml"/><Relationship Id="rId4" Type="http://schemas.openxmlformats.org/officeDocument/2006/relationships/image" Target="../media/image1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customXml" Target="../ink/ink143.xml"/><Relationship Id="rId18" Type="http://schemas.openxmlformats.org/officeDocument/2006/relationships/image" Target="../media/image147.png"/><Relationship Id="rId3" Type="http://schemas.openxmlformats.org/officeDocument/2006/relationships/customXml" Target="../ink/ink138.xml"/><Relationship Id="rId7" Type="http://schemas.openxmlformats.org/officeDocument/2006/relationships/customXml" Target="../ink/ink140.xml"/><Relationship Id="rId12" Type="http://schemas.openxmlformats.org/officeDocument/2006/relationships/image" Target="../media/image144.png"/><Relationship Id="rId17" Type="http://schemas.openxmlformats.org/officeDocument/2006/relationships/customXml" Target="../ink/ink145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customXml" Target="../ink/ink142.xml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10" Type="http://schemas.openxmlformats.org/officeDocument/2006/relationships/image" Target="../media/image143.png"/><Relationship Id="rId4" Type="http://schemas.openxmlformats.org/officeDocument/2006/relationships/image" Target="../media/image140.png"/><Relationship Id="rId9" Type="http://schemas.openxmlformats.org/officeDocument/2006/relationships/customXml" Target="../ink/ink141.xml"/><Relationship Id="rId14" Type="http://schemas.openxmlformats.org/officeDocument/2006/relationships/image" Target="../media/image14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8.xml"/><Relationship Id="rId13" Type="http://schemas.openxmlformats.org/officeDocument/2006/relationships/image" Target="../media/image153.png"/><Relationship Id="rId18" Type="http://schemas.openxmlformats.org/officeDocument/2006/relationships/customXml" Target="../ink/ink153.xml"/><Relationship Id="rId26" Type="http://schemas.openxmlformats.org/officeDocument/2006/relationships/customXml" Target="../ink/ink157.xml"/><Relationship Id="rId3" Type="http://schemas.openxmlformats.org/officeDocument/2006/relationships/image" Target="../media/image148.png"/><Relationship Id="rId21" Type="http://schemas.openxmlformats.org/officeDocument/2006/relationships/image" Target="../media/image157.png"/><Relationship Id="rId7" Type="http://schemas.openxmlformats.org/officeDocument/2006/relationships/image" Target="../media/image150.png"/><Relationship Id="rId12" Type="http://schemas.openxmlformats.org/officeDocument/2006/relationships/customXml" Target="../ink/ink150.xml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152.xml"/><Relationship Id="rId20" Type="http://schemas.openxmlformats.org/officeDocument/2006/relationships/customXml" Target="../ink/ink154.xml"/><Relationship Id="rId29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47.xml"/><Relationship Id="rId11" Type="http://schemas.openxmlformats.org/officeDocument/2006/relationships/image" Target="../media/image152.png"/><Relationship Id="rId24" Type="http://schemas.openxmlformats.org/officeDocument/2006/relationships/customXml" Target="../ink/ink156.xml"/><Relationship Id="rId5" Type="http://schemas.openxmlformats.org/officeDocument/2006/relationships/image" Target="../media/image149.png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58.xml"/><Relationship Id="rId10" Type="http://schemas.openxmlformats.org/officeDocument/2006/relationships/customXml" Target="../ink/ink149.xml"/><Relationship Id="rId19" Type="http://schemas.openxmlformats.org/officeDocument/2006/relationships/image" Target="../media/image156.png"/><Relationship Id="rId31" Type="http://schemas.openxmlformats.org/officeDocument/2006/relationships/image" Target="../media/image162.png"/><Relationship Id="rId4" Type="http://schemas.openxmlformats.org/officeDocument/2006/relationships/customXml" Target="../ink/ink146.xml"/><Relationship Id="rId9" Type="http://schemas.openxmlformats.org/officeDocument/2006/relationships/image" Target="../media/image151.png"/><Relationship Id="rId14" Type="http://schemas.openxmlformats.org/officeDocument/2006/relationships/customXml" Target="../ink/ink151.xml"/><Relationship Id="rId22" Type="http://schemas.openxmlformats.org/officeDocument/2006/relationships/customXml" Target="../ink/ink155.xml"/><Relationship Id="rId27" Type="http://schemas.openxmlformats.org/officeDocument/2006/relationships/image" Target="../media/image160.png"/><Relationship Id="rId30" Type="http://schemas.openxmlformats.org/officeDocument/2006/relationships/customXml" Target="../ink/ink15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sc-vcu/cmsc508-202310-hw5-jleonard99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msc508.com/~brandont2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sc508.com/~samsoncr/index.php" TargetMode="External"/><Relationship Id="rId2" Type="http://schemas.openxmlformats.org/officeDocument/2006/relationships/hyperlink" Target="https://www.cmsc508.com/~lykt2/CMSC508DatabaseTheory/www/login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msc508.com/~stewartm6/RAM/index.php" TargetMode="External"/><Relationship Id="rId4" Type="http://schemas.openxmlformats.org/officeDocument/2006/relationships/hyperlink" Target="https://www.cmsc508.com/~brandont2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4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8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4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22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23.png"/><Relationship Id="rId24" Type="http://schemas.openxmlformats.org/officeDocument/2006/relationships/customXml" Target="../ink/ink28.xml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0.xml"/><Relationship Id="rId10" Type="http://schemas.openxmlformats.org/officeDocument/2006/relationships/customXml" Target="../ink/ink21.xml"/><Relationship Id="rId19" Type="http://schemas.openxmlformats.org/officeDocument/2006/relationships/image" Target="../media/image27.png"/><Relationship Id="rId4" Type="http://schemas.openxmlformats.org/officeDocument/2006/relationships/customXml" Target="../ink/ink18.xml"/><Relationship Id="rId9" Type="http://schemas.openxmlformats.org/officeDocument/2006/relationships/image" Target="../media/image22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12 - Wednesday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914650"/>
            <a:ext cx="9143998" cy="1314450"/>
          </a:xfrm>
        </p:spPr>
        <p:txBody>
          <a:bodyPr/>
          <a:lstStyle/>
          <a:p>
            <a:r>
              <a:rPr lang="en-US" dirty="0"/>
              <a:t>CMSC 508 – Subqueries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30EC8-4862-4399-8000-F3637D2AB4D9}"/>
              </a:ext>
            </a:extLst>
          </p:cNvPr>
          <p:cNvSpPr txBox="1"/>
          <p:nvPr/>
        </p:nvSpPr>
        <p:spPr>
          <a:xfrm>
            <a:off x="1152750" y="3726061"/>
            <a:ext cx="683849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400" dirty="0"/>
              <a:t>Chapter 3 from Database System Concepts, 6th Ed. by </a:t>
            </a:r>
            <a:r>
              <a:rPr lang="en-US" sz="1400" dirty="0" err="1"/>
              <a:t>Silberschatz</a:t>
            </a:r>
            <a:r>
              <a:rPr lang="en-US" sz="1400" dirty="0"/>
              <a:t>, </a:t>
            </a:r>
            <a:r>
              <a:rPr lang="en-US" sz="1400" dirty="0" err="1"/>
              <a:t>Korth</a:t>
            </a:r>
            <a:r>
              <a:rPr lang="en-US" sz="1400" dirty="0"/>
              <a:t>, Sudarshan, 2011 </a:t>
            </a:r>
          </a:p>
          <a:p>
            <a:r>
              <a:rPr lang="en-US" sz="1400" dirty="0"/>
              <a:t>Chapter 5 from Database Management Systems, 3rd Ed. by Ramakrishnan, </a:t>
            </a:r>
            <a:r>
              <a:rPr lang="en-US" sz="1400" dirty="0" err="1"/>
              <a:t>Gehrke</a:t>
            </a:r>
            <a:r>
              <a:rPr lang="en-US" sz="1400" dirty="0"/>
              <a:t>, 2003</a:t>
            </a: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7B19-AFC0-D94D-992B-987A712C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711" y="2350174"/>
            <a:ext cx="6177322" cy="26818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Steps towards solution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/>
              <a:t>Retrieve the order numbers of all orders containing the item RGAN01.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/>
              <a:t>Retrieve the customer ID of all the customers who have orders listed in the order numbers returned in Step #1.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/>
              <a:t>Retrieve the customer information for all the customers IDs returned in Step #2</a:t>
            </a:r>
          </a:p>
          <a:p>
            <a:pPr marL="234385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step is a query that returns a table that is used in the WHERE clause of the next step.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FDEE9-9FB3-4C46-834D-71B8563ABB9E}"/>
              </a:ext>
            </a:extLst>
          </p:cNvPr>
          <p:cNvSpPr txBox="1"/>
          <p:nvPr/>
        </p:nvSpPr>
        <p:spPr>
          <a:xfrm>
            <a:off x="5497552" y="1178515"/>
            <a:ext cx="3646448" cy="885098"/>
          </a:xfrm>
          <a:prstGeom prst="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US" i="1" dirty="0"/>
              <a:t>List all the customers who ordered item RGAN01 and include the name of the customer contact person.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721DE-3E2B-4EA4-9C28-7BAED77F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database question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CE74F3-8100-40E6-98E3-B64916A8A53F}"/>
              </a:ext>
            </a:extLst>
          </p:cNvPr>
          <p:cNvSpPr txBox="1">
            <a:spLocks/>
          </p:cNvSpPr>
          <p:nvPr/>
        </p:nvSpPr>
        <p:spPr bwMode="auto">
          <a:xfrm>
            <a:off x="349860" y="1168996"/>
            <a:ext cx="4222140" cy="71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7472" indent="-3429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40080" indent="-28575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914400" indent="-2286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143000" indent="-2286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solution: a big join</a:t>
            </a:r>
          </a:p>
          <a:p>
            <a:r>
              <a:rPr lang="en-US" dirty="0"/>
              <a:t>Another approach – Subquery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7">
                <a:extLst>
                  <a:ext uri="{FF2B5EF4-FFF2-40B4-BE49-F238E27FC236}">
                    <a16:creationId xmlns:a16="http://schemas.microsoft.com/office/drawing/2014/main" id="{1CC0F72E-829E-D89B-F669-D2AE672FA13F}"/>
                  </a:ext>
                </a:extLst>
              </p14:cNvPr>
              <p14:cNvContentPartPr/>
              <p14:nvPr/>
            </p14:nvContentPartPr>
            <p14:xfrm>
              <a:off x="848328" y="2336169"/>
              <a:ext cx="132480" cy="1549800"/>
            </p14:xfrm>
          </p:contentPart>
        </mc:Choice>
        <mc:Fallback>
          <p:pic>
            <p:nvPicPr>
              <p:cNvPr id="6" name="Ink 7">
                <a:extLst>
                  <a:ext uri="{FF2B5EF4-FFF2-40B4-BE49-F238E27FC236}">
                    <a16:creationId xmlns:a16="http://schemas.microsoft.com/office/drawing/2014/main" id="{1CC0F72E-829E-D89B-F669-D2AE672FA1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848" y="2321049"/>
                <a:ext cx="163080" cy="15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A47B92-860A-F517-82FB-FC6CD2FDF281}"/>
                  </a:ext>
                </a:extLst>
              </p14:cNvPr>
              <p14:cNvContentPartPr/>
              <p14:nvPr/>
            </p14:nvContentPartPr>
            <p14:xfrm>
              <a:off x="7538928" y="2236809"/>
              <a:ext cx="109440" cy="1696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A47B92-860A-F517-82FB-FC6CD2FDF2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3808" y="2221689"/>
                <a:ext cx="13968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488B0D3-26F1-D5C5-F453-DA133BEF9E8E}"/>
                  </a:ext>
                </a:extLst>
              </p14:cNvPr>
              <p14:cNvContentPartPr/>
              <p14:nvPr/>
            </p14:nvContentPartPr>
            <p14:xfrm>
              <a:off x="1217328" y="2634969"/>
              <a:ext cx="431640" cy="298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488B0D3-26F1-D5C5-F453-DA133BEF9E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2208" y="2619489"/>
                <a:ext cx="462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B94CBF-6AE5-BF68-FCA7-55E31A2BDB06}"/>
                  </a:ext>
                </a:extLst>
              </p14:cNvPr>
              <p14:cNvContentPartPr/>
              <p14:nvPr/>
            </p14:nvContentPartPr>
            <p14:xfrm>
              <a:off x="1293288" y="3042489"/>
              <a:ext cx="351000" cy="2800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B94CBF-6AE5-BF68-FCA7-55E31A2BDB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7808" y="3027009"/>
                <a:ext cx="3816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A82B12D-AFCE-AE5A-2B7F-0199BEBB6014}"/>
                  </a:ext>
                </a:extLst>
              </p14:cNvPr>
              <p14:cNvContentPartPr/>
              <p14:nvPr/>
            </p14:nvContentPartPr>
            <p14:xfrm>
              <a:off x="1250448" y="3497169"/>
              <a:ext cx="497880" cy="307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A82B12D-AFCE-AE5A-2B7F-0199BEBB60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5328" y="3482049"/>
                <a:ext cx="52848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614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7B19-AFC0-D94D-992B-987A712C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7" y="1063625"/>
            <a:ext cx="4772722" cy="33745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Steps to break down the query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b="1" dirty="0"/>
              <a:t>Retrieve the order numbers of al orders containing the item RGAN01.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Retrieve the customer ID of all the customers who have orders listed in the order numbers returned in Step #1.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Retrieve the customer information for all the customers IDs returned in Step #2</a:t>
            </a:r>
          </a:p>
          <a:p>
            <a:pPr marL="234385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34385" lvl="1" indent="0">
              <a:buNone/>
            </a:pPr>
            <a:r>
              <a:rPr lang="en-US" dirty="0"/>
              <a:t>Step #1:</a:t>
            </a:r>
          </a:p>
          <a:p>
            <a:pPr marL="234385" lvl="1" indent="0">
              <a:buNone/>
            </a:pPr>
            <a:r>
              <a:rPr lang="en-US" b="1" dirty="0">
                <a:latin typeface="Courier" pitchFamily="2" charset="0"/>
              </a:rPr>
              <a:t>SELECT </a:t>
            </a:r>
            <a:r>
              <a:rPr lang="en-US" b="1" dirty="0" err="1">
                <a:latin typeface="Courier" pitchFamily="2" charset="0"/>
              </a:rPr>
              <a:t>order_num</a:t>
            </a:r>
            <a:br>
              <a:rPr lang="en-US" b="1" dirty="0">
                <a:latin typeface="Courier" pitchFamily="2" charset="0"/>
              </a:rPr>
            </a:br>
            <a:r>
              <a:rPr lang="en-US" b="1" dirty="0">
                <a:latin typeface="Courier" pitchFamily="2" charset="0"/>
              </a:rPr>
              <a:t>FROM </a:t>
            </a:r>
            <a:r>
              <a:rPr lang="en-US" b="1" dirty="0" err="1">
                <a:latin typeface="Courier" pitchFamily="2" charset="0"/>
              </a:rPr>
              <a:t>OrderItems</a:t>
            </a:r>
            <a:br>
              <a:rPr lang="en-US" b="1" dirty="0">
                <a:latin typeface="Courier" pitchFamily="2" charset="0"/>
              </a:rPr>
            </a:br>
            <a:r>
              <a:rPr lang="en-US" b="1" dirty="0">
                <a:latin typeface="Courier" pitchFamily="2" charset="0"/>
              </a:rPr>
              <a:t>WHERE </a:t>
            </a:r>
            <a:r>
              <a:rPr lang="en-US" b="1" dirty="0" err="1">
                <a:latin typeface="Courier" pitchFamily="2" charset="0"/>
              </a:rPr>
              <a:t>prod_id</a:t>
            </a:r>
            <a:r>
              <a:rPr lang="en-US" b="1" dirty="0">
                <a:latin typeface="Courier" pitchFamily="2" charset="0"/>
              </a:rPr>
              <a:t> = 'RGAN01';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CF99F-2C9D-4F6B-AFA9-AF9886DD8B35}"/>
              </a:ext>
            </a:extLst>
          </p:cNvPr>
          <p:cNvSpPr txBox="1"/>
          <p:nvPr/>
        </p:nvSpPr>
        <p:spPr>
          <a:xfrm>
            <a:off x="5213602" y="2559205"/>
            <a:ext cx="33637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7539" lvl="4" indent="0">
              <a:buNone/>
            </a:pPr>
            <a:r>
              <a:rPr lang="en-US" sz="1800" b="1" dirty="0">
                <a:latin typeface="Courier" pitchFamily="2" charset="0"/>
              </a:rPr>
              <a:t>+-----------+</a:t>
            </a:r>
          </a:p>
          <a:p>
            <a:pPr marL="937539" lvl="4" indent="0">
              <a:buNone/>
            </a:pPr>
            <a:r>
              <a:rPr lang="en-US" sz="1800" b="1" dirty="0">
                <a:latin typeface="Courier" pitchFamily="2" charset="0"/>
              </a:rPr>
              <a:t>| </a:t>
            </a:r>
            <a:r>
              <a:rPr lang="en-US" sz="1800" b="1" dirty="0" err="1">
                <a:latin typeface="Courier" pitchFamily="2" charset="0"/>
              </a:rPr>
              <a:t>order_num</a:t>
            </a:r>
            <a:r>
              <a:rPr lang="en-US" sz="1800" b="1" dirty="0">
                <a:latin typeface="Courier" pitchFamily="2" charset="0"/>
              </a:rPr>
              <a:t> |</a:t>
            </a:r>
          </a:p>
          <a:p>
            <a:pPr marL="937539" lvl="4" indent="0">
              <a:buNone/>
            </a:pPr>
            <a:r>
              <a:rPr lang="en-US" sz="1800" b="1" dirty="0">
                <a:latin typeface="Courier" pitchFamily="2" charset="0"/>
              </a:rPr>
              <a:t>+-----------+</a:t>
            </a:r>
          </a:p>
          <a:p>
            <a:pPr marL="937539" lvl="4" indent="0">
              <a:buNone/>
            </a:pPr>
            <a:r>
              <a:rPr lang="en-US" sz="1800" b="1" dirty="0">
                <a:latin typeface="Courier" pitchFamily="2" charset="0"/>
              </a:rPr>
              <a:t>|     20007 |</a:t>
            </a:r>
          </a:p>
          <a:p>
            <a:pPr marL="937539" lvl="4" indent="0">
              <a:buNone/>
            </a:pPr>
            <a:r>
              <a:rPr lang="en-US" sz="1800" b="1" dirty="0">
                <a:latin typeface="Courier" pitchFamily="2" charset="0"/>
              </a:rPr>
              <a:t>|     20008 |</a:t>
            </a:r>
          </a:p>
          <a:p>
            <a:pPr marL="937539" lvl="4" indent="0">
              <a:buNone/>
            </a:pPr>
            <a:r>
              <a:rPr lang="en-US" sz="1800" b="1" dirty="0">
                <a:latin typeface="Courier" pitchFamily="2" charset="0"/>
              </a:rPr>
              <a:t>+-----------+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E46C7-93F8-4BB4-8620-B87B60AE12E2}"/>
              </a:ext>
            </a:extLst>
          </p:cNvPr>
          <p:cNvSpPr txBox="1"/>
          <p:nvPr/>
        </p:nvSpPr>
        <p:spPr>
          <a:xfrm>
            <a:off x="5113887" y="1152698"/>
            <a:ext cx="3646448" cy="885098"/>
          </a:xfrm>
          <a:prstGeom prst="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US" i="1" dirty="0"/>
              <a:t>List all the customers who ordered item RGAN01 and include the name of the customer contact person.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CEB3F7-4D2F-44A0-BC2D-9D32B8A78ADA}"/>
              </a:ext>
            </a:extLst>
          </p:cNvPr>
          <p:cNvSpPr txBox="1">
            <a:spLocks/>
          </p:cNvSpPr>
          <p:nvPr/>
        </p:nvSpPr>
        <p:spPr bwMode="auto">
          <a:xfrm>
            <a:off x="152400" y="6095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600" kern="1200" baseline="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A common database question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D0FE2C-7AC9-2025-5C97-3EE8165E15C3}"/>
                  </a:ext>
                </a:extLst>
              </p14:cNvPr>
              <p14:cNvContentPartPr/>
              <p14:nvPr/>
            </p14:nvContentPartPr>
            <p14:xfrm>
              <a:off x="644208" y="1313409"/>
              <a:ext cx="114120" cy="29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D0FE2C-7AC9-2025-5C97-3EE8165E15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728" y="1297929"/>
                <a:ext cx="1447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A18699-6C82-2DA3-5A88-35C3F24BD396}"/>
                  </a:ext>
                </a:extLst>
              </p14:cNvPr>
              <p14:cNvContentPartPr/>
              <p14:nvPr/>
            </p14:nvContentPartPr>
            <p14:xfrm>
              <a:off x="4255008" y="3142569"/>
              <a:ext cx="284040" cy="957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A18699-6C82-2DA3-5A88-35C3F24BD3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9888" y="3127089"/>
                <a:ext cx="314640" cy="9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10">
                <a:extLst>
                  <a:ext uri="{FF2B5EF4-FFF2-40B4-BE49-F238E27FC236}">
                    <a16:creationId xmlns:a16="http://schemas.microsoft.com/office/drawing/2014/main" id="{87D8E342-8C10-A465-ED29-F9CF96ED0B69}"/>
                  </a:ext>
                </a:extLst>
              </p14:cNvPr>
              <p14:cNvContentPartPr/>
              <p14:nvPr/>
            </p14:nvContentPartPr>
            <p14:xfrm>
              <a:off x="606048" y="3261009"/>
              <a:ext cx="204120" cy="866880"/>
            </p14:xfrm>
          </p:contentPart>
        </mc:Choice>
        <mc:Fallback>
          <p:pic>
            <p:nvPicPr>
              <p:cNvPr id="7" name="Ink 10">
                <a:extLst>
                  <a:ext uri="{FF2B5EF4-FFF2-40B4-BE49-F238E27FC236}">
                    <a16:creationId xmlns:a16="http://schemas.microsoft.com/office/drawing/2014/main" id="{87D8E342-8C10-A465-ED29-F9CF96ED0B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928" y="3245529"/>
                <a:ext cx="23472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123C4BA7-B8F9-6767-71E4-DAD347BC22F5}"/>
                  </a:ext>
                </a:extLst>
              </p14:cNvPr>
              <p14:cNvContentPartPr/>
              <p14:nvPr/>
            </p14:nvContentPartPr>
            <p14:xfrm>
              <a:off x="7586448" y="2151489"/>
              <a:ext cx="701640" cy="63036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123C4BA7-B8F9-6767-71E4-DAD347BC22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71328" y="2136378"/>
                <a:ext cx="732240" cy="660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D2BF72-6C3D-8072-00C5-5A88A9DDB3E8}"/>
                  </a:ext>
                </a:extLst>
              </p14:cNvPr>
              <p14:cNvContentPartPr/>
              <p14:nvPr/>
            </p14:nvContentPartPr>
            <p14:xfrm>
              <a:off x="5667288" y="2298369"/>
              <a:ext cx="2682360" cy="2156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D2BF72-6C3D-8072-00C5-5A88A9DDB3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2168" y="2283249"/>
                <a:ext cx="2712960" cy="21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74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7B19-AFC0-D94D-992B-987A712C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10" y="1444782"/>
            <a:ext cx="6940248" cy="380744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Steps to break down the query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Retrieve the order numbers of al orders containing the item RGAN01.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b="1" dirty="0"/>
              <a:t>Retrieve the customer ID of all the customers who have orders listed in the order numbers returned in Step #1.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Retrieve the customer information for all the customers IDs returned in Step #2</a:t>
            </a:r>
          </a:p>
          <a:p>
            <a:pPr marL="505602" lvl="1" indent="-271217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One solution is to write the next query as: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SELECT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cust_id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FROM Orders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WHERE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order_num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IN (20007, 20008);</a:t>
            </a:r>
          </a:p>
          <a:p>
            <a:pPr marL="234385" lvl="1" indent="0">
              <a:spcBef>
                <a:spcPts val="633"/>
              </a:spcBef>
              <a:buNone/>
            </a:pPr>
            <a:endParaRPr lang="en-US" dirty="0">
              <a:solidFill>
                <a:schemeClr val="tx1"/>
              </a:solidFill>
              <a:latin typeface="Courier" pitchFamily="2" charset="0"/>
            </a:endParaRPr>
          </a:p>
          <a:p>
            <a:pPr marL="234385" lvl="1" indent="0">
              <a:spcBef>
                <a:spcPts val="633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Good or not good?</a:t>
            </a:r>
            <a:endParaRPr lang="en-US" b="1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FDF44-FEB5-4F77-9544-5D2C8E9E3BD2}"/>
              </a:ext>
            </a:extLst>
          </p:cNvPr>
          <p:cNvSpPr txBox="1"/>
          <p:nvPr/>
        </p:nvSpPr>
        <p:spPr>
          <a:xfrm>
            <a:off x="5045467" y="3215224"/>
            <a:ext cx="3646448" cy="885098"/>
          </a:xfrm>
          <a:prstGeom prst="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US" i="1" dirty="0"/>
              <a:t>List all the customers who ordered item RGAN01 and include the name of the customer contact person.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BC48E-1BF0-4893-8FCC-3EDC36BD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database question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7">
                <a:extLst>
                  <a:ext uri="{FF2B5EF4-FFF2-40B4-BE49-F238E27FC236}">
                    <a16:creationId xmlns:a16="http://schemas.microsoft.com/office/drawing/2014/main" id="{DE1AED80-2784-4BE6-04E3-F9B1803F0897}"/>
                  </a:ext>
                </a:extLst>
              </p14:cNvPr>
              <p14:cNvContentPartPr/>
              <p14:nvPr/>
            </p14:nvContentPartPr>
            <p14:xfrm>
              <a:off x="319848" y="3524529"/>
              <a:ext cx="161280" cy="1023840"/>
            </p14:xfrm>
          </p:contentPart>
        </mc:Choice>
        <mc:Fallback>
          <p:pic>
            <p:nvPicPr>
              <p:cNvPr id="7" name="Ink 7">
                <a:extLst>
                  <a:ext uri="{FF2B5EF4-FFF2-40B4-BE49-F238E27FC236}">
                    <a16:creationId xmlns:a16="http://schemas.microsoft.com/office/drawing/2014/main" id="{DE1AED80-2784-4BE6-04E3-F9B1803F08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402" y="3509409"/>
                <a:ext cx="191453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05DEBD3-7DFE-2AAA-3281-72B04B53C828}"/>
                  </a:ext>
                </a:extLst>
              </p14:cNvPr>
              <p14:cNvContentPartPr/>
              <p14:nvPr/>
            </p14:nvContentPartPr>
            <p14:xfrm>
              <a:off x="5058528" y="3572049"/>
              <a:ext cx="336960" cy="102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05DEBD3-7DFE-2AAA-3281-72B04B53C8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3408" y="3556569"/>
                <a:ext cx="367200" cy="10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A1BA2768-44B0-C1DE-F9C7-E3CC97118453}"/>
                  </a:ext>
                </a:extLst>
              </p14:cNvPr>
              <p14:cNvContentPartPr/>
              <p14:nvPr/>
            </p14:nvContentPartPr>
            <p14:xfrm>
              <a:off x="3366888" y="4410849"/>
              <a:ext cx="1559520" cy="9036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A1BA2768-44B0-C1DE-F9C7-E3CC971184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1768" y="4395369"/>
                <a:ext cx="15897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948855-6A10-3910-EB58-32ADEFC1D097}"/>
                  </a:ext>
                </a:extLst>
              </p14:cNvPr>
              <p14:cNvContentPartPr/>
              <p14:nvPr/>
            </p14:nvContentPartPr>
            <p14:xfrm>
              <a:off x="386088" y="3505449"/>
              <a:ext cx="118800" cy="1146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948855-6A10-3910-EB58-32ADEFC1D0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0968" y="3490329"/>
                <a:ext cx="149400" cy="11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77781BB-3598-B9EB-12F1-503B6794FD01}"/>
                  </a:ext>
                </a:extLst>
              </p14:cNvPr>
              <p14:cNvContentPartPr/>
              <p14:nvPr/>
            </p14:nvContentPartPr>
            <p14:xfrm>
              <a:off x="5091648" y="3482049"/>
              <a:ext cx="322560" cy="1242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77781BB-3598-B9EB-12F1-503B6794FD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76528" y="3466569"/>
                <a:ext cx="353160" cy="12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F1F46D-C92F-559E-CBAF-BAB19F83E7E1}"/>
                  </a:ext>
                </a:extLst>
              </p14:cNvPr>
              <p14:cNvContentPartPr/>
              <p14:nvPr/>
            </p14:nvContentPartPr>
            <p14:xfrm>
              <a:off x="3290928" y="4060209"/>
              <a:ext cx="1711080" cy="529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F1F46D-C92F-559E-CBAF-BAB19F83E7E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75808" y="4044729"/>
                <a:ext cx="174168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70DFC47E-21FF-FE73-45F9-5B01A2245DE9}"/>
                  </a:ext>
                </a:extLst>
              </p14:cNvPr>
              <p14:cNvContentPartPr/>
              <p14:nvPr/>
            </p14:nvContentPartPr>
            <p14:xfrm>
              <a:off x="4317288" y="3254529"/>
              <a:ext cx="509400" cy="72900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70DFC47E-21FF-FE73-45F9-5B01A2245D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01808" y="3239049"/>
                <a:ext cx="54000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7FAC58-358B-B9E5-1D0D-4B0D1867B71E}"/>
                  </a:ext>
                </a:extLst>
              </p14:cNvPr>
              <p14:cNvContentPartPr/>
              <p14:nvPr/>
            </p14:nvContentPartPr>
            <p14:xfrm>
              <a:off x="1438008" y="4628649"/>
              <a:ext cx="1085400" cy="469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7FAC58-358B-B9E5-1D0D-4B0D1867B71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22888" y="4613529"/>
                <a:ext cx="1116000" cy="50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7B19-AFC0-D94D-992B-987A712C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68" y="1702021"/>
            <a:ext cx="6651296" cy="311464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Steps to break down the query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Retrieve the order numbers of al orders containing the item RGAN01.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b="1" dirty="0"/>
              <a:t>Retrieve the customer ID of all the customers who have orders listed in the order numbers returned in Step #1.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Retrieve the customer information for all the customers IDs returned in Step #2</a:t>
            </a:r>
          </a:p>
          <a:p>
            <a:pPr marL="234385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Let's use the query from Step #1 to generalize Step #2: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SELECT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cust_id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FROM Orders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WHERE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order_num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IN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>
                <a:latin typeface="Courier" pitchFamily="2" charset="0"/>
              </a:rPr>
              <a:t>SELECT </a:t>
            </a:r>
            <a:r>
              <a:rPr lang="en-US" dirty="0" err="1">
                <a:latin typeface="Courier" pitchFamily="2" charset="0"/>
              </a:rPr>
              <a:t>order_num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latin typeface="Courier" pitchFamily="2" charset="0"/>
              </a:rPr>
              <a:t>							FROM OrderItems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latin typeface="Courier" pitchFamily="2" charset="0"/>
              </a:rPr>
              <a:t>							WHERE </a:t>
            </a:r>
            <a:r>
              <a:rPr lang="en-US" dirty="0" err="1">
                <a:latin typeface="Courier" pitchFamily="2" charset="0"/>
              </a:rPr>
              <a:t>prod_id</a:t>
            </a:r>
            <a:r>
              <a:rPr lang="en-US" dirty="0">
                <a:latin typeface="Courier" pitchFamily="2" charset="0"/>
              </a:rPr>
              <a:t> = 'RGAN01');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0FDB3-B479-D44C-81D3-D0F8D49AEE87}"/>
              </a:ext>
            </a:extLst>
          </p:cNvPr>
          <p:cNvSpPr txBox="1"/>
          <p:nvPr/>
        </p:nvSpPr>
        <p:spPr>
          <a:xfrm>
            <a:off x="6844264" y="2203760"/>
            <a:ext cx="1782138" cy="15314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600" b="1" dirty="0">
                <a:latin typeface="Courier" pitchFamily="2" charset="0"/>
              </a:rPr>
              <a:t>+------------+</a:t>
            </a:r>
          </a:p>
          <a:p>
            <a:pPr algn="l"/>
            <a:r>
              <a:rPr lang="en-US" sz="1600" b="1" dirty="0">
                <a:latin typeface="Courier" pitchFamily="2" charset="0"/>
              </a:rPr>
              <a:t>| </a:t>
            </a:r>
            <a:r>
              <a:rPr lang="en-US" sz="1600" b="1" dirty="0" err="1">
                <a:latin typeface="Courier" pitchFamily="2" charset="0"/>
              </a:rPr>
              <a:t>cust_id</a:t>
            </a:r>
            <a:r>
              <a:rPr lang="en-US" sz="1600" b="1" dirty="0">
                <a:latin typeface="Courier" pitchFamily="2" charset="0"/>
              </a:rPr>
              <a:t>    |</a:t>
            </a:r>
          </a:p>
          <a:p>
            <a:pPr algn="l"/>
            <a:r>
              <a:rPr lang="en-US" sz="1600" b="1" dirty="0">
                <a:latin typeface="Courier" pitchFamily="2" charset="0"/>
              </a:rPr>
              <a:t>+------------+</a:t>
            </a:r>
          </a:p>
          <a:p>
            <a:pPr algn="l"/>
            <a:r>
              <a:rPr lang="en-US" sz="1600" b="1" dirty="0">
                <a:latin typeface="Courier" pitchFamily="2" charset="0"/>
              </a:rPr>
              <a:t>| 1000000004 |</a:t>
            </a:r>
          </a:p>
          <a:p>
            <a:pPr algn="l"/>
            <a:r>
              <a:rPr lang="en-US" sz="1600" b="1" dirty="0">
                <a:latin typeface="Courier" pitchFamily="2" charset="0"/>
              </a:rPr>
              <a:t>| 1000000005 |</a:t>
            </a:r>
          </a:p>
          <a:p>
            <a:pPr algn="l"/>
            <a:r>
              <a:rPr lang="en-US" sz="1600" b="1" dirty="0">
                <a:latin typeface="Courier" pitchFamily="2" charset="0"/>
              </a:rPr>
              <a:t>+------------+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5C18B-0BC2-41E8-9559-7258D606A168}"/>
              </a:ext>
            </a:extLst>
          </p:cNvPr>
          <p:cNvSpPr txBox="1"/>
          <p:nvPr/>
        </p:nvSpPr>
        <p:spPr>
          <a:xfrm>
            <a:off x="5245492" y="999464"/>
            <a:ext cx="3646448" cy="885098"/>
          </a:xfrm>
          <a:prstGeom prst="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US" i="1" dirty="0"/>
              <a:t>List all the customers who ordered item RGAN01 and include the name of the customer contact person.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0AC81-2E97-43B1-9E85-1A7DE526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database question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E01CCC-9513-CBE1-7E22-0CE6EF4EE2CA}"/>
                  </a:ext>
                </a:extLst>
              </p14:cNvPr>
              <p14:cNvContentPartPr/>
              <p14:nvPr/>
            </p14:nvContentPartPr>
            <p14:xfrm>
              <a:off x="282048" y="3308169"/>
              <a:ext cx="33480" cy="966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E01CCC-9513-CBE1-7E22-0CE6EF4EE2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568" y="3293049"/>
                <a:ext cx="64080" cy="9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5FFB35A1-EEFB-CF90-983B-63CF31A68492}"/>
                  </a:ext>
                </a:extLst>
              </p14:cNvPr>
              <p14:cNvContentPartPr/>
              <p14:nvPr/>
            </p14:nvContentPartPr>
            <p14:xfrm>
              <a:off x="5029728" y="3620649"/>
              <a:ext cx="813240" cy="50256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5FFB35A1-EEFB-CF90-983B-63CF31A684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4248" y="3605169"/>
                <a:ext cx="84384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699C80E4-4D92-F3F2-5939-DDD071A00AA0}"/>
                  </a:ext>
                </a:extLst>
              </p14:cNvPr>
              <p14:cNvContentPartPr/>
              <p14:nvPr/>
            </p14:nvContentPartPr>
            <p14:xfrm>
              <a:off x="5016048" y="3829089"/>
              <a:ext cx="455040" cy="27504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699C80E4-4D92-F3F2-5939-DDD071A00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0580" y="3813969"/>
                <a:ext cx="485256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3A6CD7-7FD9-C958-54B3-B8DE4B3C7964}"/>
                  </a:ext>
                </a:extLst>
              </p14:cNvPr>
              <p14:cNvContentPartPr/>
              <p14:nvPr/>
            </p14:nvContentPartPr>
            <p14:xfrm>
              <a:off x="376728" y="4094409"/>
              <a:ext cx="602280" cy="666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3A6CD7-7FD9-C958-54B3-B8DE4B3C796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1248" y="4079289"/>
                <a:ext cx="6325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353D3B93-C1CA-9D3C-0473-7F06A1668043}"/>
                  </a:ext>
                </a:extLst>
              </p14:cNvPr>
              <p14:cNvContentPartPr/>
              <p14:nvPr/>
            </p14:nvContentPartPr>
            <p14:xfrm>
              <a:off x="2291568" y="4127529"/>
              <a:ext cx="1355400" cy="59292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353D3B93-C1CA-9D3C-0473-7F06A16680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76444" y="4112400"/>
                <a:ext cx="1386008" cy="62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" name="Ink 41">
                <a:extLst>
                  <a:ext uri="{FF2B5EF4-FFF2-40B4-BE49-F238E27FC236}">
                    <a16:creationId xmlns:a16="http://schemas.microsoft.com/office/drawing/2014/main" id="{420F19DB-AEDE-2683-F62A-6969E3BD1A9D}"/>
                  </a:ext>
                </a:extLst>
              </p14:cNvPr>
              <p14:cNvContentPartPr/>
              <p14:nvPr/>
            </p14:nvContentPartPr>
            <p14:xfrm>
              <a:off x="3945408" y="3378729"/>
              <a:ext cx="682200" cy="559800"/>
            </p14:xfrm>
          </p:contentPart>
        </mc:Choice>
        <mc:Fallback>
          <p:pic>
            <p:nvPicPr>
              <p:cNvPr id="41" name="Ink 41">
                <a:extLst>
                  <a:ext uri="{FF2B5EF4-FFF2-40B4-BE49-F238E27FC236}">
                    <a16:creationId xmlns:a16="http://schemas.microsoft.com/office/drawing/2014/main" id="{420F19DB-AEDE-2683-F62A-6969E3BD1A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30288" y="3363599"/>
                <a:ext cx="712800" cy="590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4" name="Ink 44">
                <a:extLst>
                  <a:ext uri="{FF2B5EF4-FFF2-40B4-BE49-F238E27FC236}">
                    <a16:creationId xmlns:a16="http://schemas.microsoft.com/office/drawing/2014/main" id="{E9506677-9C74-9166-2CA1-75DF5A24FBD1}"/>
                  </a:ext>
                </a:extLst>
              </p14:cNvPr>
              <p14:cNvContentPartPr/>
              <p14:nvPr/>
            </p14:nvContentPartPr>
            <p14:xfrm>
              <a:off x="4035408" y="3253449"/>
              <a:ext cx="691560" cy="604440"/>
            </p14:xfrm>
          </p:contentPart>
        </mc:Choice>
        <mc:Fallback>
          <p:pic>
            <p:nvPicPr>
              <p:cNvPr id="44" name="Ink 44">
                <a:extLst>
                  <a:ext uri="{FF2B5EF4-FFF2-40B4-BE49-F238E27FC236}">
                    <a16:creationId xmlns:a16="http://schemas.microsoft.com/office/drawing/2014/main" id="{E9506677-9C74-9166-2CA1-75DF5A24FB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020288" y="3238329"/>
                <a:ext cx="72216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FD6D788-FD5B-9907-C365-AD783CD31836}"/>
                  </a:ext>
                </a:extLst>
              </p14:cNvPr>
              <p14:cNvContentPartPr/>
              <p14:nvPr/>
            </p14:nvContentPartPr>
            <p14:xfrm>
              <a:off x="6631728" y="2137449"/>
              <a:ext cx="2118600" cy="18057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FD6D788-FD5B-9907-C365-AD783CD318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16608" y="2121969"/>
                <a:ext cx="2149200" cy="18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4032B9C6-9E89-7A2A-0042-608772F29E54}"/>
                  </a:ext>
                </a:extLst>
              </p14:cNvPr>
              <p14:cNvContentPartPr/>
              <p14:nvPr/>
            </p14:nvContentPartPr>
            <p14:xfrm>
              <a:off x="196728" y="3279729"/>
              <a:ext cx="6307560" cy="1544760"/>
            </p14:xfrm>
          </p:contentPart>
        </mc:Choice>
        <mc:Fallback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4032B9C6-9E89-7A2A-0042-608772F29E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1248" y="3264609"/>
                <a:ext cx="6338160" cy="15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2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7B19-AFC0-D94D-992B-987A712CE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65" y="1157880"/>
            <a:ext cx="5838824" cy="399306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Steps to break down the query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Retrieve the order numbers of al orders containing the item RGAN01.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Retrieve the customer ID of all the customers who have orders listed in the order numbers returned in Step #1.</a:t>
            </a:r>
          </a:p>
          <a:p>
            <a:pPr marL="505602" lvl="1" indent="-271217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Retrieve the customer information for all the customers IDs returned in Step #2</a:t>
            </a:r>
          </a:p>
          <a:p>
            <a:pPr marL="234385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Let's use the query from Steps #1 and 2 to generalize Step #3:</a:t>
            </a:r>
          </a:p>
          <a:p>
            <a:pPr marL="234385" lvl="1" indent="0">
              <a:spcBef>
                <a:spcPts val="316"/>
              </a:spcBef>
              <a:buNone/>
            </a:pPr>
            <a:r>
              <a:rPr lang="en-US" sz="1900" b="1" dirty="0">
                <a:latin typeface="Courier" pitchFamily="2" charset="0"/>
              </a:rPr>
              <a:t>SELECT </a:t>
            </a:r>
            <a:r>
              <a:rPr lang="en-US" sz="1900" b="1" dirty="0" err="1">
                <a:latin typeface="Courier" pitchFamily="2" charset="0"/>
              </a:rPr>
              <a:t>cust_name</a:t>
            </a:r>
            <a:r>
              <a:rPr lang="en-US" sz="1900" b="1" dirty="0">
                <a:latin typeface="Courier" pitchFamily="2" charset="0"/>
              </a:rPr>
              <a:t>, </a:t>
            </a:r>
            <a:r>
              <a:rPr lang="en-US" sz="1900" b="1" dirty="0" err="1">
                <a:latin typeface="Courier" pitchFamily="2" charset="0"/>
              </a:rPr>
              <a:t>cust_contact</a:t>
            </a:r>
            <a:r>
              <a:rPr lang="en-US" sz="1900" b="1" dirty="0"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316"/>
              </a:spcBef>
              <a:buNone/>
            </a:pPr>
            <a:r>
              <a:rPr lang="en-US" sz="1900" b="1" dirty="0">
                <a:latin typeface="Courier" pitchFamily="2" charset="0"/>
              </a:rPr>
              <a:t>FROM Customers </a:t>
            </a:r>
          </a:p>
          <a:p>
            <a:pPr marL="234385" lvl="1" indent="0">
              <a:spcBef>
                <a:spcPts val="316"/>
              </a:spcBef>
              <a:buNone/>
            </a:pPr>
            <a:r>
              <a:rPr lang="en-US" sz="1900" b="1" dirty="0">
                <a:latin typeface="Courier" pitchFamily="2" charset="0"/>
              </a:rPr>
              <a:t>WHERE </a:t>
            </a:r>
            <a:r>
              <a:rPr lang="en-US" sz="1900" b="1" dirty="0" err="1">
                <a:latin typeface="Courier" pitchFamily="2" charset="0"/>
              </a:rPr>
              <a:t>cust_id</a:t>
            </a:r>
            <a:r>
              <a:rPr lang="en-US" sz="1900" b="1" dirty="0">
                <a:latin typeface="Courier" pitchFamily="2" charset="0"/>
              </a:rPr>
              <a:t> IN </a:t>
            </a:r>
            <a:r>
              <a:rPr lang="en-US" sz="1900" dirty="0">
                <a:latin typeface="Courier" pitchFamily="2" charset="0"/>
              </a:rPr>
              <a:t>(SELECT </a:t>
            </a:r>
            <a:r>
              <a:rPr lang="en-US" sz="1900" dirty="0" err="1">
                <a:latin typeface="Courier" pitchFamily="2" charset="0"/>
              </a:rPr>
              <a:t>cust_id</a:t>
            </a:r>
            <a:r>
              <a:rPr lang="en-US" sz="1900" dirty="0"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316"/>
              </a:spcBef>
              <a:buNone/>
            </a:pPr>
            <a:r>
              <a:rPr lang="en-US" sz="1900" dirty="0">
                <a:latin typeface="Courier" pitchFamily="2" charset="0"/>
              </a:rPr>
              <a:t>			   FROM Orders </a:t>
            </a:r>
          </a:p>
          <a:p>
            <a:pPr marL="234385" lvl="1" indent="0">
              <a:spcBef>
                <a:spcPts val="316"/>
              </a:spcBef>
              <a:buNone/>
            </a:pPr>
            <a:r>
              <a:rPr lang="en-US" sz="1900" dirty="0">
                <a:latin typeface="Courier" pitchFamily="2" charset="0"/>
              </a:rPr>
              <a:t>			   WHERE </a:t>
            </a:r>
            <a:r>
              <a:rPr lang="en-US" sz="1900" dirty="0" err="1">
                <a:latin typeface="Courier" pitchFamily="2" charset="0"/>
              </a:rPr>
              <a:t>order_num</a:t>
            </a:r>
            <a:r>
              <a:rPr lang="en-US" sz="1900" dirty="0">
                <a:latin typeface="Courier" pitchFamily="2" charset="0"/>
              </a:rPr>
              <a:t> IN (</a:t>
            </a:r>
          </a:p>
          <a:p>
            <a:pPr marL="234385" lvl="1" indent="0">
              <a:spcBef>
                <a:spcPts val="316"/>
              </a:spcBef>
              <a:buNone/>
            </a:pPr>
            <a:r>
              <a:rPr lang="en-US" sz="1900" dirty="0">
                <a:latin typeface="Courier" pitchFamily="2" charset="0"/>
              </a:rPr>
              <a:t>				SELECT </a:t>
            </a:r>
            <a:r>
              <a:rPr lang="en-US" sz="1900" dirty="0" err="1">
                <a:latin typeface="Courier" pitchFamily="2" charset="0"/>
              </a:rPr>
              <a:t>order_num</a:t>
            </a:r>
            <a:r>
              <a:rPr lang="en-US" sz="1900" dirty="0"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316"/>
              </a:spcBef>
              <a:buNone/>
            </a:pPr>
            <a:r>
              <a:rPr lang="en-US" sz="1900" dirty="0">
                <a:latin typeface="Courier" pitchFamily="2" charset="0"/>
              </a:rPr>
              <a:t>				FROM OrderItems </a:t>
            </a:r>
          </a:p>
          <a:p>
            <a:pPr marL="234385" lvl="1" indent="0">
              <a:spcBef>
                <a:spcPts val="316"/>
              </a:spcBef>
              <a:buNone/>
            </a:pPr>
            <a:r>
              <a:rPr lang="en-US" sz="1900" dirty="0">
                <a:latin typeface="Courier" pitchFamily="2" charset="0"/>
              </a:rPr>
              <a:t>				WHERE </a:t>
            </a:r>
            <a:r>
              <a:rPr lang="en-US" sz="1900" dirty="0" err="1">
                <a:latin typeface="Courier" pitchFamily="2" charset="0"/>
              </a:rPr>
              <a:t>prod_id</a:t>
            </a:r>
            <a:r>
              <a:rPr lang="en-US" sz="1900" dirty="0">
                <a:latin typeface="Courier" pitchFamily="2" charset="0"/>
              </a:rPr>
              <a:t> = 'RGAN01'));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0FDB3-B479-D44C-81D3-D0F8D49AEE87}"/>
              </a:ext>
            </a:extLst>
          </p:cNvPr>
          <p:cNvSpPr txBox="1"/>
          <p:nvPr/>
        </p:nvSpPr>
        <p:spPr>
          <a:xfrm>
            <a:off x="4189911" y="3404571"/>
            <a:ext cx="3713356" cy="1162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200" b="1" dirty="0">
                <a:latin typeface="Courier" pitchFamily="2" charset="0"/>
              </a:rPr>
              <a:t>+---------------+--------------------+</a:t>
            </a:r>
          </a:p>
          <a:p>
            <a:pPr algn="l"/>
            <a:r>
              <a:rPr lang="en-US" sz="1200" b="1" dirty="0">
                <a:latin typeface="Courier" pitchFamily="2" charset="0"/>
              </a:rPr>
              <a:t>| </a:t>
            </a:r>
            <a:r>
              <a:rPr lang="en-US" sz="1200" b="1" dirty="0" err="1">
                <a:latin typeface="Courier" pitchFamily="2" charset="0"/>
              </a:rPr>
              <a:t>cust_name</a:t>
            </a:r>
            <a:r>
              <a:rPr lang="en-US" sz="1200" b="1" dirty="0">
                <a:latin typeface="Courier" pitchFamily="2" charset="0"/>
              </a:rPr>
              <a:t>     | </a:t>
            </a:r>
            <a:r>
              <a:rPr lang="en-US" sz="1200" b="1" dirty="0" err="1">
                <a:latin typeface="Courier" pitchFamily="2" charset="0"/>
              </a:rPr>
              <a:t>cust_contact</a:t>
            </a:r>
            <a:r>
              <a:rPr lang="en-US" sz="1200" b="1" dirty="0">
                <a:latin typeface="Courier" pitchFamily="2" charset="0"/>
              </a:rPr>
              <a:t>       |</a:t>
            </a:r>
          </a:p>
          <a:p>
            <a:pPr algn="l"/>
            <a:r>
              <a:rPr lang="en-US" sz="1200" b="1" dirty="0">
                <a:latin typeface="Courier" pitchFamily="2" charset="0"/>
              </a:rPr>
              <a:t>+---------------+--------------------+</a:t>
            </a:r>
          </a:p>
          <a:p>
            <a:pPr algn="l"/>
            <a:r>
              <a:rPr lang="en-US" sz="1200" b="1" dirty="0">
                <a:latin typeface="Courier" pitchFamily="2" charset="0"/>
              </a:rPr>
              <a:t>| Fun4All       | Denise L. Stephens |</a:t>
            </a:r>
          </a:p>
          <a:p>
            <a:pPr algn="l"/>
            <a:r>
              <a:rPr lang="en-US" sz="1200" b="1" dirty="0">
                <a:latin typeface="Courier" pitchFamily="2" charset="0"/>
              </a:rPr>
              <a:t>| The Toy Store | Kim Howard         |</a:t>
            </a:r>
          </a:p>
          <a:p>
            <a:pPr algn="l"/>
            <a:r>
              <a:rPr lang="en-US" sz="1200" b="1" dirty="0">
                <a:latin typeface="Courier" pitchFamily="2" charset="0"/>
              </a:rPr>
              <a:t>+---------------+--------------------+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E8659D-BD9A-4304-8490-696EE7D5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database question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4D9FDBE0-C7AF-238D-21F6-F47ACCE44A03}"/>
                  </a:ext>
                </a:extLst>
              </p14:cNvPr>
              <p14:cNvContentPartPr/>
              <p14:nvPr/>
            </p14:nvContentPartPr>
            <p14:xfrm>
              <a:off x="1987728" y="4454409"/>
              <a:ext cx="204120" cy="55476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4D9FDBE0-C7AF-238D-21F6-F47ACCE44A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2608" y="4439289"/>
                <a:ext cx="23472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E57E2B-21CF-5594-CF0D-843CD560E48F}"/>
                  </a:ext>
                </a:extLst>
              </p14:cNvPr>
              <p14:cNvContentPartPr/>
              <p14:nvPr/>
            </p14:nvContentPartPr>
            <p14:xfrm>
              <a:off x="3726888" y="4435689"/>
              <a:ext cx="649440" cy="448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E57E2B-21CF-5594-CF0D-843CD560E48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1768" y="4420209"/>
                <a:ext cx="68004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17352A-8321-9FCB-79CD-82CCEF94DB35}"/>
                  </a:ext>
                </a:extLst>
              </p14:cNvPr>
              <p14:cNvContentPartPr/>
              <p14:nvPr/>
            </p14:nvContentPartPr>
            <p14:xfrm>
              <a:off x="3722208" y="4260369"/>
              <a:ext cx="33480" cy="166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17352A-8321-9FCB-79CD-82CCEF94DB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07088" y="4244889"/>
                <a:ext cx="640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533F6C-3277-58BC-0943-3A96C209CB43}"/>
                  </a:ext>
                </a:extLst>
              </p14:cNvPr>
              <p14:cNvContentPartPr/>
              <p14:nvPr/>
            </p14:nvContentPartPr>
            <p14:xfrm>
              <a:off x="2134608" y="3810009"/>
              <a:ext cx="42840" cy="270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533F6C-3277-58BC-0943-3A96C209CB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19488" y="3794889"/>
                <a:ext cx="734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7C08AFBE-EC19-0D54-1426-4B9082923AA7}"/>
                  </a:ext>
                </a:extLst>
              </p14:cNvPr>
              <p14:cNvContentPartPr/>
              <p14:nvPr/>
            </p14:nvContentPartPr>
            <p14:xfrm>
              <a:off x="4324128" y="4715049"/>
              <a:ext cx="194760" cy="27036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7C08AFBE-EC19-0D54-1426-4B9082923A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08648" y="4699929"/>
                <a:ext cx="225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6AD769-4BAD-DC1D-4DF0-1CFB823D9952}"/>
                  </a:ext>
                </a:extLst>
              </p14:cNvPr>
              <p14:cNvContentPartPr/>
              <p14:nvPr/>
            </p14:nvContentPartPr>
            <p14:xfrm>
              <a:off x="1125528" y="4089729"/>
              <a:ext cx="801360" cy="810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6AD769-4BAD-DC1D-4DF0-1CFB823D99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0048" y="4074609"/>
                <a:ext cx="831600" cy="1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09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29D907-5A86-4CC7-B92C-9CE1AD55905A}"/>
              </a:ext>
            </a:extLst>
          </p:cNvPr>
          <p:cNvSpPr txBox="1"/>
          <p:nvPr/>
        </p:nvSpPr>
        <p:spPr>
          <a:xfrm>
            <a:off x="360680" y="1124718"/>
            <a:ext cx="65684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SELECT	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(s)</a:t>
            </a:r>
            <a:endParaRPr lang="es-ES" altLang="es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FROM	 	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table(s)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[WHERE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   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conditions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(s)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[GROUP BY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group_by_expr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[HAVING  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[ORDER BY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(s)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b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[LIMIT 	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A4008-8B25-4FC9-8E15-0EACDACE83C1}"/>
              </a:ext>
            </a:extLst>
          </p:cNvPr>
          <p:cNvSpPr txBox="1"/>
          <p:nvPr/>
        </p:nvSpPr>
        <p:spPr>
          <a:xfrm>
            <a:off x="304800" y="3205401"/>
            <a:ext cx="85344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en-US" sz="1600" dirty="0"/>
              <a:t>Resolve tables in the FROM statement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en-US" sz="1600" dirty="0"/>
              <a:t>Filter rows satisfying the WHERE predicate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en-US" sz="1600" dirty="0"/>
              <a:t>Group rows by column(s)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en-US" sz="1600" dirty="0"/>
              <a:t>Filter groups satisfying the HAVING condition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en-US" sz="1600" dirty="0"/>
              <a:t>Sort results by the ORDER BY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en-US" sz="1600" dirty="0"/>
              <a:t>Project </a:t>
            </a:r>
            <a:r>
              <a:rPr lang="en-US" altLang="en-US" sz="1600" dirty="0" err="1"/>
              <a:t>columnts</a:t>
            </a:r>
            <a:r>
              <a:rPr lang="en-US" altLang="en-US" sz="1600" dirty="0"/>
              <a:t> in the SELECT clause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rabicPeriod"/>
            </a:pPr>
            <a:r>
              <a:rPr lang="en-US" altLang="en-US" sz="1600" dirty="0"/>
              <a:t>LIMIT to restrict the number of rows returned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415C7F-CF17-4543-B269-AB94559C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Statement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52E29B-72EE-6774-A308-41125BC8DAD7}"/>
                  </a:ext>
                </a:extLst>
              </p14:cNvPr>
              <p14:cNvContentPartPr/>
              <p14:nvPr/>
            </p14:nvContentPartPr>
            <p14:xfrm>
              <a:off x="400488" y="1104609"/>
              <a:ext cx="137880" cy="208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52E29B-72EE-6774-A308-41125BC8DA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008" y="1089489"/>
                <a:ext cx="168120" cy="21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9931FD03-B2AC-E8C7-21A0-5A146FE0EDB8}"/>
                  </a:ext>
                </a:extLst>
              </p14:cNvPr>
              <p14:cNvContentPartPr/>
              <p14:nvPr/>
            </p14:nvContentPartPr>
            <p14:xfrm>
              <a:off x="3945408" y="1914969"/>
              <a:ext cx="1368720" cy="21780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9931FD03-B2AC-E8C7-21A0-5A146FE0ED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0288" y="1899849"/>
                <a:ext cx="13993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BECC1B9F-A885-CF36-B6FC-35B9A176D4C8}"/>
                  </a:ext>
                </a:extLst>
              </p14:cNvPr>
              <p14:cNvContentPartPr/>
              <p14:nvPr/>
            </p14:nvContentPartPr>
            <p14:xfrm>
              <a:off x="3947208" y="1512489"/>
              <a:ext cx="421920" cy="26352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BECC1B9F-A885-CF36-B6FC-35B9A176D4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31741" y="1497009"/>
                <a:ext cx="452134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D7A44DED-FD2B-AB32-A8E4-B3BAE77C675C}"/>
                  </a:ext>
                </a:extLst>
              </p14:cNvPr>
              <p14:cNvContentPartPr/>
              <p14:nvPr/>
            </p14:nvContentPartPr>
            <p14:xfrm>
              <a:off x="4195968" y="2165889"/>
              <a:ext cx="633960" cy="25632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D7A44DED-FD2B-AB32-A8E4-B3BAE77C67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80848" y="2150409"/>
                <a:ext cx="664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1">
                <a:extLst>
                  <a:ext uri="{FF2B5EF4-FFF2-40B4-BE49-F238E27FC236}">
                    <a16:creationId xmlns:a16="http://schemas.microsoft.com/office/drawing/2014/main" id="{685AF578-56DC-342D-0454-A63609838855}"/>
                  </a:ext>
                </a:extLst>
              </p14:cNvPr>
              <p14:cNvContentPartPr/>
              <p14:nvPr/>
            </p14:nvContentPartPr>
            <p14:xfrm>
              <a:off x="580848" y="2393049"/>
              <a:ext cx="352800" cy="227880"/>
            </p14:xfrm>
          </p:contentPart>
        </mc:Choice>
        <mc:Fallback>
          <p:pic>
            <p:nvPicPr>
              <p:cNvPr id="21" name="Ink 21">
                <a:extLst>
                  <a:ext uri="{FF2B5EF4-FFF2-40B4-BE49-F238E27FC236}">
                    <a16:creationId xmlns:a16="http://schemas.microsoft.com/office/drawing/2014/main" id="{685AF578-56DC-342D-0454-A636098388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5713" y="2377929"/>
                <a:ext cx="383431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D1869FD-AA8A-074E-BA71-0C1D1B8E4A6F}"/>
                  </a:ext>
                </a:extLst>
              </p14:cNvPr>
              <p14:cNvContentPartPr/>
              <p14:nvPr/>
            </p14:nvContentPartPr>
            <p14:xfrm>
              <a:off x="497688" y="2497449"/>
              <a:ext cx="489960" cy="118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D1869FD-AA8A-074E-BA71-0C1D1B8E4A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568" y="2482329"/>
                <a:ext cx="520560" cy="14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67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934137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3600" dirty="0"/>
              <a:t>Subqueries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SQL provides mechanisms for nesting subqueries. A subquery is another SELECT expression that is nested within another query.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The nesting can be done within the clauses: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/>
              <a:t>SELECT: subqueries that generate a </a:t>
            </a:r>
            <a:r>
              <a:rPr lang="en-US" altLang="en-US" b="1" dirty="0"/>
              <a:t>single</a:t>
            </a:r>
            <a:r>
              <a:rPr lang="en-US" altLang="en-US" dirty="0"/>
              <a:t> value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/>
              <a:t>FROM: subqueries that return a temporary </a:t>
            </a:r>
            <a:r>
              <a:rPr lang="en-US" altLang="en-US" b="1" dirty="0"/>
              <a:t>virtual table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dirty="0"/>
              <a:t>WHERE/HAVING: subqueries that satisfy a predicate</a:t>
            </a:r>
          </a:p>
          <a:p>
            <a:pPr lvl="2"/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FAD66-7C6D-4291-92ED-9DAA0D5E7DDE}"/>
              </a:ext>
            </a:extLst>
          </p:cNvPr>
          <p:cNvSpPr txBox="1"/>
          <p:nvPr/>
        </p:nvSpPr>
        <p:spPr>
          <a:xfrm>
            <a:off x="0" y="3158888"/>
            <a:ext cx="65684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SELECT	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(s)</a:t>
            </a:r>
            <a:endParaRPr lang="es-ES" altLang="es-ES" sz="1600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FROM	 	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table(s)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[WHERE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   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conditions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(s)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[GROUP BY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group_by_expr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[HAVING  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[ORDER BY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(s)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b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[LIMIT 	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928C1-25B6-4A2C-B9EB-F35DC9642C60}"/>
              </a:ext>
            </a:extLst>
          </p:cNvPr>
          <p:cNvSpPr txBox="1"/>
          <p:nvPr/>
        </p:nvSpPr>
        <p:spPr>
          <a:xfrm>
            <a:off x="4860170" y="3171152"/>
            <a:ext cx="40755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000"/>
              </a:spcBef>
              <a:defRPr/>
            </a:pPr>
            <a:r>
              <a:rPr lang="es-ES" altLang="es-ES" sz="1600" b="1" dirty="0">
                <a:solidFill>
                  <a:srgbClr val="000000"/>
                </a:solidFill>
                <a:latin typeface="Courier New" pitchFamily="49" charset="0"/>
              </a:rPr>
              <a:t>SELECT	 	</a:t>
            </a:r>
            <a:r>
              <a:rPr lang="es-ES" altLang="es-ES" sz="1600" b="1" i="1" dirty="0" err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s-ES" altLang="es-ES" sz="1600" b="1" i="1" dirty="0">
                <a:solidFill>
                  <a:srgbClr val="000000"/>
                </a:solidFill>
                <a:latin typeface="Courier New" pitchFamily="49" charset="0"/>
              </a:rPr>
              <a:t>(s)</a:t>
            </a:r>
            <a:endParaRPr lang="es-ES" altLang="es-ES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 lvl="1">
              <a:defRPr/>
            </a:pPr>
            <a:r>
              <a:rPr lang="es-ES" altLang="es-ES" sz="1600" b="1" dirty="0">
                <a:solidFill>
                  <a:srgbClr val="000000"/>
                </a:solidFill>
                <a:latin typeface="Courier New" pitchFamily="49" charset="0"/>
              </a:rPr>
              <a:t>FROM	 	</a:t>
            </a:r>
            <a:r>
              <a:rPr lang="es-ES" altLang="es-ES" sz="1600" b="1" i="1" dirty="0">
                <a:solidFill>
                  <a:srgbClr val="000000"/>
                </a:solidFill>
                <a:latin typeface="Courier New" pitchFamily="49" charset="0"/>
              </a:rPr>
              <a:t>table(s)</a:t>
            </a:r>
          </a:p>
          <a:p>
            <a:pPr lvl="1">
              <a:defRPr/>
            </a:pPr>
            <a:r>
              <a:rPr lang="es-ES" altLang="es-ES" sz="1600" b="1" dirty="0">
                <a:solidFill>
                  <a:srgbClr val="000000"/>
                </a:solidFill>
                <a:latin typeface="Courier New" pitchFamily="49" charset="0"/>
              </a:rPr>
              <a:t>[WHERE</a:t>
            </a:r>
            <a:r>
              <a:rPr lang="es-ES" altLang="es-ES" sz="1600" b="1" i="1" dirty="0">
                <a:solidFill>
                  <a:srgbClr val="000000"/>
                </a:solidFill>
                <a:latin typeface="Courier New" pitchFamily="49" charset="0"/>
              </a:rPr>
              <a:t>    	</a:t>
            </a:r>
            <a:r>
              <a:rPr lang="es-ES" altLang="es-ES" sz="1600" b="1" i="1" dirty="0" err="1">
                <a:solidFill>
                  <a:srgbClr val="000000"/>
                </a:solidFill>
                <a:latin typeface="Courier New" pitchFamily="49" charset="0"/>
              </a:rPr>
              <a:t>conditions</a:t>
            </a:r>
            <a:r>
              <a:rPr lang="es-ES" altLang="es-ES" sz="1600" b="1" i="1" dirty="0">
                <a:solidFill>
                  <a:srgbClr val="000000"/>
                </a:solidFill>
                <a:latin typeface="Courier New" pitchFamily="49" charset="0"/>
              </a:rPr>
              <a:t>(s)</a:t>
            </a:r>
            <a:r>
              <a:rPr lang="es-ES" altLang="es-ES" sz="16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[GROUP BY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group_by_expr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lvl="1">
              <a:defRPr/>
            </a:pPr>
            <a:r>
              <a:rPr lang="es-ES" altLang="es-ES" sz="1600" b="1" dirty="0">
                <a:solidFill>
                  <a:srgbClr val="000000"/>
                </a:solidFill>
                <a:latin typeface="Courier New" pitchFamily="49" charset="0"/>
              </a:rPr>
              <a:t>[HAVING   	</a:t>
            </a:r>
            <a:r>
              <a:rPr lang="es-ES" altLang="es-ES" sz="1600" b="1" i="1" dirty="0" err="1">
                <a:solidFill>
                  <a:srgbClr val="000000"/>
                </a:solidFill>
                <a:latin typeface="Courier New" pitchFamily="49" charset="0"/>
              </a:rPr>
              <a:t>group_condition</a:t>
            </a:r>
            <a:r>
              <a:rPr lang="es-ES" altLang="es-ES" sz="1600" b="1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lvl="1">
              <a:defRPr/>
            </a:pP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[ORDER BY 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column</a:t>
            </a:r>
            <a:r>
              <a:rPr lang="es-ES" altLang="es-ES" sz="1600" i="1" dirty="0">
                <a:solidFill>
                  <a:srgbClr val="000000"/>
                </a:solidFill>
                <a:latin typeface="Courier New" pitchFamily="49" charset="0"/>
              </a:rPr>
              <a:t>(s)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b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[LIMIT 		</a:t>
            </a:r>
            <a:r>
              <a:rPr lang="es-ES" altLang="es-ES" sz="1600" i="1" dirty="0" err="1">
                <a:solidFill>
                  <a:srgbClr val="000000"/>
                </a:solidFill>
                <a:latin typeface="Courier New" pitchFamily="49" charset="0"/>
              </a:rPr>
              <a:t>number</a:t>
            </a:r>
            <a:r>
              <a:rPr lang="es-ES" altLang="es-ES" sz="16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E6F7F094-F146-4F52-AAF8-EC383A637E77}"/>
              </a:ext>
            </a:extLst>
          </p:cNvPr>
          <p:cNvSpPr/>
          <p:nvPr/>
        </p:nvSpPr>
        <p:spPr>
          <a:xfrm>
            <a:off x="5130800" y="3241040"/>
            <a:ext cx="198120" cy="17337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7629F6-A458-4407-9FD0-2A2DD3A83AF5}"/>
              </a:ext>
            </a:extLst>
          </p:cNvPr>
          <p:cNvCxnSpPr>
            <a:cxnSpLocks/>
          </p:cNvCxnSpPr>
          <p:nvPr/>
        </p:nvCxnSpPr>
        <p:spPr>
          <a:xfrm>
            <a:off x="3108960" y="3347720"/>
            <a:ext cx="196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58C989-93C4-46EE-A1A5-3B249949D9B4}"/>
              </a:ext>
            </a:extLst>
          </p:cNvPr>
          <p:cNvCxnSpPr>
            <a:cxnSpLocks/>
          </p:cNvCxnSpPr>
          <p:nvPr/>
        </p:nvCxnSpPr>
        <p:spPr>
          <a:xfrm>
            <a:off x="3108959" y="3591560"/>
            <a:ext cx="196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68F9BF-38C6-4285-BD80-F05A23C4A939}"/>
              </a:ext>
            </a:extLst>
          </p:cNvPr>
          <p:cNvCxnSpPr>
            <a:cxnSpLocks/>
          </p:cNvCxnSpPr>
          <p:nvPr/>
        </p:nvCxnSpPr>
        <p:spPr>
          <a:xfrm>
            <a:off x="3789680" y="3840480"/>
            <a:ext cx="128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BE21B5-9857-44F6-A0CA-E565321B3B5D}"/>
              </a:ext>
            </a:extLst>
          </p:cNvPr>
          <p:cNvCxnSpPr>
            <a:cxnSpLocks/>
          </p:cNvCxnSpPr>
          <p:nvPr/>
        </p:nvCxnSpPr>
        <p:spPr>
          <a:xfrm>
            <a:off x="3952240" y="4292600"/>
            <a:ext cx="112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77976A-2C32-92B9-FFDF-F83FF4BE16D8}"/>
                  </a:ext>
                </a:extLst>
              </p14:cNvPr>
              <p14:cNvContentPartPr/>
              <p14:nvPr/>
            </p14:nvContentPartPr>
            <p14:xfrm>
              <a:off x="82968" y="2909649"/>
              <a:ext cx="251640" cy="1895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77976A-2C32-92B9-FFDF-F83FF4BE16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488" y="2894529"/>
                <a:ext cx="281880" cy="19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B6A634-85D7-6F8F-5C6E-82CAFFC77D0C}"/>
                  </a:ext>
                </a:extLst>
              </p14:cNvPr>
              <p14:cNvContentPartPr/>
              <p14:nvPr/>
            </p14:nvContentPartPr>
            <p14:xfrm>
              <a:off x="8612808" y="2871849"/>
              <a:ext cx="502560" cy="195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B6A634-85D7-6F8F-5C6E-82CAFFC77D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97328" y="2856729"/>
                <a:ext cx="533160" cy="19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11">
                <a:extLst>
                  <a:ext uri="{FF2B5EF4-FFF2-40B4-BE49-F238E27FC236}">
                    <a16:creationId xmlns:a16="http://schemas.microsoft.com/office/drawing/2014/main" id="{5E4694CF-3E59-DAC6-1E55-51152B48427A}"/>
                  </a:ext>
                </a:extLst>
              </p14:cNvPr>
              <p14:cNvContentPartPr/>
              <p14:nvPr/>
            </p14:nvContentPartPr>
            <p14:xfrm>
              <a:off x="7740888" y="3326889"/>
              <a:ext cx="692280" cy="241920"/>
            </p14:xfrm>
          </p:contentPart>
        </mc:Choice>
        <mc:Fallback>
          <p:pic>
            <p:nvPicPr>
              <p:cNvPr id="10" name="Ink 11">
                <a:extLst>
                  <a:ext uri="{FF2B5EF4-FFF2-40B4-BE49-F238E27FC236}">
                    <a16:creationId xmlns:a16="http://schemas.microsoft.com/office/drawing/2014/main" id="{5E4694CF-3E59-DAC6-1E55-51152B4842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25408" y="3311409"/>
                <a:ext cx="722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282499-4FAB-1513-AFC2-B4B9008E325A}"/>
                  </a:ext>
                </a:extLst>
              </p14:cNvPr>
              <p14:cNvContentPartPr/>
              <p14:nvPr/>
            </p14:nvContentPartPr>
            <p14:xfrm>
              <a:off x="5150688" y="4431009"/>
              <a:ext cx="221040" cy="602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282499-4FAB-1513-AFC2-B4B9008E32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5568" y="4415529"/>
                <a:ext cx="25164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AF75C8-5EF3-D2A7-2F8D-AC72D59CCC55}"/>
                  </a:ext>
                </a:extLst>
              </p14:cNvPr>
              <p14:cNvContentPartPr/>
              <p14:nvPr/>
            </p14:nvContentPartPr>
            <p14:xfrm>
              <a:off x="8044008" y="4421289"/>
              <a:ext cx="161640" cy="550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AF75C8-5EF3-D2A7-2F8D-AC72D59CCC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28888" y="4406169"/>
                <a:ext cx="19188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F5BFA2B0-7697-48D9-B701-89167535404D}"/>
                  </a:ext>
                </a:extLst>
              </p14:cNvPr>
              <p14:cNvContentPartPr/>
              <p14:nvPr/>
            </p14:nvContentPartPr>
            <p14:xfrm>
              <a:off x="5940168" y="3056529"/>
              <a:ext cx="654120" cy="483840"/>
            </p14:xfrm>
          </p:contentPart>
        </mc:Choice>
        <mc:Fallback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F5BFA2B0-7697-48D9-B701-8916753540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24697" y="3041409"/>
                <a:ext cx="684343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72AB1E31-90E6-9C9E-750E-BB182EE09F30}"/>
                  </a:ext>
                </a:extLst>
              </p14:cNvPr>
              <p14:cNvContentPartPr/>
              <p14:nvPr/>
            </p14:nvContentPartPr>
            <p14:xfrm>
              <a:off x="6124848" y="3649089"/>
              <a:ext cx="502560" cy="65880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72AB1E31-90E6-9C9E-750E-BB182EE09F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09728" y="3633617"/>
                <a:ext cx="533160" cy="689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6ECD8587-88CE-3B86-DE57-075D9B92C64B}"/>
                  </a:ext>
                </a:extLst>
              </p14:cNvPr>
              <p14:cNvContentPartPr/>
              <p14:nvPr/>
            </p14:nvContentPartPr>
            <p14:xfrm>
              <a:off x="6078048" y="3047169"/>
              <a:ext cx="605880" cy="261000"/>
            </p14:xfrm>
          </p:contentPart>
        </mc:Choice>
        <mc:Fallback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6ECD8587-88CE-3B86-DE57-075D9B92C6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62568" y="3032049"/>
                <a:ext cx="6364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D668B688-C5BC-F029-855C-5D3EA6F93994}"/>
                  </a:ext>
                </a:extLst>
              </p14:cNvPr>
              <p14:cNvContentPartPr/>
              <p14:nvPr/>
            </p14:nvContentPartPr>
            <p14:xfrm>
              <a:off x="5949528" y="3303129"/>
              <a:ext cx="839160" cy="99540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D668B688-C5BC-F029-855C-5D3EA6F9399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34408" y="3287649"/>
                <a:ext cx="869760" cy="10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23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110-B46B-1848-8282-620FAEBF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Subqueries in the SELECT clause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7DF4-B072-C444-B574-BDE2C4ABF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5122"/>
            <a:ext cx="7581978" cy="38331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316"/>
              </a:spcBef>
              <a:buNone/>
            </a:pPr>
            <a:r>
              <a:rPr lang="en-US" sz="1600" dirty="0"/>
              <a:t>Display the total number of orders placed by every customer in the Customers table. </a:t>
            </a:r>
          </a:p>
          <a:p>
            <a:pPr marL="0" indent="0">
              <a:spcBef>
                <a:spcPts val="316"/>
              </a:spcBef>
              <a:buNone/>
            </a:pPr>
            <a:endParaRPr lang="en-US" sz="1600" dirty="0"/>
          </a:p>
          <a:p>
            <a:pPr marL="0" indent="0">
              <a:spcBef>
                <a:spcPts val="316"/>
              </a:spcBef>
              <a:buNone/>
            </a:pPr>
            <a:r>
              <a:rPr lang="en-US" sz="1600" dirty="0"/>
              <a:t>Orders are stored in the Orders table along with the appropriate customer ID.</a:t>
            </a:r>
          </a:p>
          <a:p>
            <a:pPr marL="271217" indent="-271217">
              <a:spcBef>
                <a:spcPts val="316"/>
              </a:spcBef>
              <a:buFont typeface="+mj-lt"/>
              <a:buAutoNum type="arabicPeriod"/>
            </a:pPr>
            <a:r>
              <a:rPr lang="en-US" sz="1600" dirty="0"/>
              <a:t>Retrieve the list of customers from the Customers table</a:t>
            </a:r>
          </a:p>
          <a:p>
            <a:pPr marL="271217" indent="-271217">
              <a:spcBef>
                <a:spcPts val="316"/>
              </a:spcBef>
              <a:buFont typeface="+mj-lt"/>
              <a:buAutoNum type="arabicPeriod"/>
            </a:pPr>
            <a:r>
              <a:rPr lang="en-US" sz="1600" dirty="0"/>
              <a:t>For each customer retrieved, count the number of associated orders in the Orders table.</a:t>
            </a:r>
          </a:p>
          <a:p>
            <a:pPr marL="0" indent="0">
              <a:spcBef>
                <a:spcPts val="316"/>
              </a:spcBef>
              <a:buNone/>
            </a:pPr>
            <a:endParaRPr lang="en-US" sz="1600" b="1" dirty="0">
              <a:latin typeface="Courier" pitchFamily="2" charset="0"/>
            </a:endParaRPr>
          </a:p>
          <a:p>
            <a:pPr marL="0" indent="0">
              <a:spcBef>
                <a:spcPts val="316"/>
              </a:spcBef>
              <a:buNone/>
            </a:pPr>
            <a:r>
              <a:rPr lang="en-US" sz="1600" b="1" dirty="0">
                <a:latin typeface="Courier" pitchFamily="2" charset="0"/>
              </a:rPr>
              <a:t>SELECT</a:t>
            </a:r>
          </a:p>
          <a:p>
            <a:pPr marL="0" indent="0">
              <a:spcBef>
                <a:spcPts val="316"/>
              </a:spcBef>
              <a:buNone/>
            </a:pPr>
            <a:r>
              <a:rPr lang="en-US" sz="1600" b="1" dirty="0">
                <a:latin typeface="Courier" pitchFamily="2" charset="0"/>
              </a:rPr>
              <a:t>  </a:t>
            </a:r>
            <a:r>
              <a:rPr lang="en-US" sz="1600" b="1" dirty="0" err="1">
                <a:latin typeface="Courier" pitchFamily="2" charset="0"/>
              </a:rPr>
              <a:t>cust_name</a:t>
            </a:r>
            <a:r>
              <a:rPr lang="en-US" sz="1600" b="1" dirty="0">
                <a:latin typeface="Courier" pitchFamily="2" charset="0"/>
              </a:rPr>
              <a:t>,</a:t>
            </a:r>
          </a:p>
          <a:p>
            <a:pPr marL="0" indent="0">
              <a:spcBef>
                <a:spcPts val="316"/>
              </a:spcBef>
              <a:buNone/>
            </a:pPr>
            <a:r>
              <a:rPr lang="en-US" sz="1600" b="1" dirty="0">
                <a:latin typeface="Courier" pitchFamily="2" charset="0"/>
              </a:rPr>
              <a:t>  </a:t>
            </a:r>
            <a:r>
              <a:rPr lang="en-US" sz="1600" b="1" dirty="0" err="1">
                <a:latin typeface="Courier" pitchFamily="2" charset="0"/>
              </a:rPr>
              <a:t>cust_state</a:t>
            </a:r>
            <a:r>
              <a:rPr lang="en-US" sz="1600" b="1" dirty="0">
                <a:latin typeface="Courier" pitchFamily="2" charset="0"/>
              </a:rPr>
              <a:t>, </a:t>
            </a:r>
          </a:p>
          <a:p>
            <a:pPr marL="0" indent="0">
              <a:spcBef>
                <a:spcPts val="316"/>
              </a:spcBef>
              <a:buNone/>
            </a:pPr>
            <a:r>
              <a:rPr lang="en-US" sz="1600" b="1" dirty="0">
                <a:latin typeface="Courier" pitchFamily="2" charset="0"/>
              </a:rPr>
              <a:t>  (SELECT COUNT(*) FROM Orders</a:t>
            </a:r>
          </a:p>
          <a:p>
            <a:pPr marL="0" indent="0">
              <a:spcBef>
                <a:spcPts val="316"/>
              </a:spcBef>
              <a:buNone/>
            </a:pPr>
            <a:r>
              <a:rPr lang="en-US" sz="1600" b="1" dirty="0">
                <a:latin typeface="Courier" pitchFamily="2" charset="0"/>
              </a:rPr>
              <a:t>   WHERE </a:t>
            </a:r>
            <a:r>
              <a:rPr lang="en-US" sz="1600" b="1" dirty="0" err="1">
                <a:latin typeface="Courier" pitchFamily="2" charset="0"/>
              </a:rPr>
              <a:t>Orders.cust_id</a:t>
            </a:r>
            <a:r>
              <a:rPr lang="en-US" sz="1600" b="1" dirty="0">
                <a:latin typeface="Courier" pitchFamily="2" charset="0"/>
              </a:rPr>
              <a:t> = </a:t>
            </a:r>
            <a:r>
              <a:rPr lang="en-US" sz="1600" b="1" dirty="0" err="1">
                <a:latin typeface="Courier" pitchFamily="2" charset="0"/>
              </a:rPr>
              <a:t>Customers.cust_id</a:t>
            </a:r>
            <a:r>
              <a:rPr lang="en-US" sz="1600" b="1" dirty="0">
                <a:latin typeface="Courier" pitchFamily="2" charset="0"/>
              </a:rPr>
              <a:t>) AS </a:t>
            </a:r>
            <a:r>
              <a:rPr lang="en-US" sz="1600" b="1" dirty="0" err="1">
                <a:latin typeface="Courier" pitchFamily="2" charset="0"/>
              </a:rPr>
              <a:t>order_cnt</a:t>
            </a:r>
            <a:endParaRPr lang="en-US" sz="1600" b="1" dirty="0">
              <a:latin typeface="Courier" pitchFamily="2" charset="0"/>
            </a:endParaRPr>
          </a:p>
          <a:p>
            <a:pPr marL="0" indent="0">
              <a:spcBef>
                <a:spcPts val="316"/>
              </a:spcBef>
              <a:buNone/>
            </a:pPr>
            <a:r>
              <a:rPr lang="en-US" sz="1600" b="1" dirty="0">
                <a:latin typeface="Courier" pitchFamily="2" charset="0"/>
              </a:rPr>
              <a:t>FROM Customers </a:t>
            </a:r>
          </a:p>
          <a:p>
            <a:pPr marL="0" indent="0">
              <a:spcBef>
                <a:spcPts val="316"/>
              </a:spcBef>
              <a:buNone/>
            </a:pPr>
            <a:r>
              <a:rPr lang="en-US" sz="1600" b="1" dirty="0">
                <a:latin typeface="Courier" pitchFamily="2" charset="0"/>
              </a:rPr>
              <a:t>ORDER BY </a:t>
            </a:r>
            <a:r>
              <a:rPr lang="en-US" sz="1600" b="1" dirty="0" err="1">
                <a:latin typeface="Courier" pitchFamily="2" charset="0"/>
              </a:rPr>
              <a:t>cust_name</a:t>
            </a:r>
            <a:r>
              <a:rPr lang="en-US" sz="1600" b="1" dirty="0">
                <a:latin typeface="Courier" pitchFamily="2" charset="0"/>
              </a:rPr>
              <a:t>;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4D6E2-0A63-0747-B2D5-5860BA4B3477}"/>
              </a:ext>
            </a:extLst>
          </p:cNvPr>
          <p:cNvSpPr txBox="1"/>
          <p:nvPr/>
        </p:nvSpPr>
        <p:spPr>
          <a:xfrm>
            <a:off x="5588440" y="2393056"/>
            <a:ext cx="3179957" cy="1508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1050" b="1" dirty="0">
                <a:latin typeface="Courier" pitchFamily="2" charset="0"/>
              </a:rPr>
              <a:t>+---------------+------------+--------+</a:t>
            </a:r>
          </a:p>
          <a:p>
            <a:pPr algn="l"/>
            <a:r>
              <a:rPr lang="en-US" sz="1050" b="1" dirty="0">
                <a:latin typeface="Courier" pitchFamily="2" charset="0"/>
              </a:rPr>
              <a:t>| </a:t>
            </a:r>
            <a:r>
              <a:rPr lang="en-US" sz="1050" b="1" dirty="0" err="1">
                <a:latin typeface="Courier" pitchFamily="2" charset="0"/>
              </a:rPr>
              <a:t>cust_name</a:t>
            </a:r>
            <a:r>
              <a:rPr lang="en-US" sz="1050" b="1" dirty="0">
                <a:latin typeface="Courier" pitchFamily="2" charset="0"/>
              </a:rPr>
              <a:t>     | </a:t>
            </a:r>
            <a:r>
              <a:rPr lang="en-US" sz="1050" b="1" dirty="0" err="1">
                <a:latin typeface="Courier" pitchFamily="2" charset="0"/>
              </a:rPr>
              <a:t>cust_state</a:t>
            </a:r>
            <a:r>
              <a:rPr lang="en-US" sz="1050" b="1" dirty="0">
                <a:latin typeface="Courier" pitchFamily="2" charset="0"/>
              </a:rPr>
              <a:t> | orders |</a:t>
            </a:r>
          </a:p>
          <a:p>
            <a:pPr algn="l"/>
            <a:r>
              <a:rPr lang="en-US" sz="1050" b="1" dirty="0">
                <a:latin typeface="Courier" pitchFamily="2" charset="0"/>
              </a:rPr>
              <a:t>+---------------+------------+--------+</a:t>
            </a:r>
          </a:p>
          <a:p>
            <a:pPr algn="l"/>
            <a:r>
              <a:rPr lang="en-US" sz="1050" b="1" dirty="0">
                <a:latin typeface="Courier" pitchFamily="2" charset="0"/>
              </a:rPr>
              <a:t>| Fun4All       | IN         |      1 |</a:t>
            </a:r>
          </a:p>
          <a:p>
            <a:pPr algn="l"/>
            <a:r>
              <a:rPr lang="en-US" sz="1050" b="1" dirty="0">
                <a:latin typeface="Courier" pitchFamily="2" charset="0"/>
              </a:rPr>
              <a:t>| Fun4All       | AZ         |      1 |</a:t>
            </a:r>
          </a:p>
          <a:p>
            <a:pPr algn="l"/>
            <a:r>
              <a:rPr lang="en-US" sz="1050" b="1" dirty="0">
                <a:latin typeface="Courier" pitchFamily="2" charset="0"/>
              </a:rPr>
              <a:t>| Kids Place    | OH         |      0 |</a:t>
            </a:r>
          </a:p>
          <a:p>
            <a:pPr algn="l"/>
            <a:r>
              <a:rPr lang="en-US" sz="1050" b="1" dirty="0">
                <a:latin typeface="Courier" pitchFamily="2" charset="0"/>
              </a:rPr>
              <a:t>| The Toy Store | IL         |      1 |</a:t>
            </a:r>
          </a:p>
          <a:p>
            <a:pPr algn="l"/>
            <a:r>
              <a:rPr lang="en-US" sz="1050" b="1" dirty="0">
                <a:latin typeface="Courier" pitchFamily="2" charset="0"/>
              </a:rPr>
              <a:t>| Village Toys  | MI         |      2 |</a:t>
            </a:r>
          </a:p>
          <a:p>
            <a:pPr algn="l"/>
            <a:r>
              <a:rPr lang="en-US" sz="1050" b="1" dirty="0">
                <a:latin typeface="Courier" pitchFamily="2" charset="0"/>
              </a:rPr>
              <a:t>+---------------+------------+--------+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6F0A0D89-3426-D00C-459E-4CF9454F9672}"/>
                  </a:ext>
                </a:extLst>
              </p14:cNvPr>
              <p14:cNvContentPartPr/>
              <p14:nvPr/>
            </p14:nvContentPartPr>
            <p14:xfrm>
              <a:off x="7679328" y="1640649"/>
              <a:ext cx="355680" cy="75276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6F0A0D89-3426-D00C-459E-4CF9454F96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3848" y="1625529"/>
                <a:ext cx="386280" cy="7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CC23E9A1-847C-45B8-15E8-BE6518A0EEFE}"/>
                  </a:ext>
                </a:extLst>
              </p14:cNvPr>
              <p14:cNvContentPartPr/>
              <p14:nvPr/>
            </p14:nvContentPartPr>
            <p14:xfrm>
              <a:off x="8631528" y="1981569"/>
              <a:ext cx="327600" cy="47340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CC23E9A1-847C-45B8-15E8-BE6518A0E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16391" y="1966101"/>
                <a:ext cx="358234" cy="503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30">
                <a:extLst>
                  <a:ext uri="{FF2B5EF4-FFF2-40B4-BE49-F238E27FC236}">
                    <a16:creationId xmlns:a16="http://schemas.microsoft.com/office/drawing/2014/main" id="{3D8CF384-985C-FFE6-4584-363BD2CD6D27}"/>
                  </a:ext>
                </a:extLst>
              </p14:cNvPr>
              <p14:cNvContentPartPr/>
              <p14:nvPr/>
            </p14:nvContentPartPr>
            <p14:xfrm>
              <a:off x="5331408" y="3383769"/>
              <a:ext cx="206280" cy="327240"/>
            </p14:xfrm>
          </p:contentPart>
        </mc:Choice>
        <mc:Fallback>
          <p:pic>
            <p:nvPicPr>
              <p:cNvPr id="30" name="Ink 30">
                <a:extLst>
                  <a:ext uri="{FF2B5EF4-FFF2-40B4-BE49-F238E27FC236}">
                    <a16:creationId xmlns:a16="http://schemas.microsoft.com/office/drawing/2014/main" id="{3D8CF384-985C-FFE6-4584-363BD2CD6D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15928" y="3368289"/>
                <a:ext cx="2368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4">
                <a:extLst>
                  <a:ext uri="{FF2B5EF4-FFF2-40B4-BE49-F238E27FC236}">
                    <a16:creationId xmlns:a16="http://schemas.microsoft.com/office/drawing/2014/main" id="{6A2B82DC-027C-3C84-C98B-EBAED750EEF9}"/>
                  </a:ext>
                </a:extLst>
              </p14:cNvPr>
              <p14:cNvContentPartPr/>
              <p14:nvPr/>
            </p14:nvContentPartPr>
            <p14:xfrm>
              <a:off x="1168008" y="3923769"/>
              <a:ext cx="38160" cy="42840"/>
            </p14:xfrm>
          </p:contentPart>
        </mc:Choice>
        <mc:Fallback>
          <p:pic>
            <p:nvPicPr>
              <p:cNvPr id="34" name="Ink 34">
                <a:extLst>
                  <a:ext uri="{FF2B5EF4-FFF2-40B4-BE49-F238E27FC236}">
                    <a16:creationId xmlns:a16="http://schemas.microsoft.com/office/drawing/2014/main" id="{6A2B82DC-027C-3C84-C98B-EBAED750EE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2888" y="3908649"/>
                <a:ext cx="687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39265B34-F598-ACB0-06BD-B1EF4E6D5448}"/>
                  </a:ext>
                </a:extLst>
              </p14:cNvPr>
              <p14:cNvContentPartPr/>
              <p14:nvPr/>
            </p14:nvContentPartPr>
            <p14:xfrm>
              <a:off x="5376048" y="1938369"/>
              <a:ext cx="2506680" cy="126576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39265B34-F598-ACB0-06BD-B1EF4E6D54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60928" y="1922889"/>
                <a:ext cx="2537280" cy="12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50A884-A418-EC89-9144-3DD69822CE90}"/>
                  </a:ext>
                </a:extLst>
              </p14:cNvPr>
              <p14:cNvContentPartPr/>
              <p14:nvPr/>
            </p14:nvContentPartPr>
            <p14:xfrm>
              <a:off x="8001528" y="2630649"/>
              <a:ext cx="539640" cy="241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50A884-A418-EC89-9144-3DD69822CE9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986048" y="2615529"/>
                <a:ext cx="56988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8A535F4F-EDAE-4E07-C19F-6C27B5466482}"/>
                  </a:ext>
                </a:extLst>
              </p14:cNvPr>
              <p14:cNvContentPartPr/>
              <p14:nvPr/>
            </p14:nvContentPartPr>
            <p14:xfrm>
              <a:off x="5485128" y="3820089"/>
              <a:ext cx="1753200" cy="46908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8A535F4F-EDAE-4E07-C19F-6C27B546648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70008" y="3804969"/>
                <a:ext cx="1783800" cy="4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82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76650" y="43934"/>
            <a:ext cx="184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Intermediate 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87285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Subqueries in the </a:t>
            </a:r>
            <a:r>
              <a:rPr lang="en-US" b="1" dirty="0"/>
              <a:t>FROM</a:t>
            </a:r>
            <a:r>
              <a:rPr lang="en-US" dirty="0"/>
              <a:t> clause</a:t>
            </a:r>
          </a:p>
          <a:p>
            <a:pPr marL="800100" lvl="1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Employed as </a:t>
            </a:r>
            <a:r>
              <a:rPr lang="en-US" altLang="en-US" b="1" dirty="0"/>
              <a:t>virtual</a:t>
            </a:r>
            <a:r>
              <a:rPr lang="en-US" altLang="en-US" dirty="0"/>
              <a:t> </a:t>
            </a:r>
            <a:r>
              <a:rPr lang="en-US" altLang="en-US" b="1" dirty="0"/>
              <a:t>tables</a:t>
            </a:r>
            <a:r>
              <a:rPr lang="en-US" altLang="en-US" dirty="0"/>
              <a:t>, very </a:t>
            </a:r>
            <a:r>
              <a:rPr lang="en-US" altLang="en-US" dirty="0" err="1"/>
              <a:t>very</a:t>
            </a:r>
            <a:r>
              <a:rPr lang="en-US" altLang="en-US" dirty="0"/>
              <a:t> helpful and computationally efficient!</a:t>
            </a:r>
          </a:p>
          <a:p>
            <a:pPr lvl="1">
              <a:spcAft>
                <a:spcPts val="2000"/>
              </a:spcAft>
            </a:pPr>
            <a:r>
              <a:rPr lang="en-US" altLang="en-US" dirty="0"/>
              <a:t>Example:</a:t>
            </a:r>
          </a:p>
          <a:p>
            <a:pPr lvl="1"/>
            <a:r>
              <a:rPr lang="en-US" altLang="en-US" b="1" dirty="0"/>
              <a:t>SELECT </a:t>
            </a:r>
            <a:r>
              <a:rPr lang="en-US" altLang="en-US" i="1" dirty="0" err="1"/>
              <a:t>a.last_name</a:t>
            </a:r>
            <a:r>
              <a:rPr lang="en-US" altLang="en-US" dirty="0"/>
              <a:t>, </a:t>
            </a:r>
            <a:r>
              <a:rPr lang="en-US" altLang="en-US" dirty="0" err="1"/>
              <a:t>b.</a:t>
            </a:r>
            <a:r>
              <a:rPr lang="en-US" altLang="en-US" i="1" dirty="0" err="1"/>
              <a:t>job_title</a:t>
            </a:r>
            <a:r>
              <a:rPr lang="en-US" altLang="en-US" i="1" dirty="0"/>
              <a:t>, </a:t>
            </a:r>
            <a:r>
              <a:rPr lang="en-US" altLang="en-US" i="1" dirty="0" err="1"/>
              <a:t>a.salary</a:t>
            </a:r>
            <a:r>
              <a:rPr lang="en-US" altLang="en-US" i="1" dirty="0"/>
              <a:t>, </a:t>
            </a:r>
            <a:r>
              <a:rPr lang="en-US" altLang="en-US" i="1" dirty="0" err="1"/>
              <a:t>c.dept_average</a:t>
            </a:r>
            <a:endParaRPr lang="en-US" altLang="en-US" i="1" dirty="0"/>
          </a:p>
          <a:p>
            <a:pPr lvl="1"/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a</a:t>
            </a:r>
          </a:p>
          <a:p>
            <a:pPr lvl="1"/>
            <a:r>
              <a:rPr lang="en-US" altLang="en-US" b="1" dirty="0"/>
              <a:t>  JOIN </a:t>
            </a:r>
            <a:r>
              <a:rPr lang="en-US" altLang="en-US" i="1" dirty="0"/>
              <a:t>jobs b on (</a:t>
            </a:r>
            <a:r>
              <a:rPr lang="en-US" altLang="en-US" i="1" dirty="0" err="1"/>
              <a:t>a.job_id</a:t>
            </a:r>
            <a:r>
              <a:rPr lang="en-US" altLang="en-US" i="1" dirty="0"/>
              <a:t>=</a:t>
            </a:r>
            <a:r>
              <a:rPr lang="en-US" altLang="en-US" i="1" dirty="0" err="1"/>
              <a:t>b.job_id</a:t>
            </a:r>
            <a:r>
              <a:rPr lang="en-US" altLang="en-US" i="1" dirty="0"/>
              <a:t>)</a:t>
            </a:r>
          </a:p>
          <a:p>
            <a:pPr lvl="1"/>
            <a:r>
              <a:rPr lang="en-US" altLang="en-US" b="1" dirty="0"/>
              <a:t>  JOIN</a:t>
            </a:r>
            <a:endParaRPr lang="en-US" altLang="en-US" dirty="0"/>
          </a:p>
          <a:p>
            <a:pPr lvl="2"/>
            <a:r>
              <a:rPr lang="en-US" altLang="en-US" dirty="0"/>
              <a:t>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 err="1"/>
              <a:t>department_id</a:t>
            </a:r>
            <a:r>
              <a:rPr lang="en-US" altLang="en-US" dirty="0"/>
              <a:t>, </a:t>
            </a:r>
            <a:r>
              <a:rPr lang="en-US" altLang="en-US" i="1" dirty="0"/>
              <a:t>AVG(salary)</a:t>
            </a:r>
            <a:r>
              <a:rPr lang="en-US" altLang="en-US" dirty="0"/>
              <a:t> as </a:t>
            </a:r>
            <a:r>
              <a:rPr lang="en-US" altLang="en-US" i="1" dirty="0" err="1"/>
              <a:t>dept_average</a:t>
            </a:r>
            <a:endParaRPr lang="en-US" altLang="en-US" i="1" dirty="0"/>
          </a:p>
          <a:p>
            <a:pPr lvl="2"/>
            <a:r>
              <a:rPr lang="en-US" altLang="en-US" b="1" dirty="0"/>
              <a:t> 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</a:p>
          <a:p>
            <a:pPr lvl="2"/>
            <a:r>
              <a:rPr lang="en-US" altLang="en-US" b="1" dirty="0"/>
              <a:t> GROUP BY </a:t>
            </a:r>
            <a:r>
              <a:rPr lang="en-US" altLang="en-US" i="1" dirty="0" err="1"/>
              <a:t>department_id</a:t>
            </a:r>
            <a:r>
              <a:rPr lang="en-US" altLang="en-US" dirty="0"/>
              <a:t>) </a:t>
            </a:r>
            <a:r>
              <a:rPr lang="en-US" altLang="en-US" i="1" dirty="0"/>
              <a:t>c on (</a:t>
            </a:r>
            <a:r>
              <a:rPr lang="en-US" altLang="en-US" i="1" dirty="0" err="1"/>
              <a:t>a.department_id</a:t>
            </a:r>
            <a:r>
              <a:rPr lang="en-US" altLang="en-US" i="1" dirty="0"/>
              <a:t>=</a:t>
            </a:r>
            <a:r>
              <a:rPr lang="en-US" altLang="en-US" i="1" dirty="0" err="1"/>
              <a:t>c.department_id</a:t>
            </a:r>
            <a:r>
              <a:rPr lang="en-US" altLang="en-US" i="1" dirty="0"/>
              <a:t>)</a:t>
            </a:r>
          </a:p>
          <a:p>
            <a:pPr lvl="1"/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dirty="0" err="1"/>
              <a:t>a.salary</a:t>
            </a:r>
            <a:r>
              <a:rPr lang="en-US" altLang="en-US" dirty="0"/>
              <a:t> &gt; </a:t>
            </a:r>
            <a:r>
              <a:rPr lang="en-US" altLang="en-US" i="1" dirty="0" err="1"/>
              <a:t>c.dept_average</a:t>
            </a:r>
            <a:r>
              <a:rPr lang="en-US" altLang="en-US" dirty="0"/>
              <a:t>;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20508C5D-7490-04DE-6B97-41C8F84589CD}"/>
                  </a:ext>
                </a:extLst>
              </p14:cNvPr>
              <p14:cNvContentPartPr/>
              <p14:nvPr/>
            </p14:nvContentPartPr>
            <p14:xfrm>
              <a:off x="746448" y="1952409"/>
              <a:ext cx="123480" cy="441000"/>
            </p14:xfrm>
          </p:contentPart>
        </mc:Choice>
        <mc:Fallback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20508C5D-7490-04DE-6B97-41C8F84589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968" y="1937289"/>
                <a:ext cx="15408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11A7A775-1E40-3E10-C8BF-B35653A8C940}"/>
                  </a:ext>
                </a:extLst>
              </p14:cNvPr>
              <p14:cNvContentPartPr/>
              <p14:nvPr/>
            </p14:nvContentPartPr>
            <p14:xfrm>
              <a:off x="1111128" y="2852769"/>
              <a:ext cx="772920" cy="8568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11A7A775-1E40-3E10-C8BF-B35653A8C9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6008" y="2837649"/>
                <a:ext cx="8031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5E107AED-48F8-92BC-E182-9D03F8476BEC}"/>
                  </a:ext>
                </a:extLst>
              </p14:cNvPr>
              <p14:cNvContentPartPr/>
              <p14:nvPr/>
            </p14:nvContentPartPr>
            <p14:xfrm>
              <a:off x="784248" y="4307529"/>
              <a:ext cx="4298400" cy="76320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5E107AED-48F8-92BC-E182-9D03F8476B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8768" y="4292409"/>
                <a:ext cx="4329000" cy="79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AEFE1703-4790-85B8-9714-5677D11E629C}"/>
                  </a:ext>
                </a:extLst>
              </p14:cNvPr>
              <p14:cNvContentPartPr/>
              <p14:nvPr/>
            </p14:nvContentPartPr>
            <p14:xfrm>
              <a:off x="4566408" y="4435689"/>
              <a:ext cx="784080" cy="29412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AEFE1703-4790-85B8-9714-5677D11E62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0935" y="4420209"/>
                <a:ext cx="814666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B8288A3-3450-6648-5B0D-9323A167D4F6}"/>
                  </a:ext>
                </a:extLst>
              </p14:cNvPr>
              <p14:cNvContentPartPr/>
              <p14:nvPr/>
            </p14:nvContentPartPr>
            <p14:xfrm>
              <a:off x="1281768" y="3018729"/>
              <a:ext cx="5151600" cy="1042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B8288A3-3450-6648-5B0D-9323A167D4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66648" y="3003609"/>
                <a:ext cx="5181840" cy="10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D795C0A0-BE4D-EF97-DF6D-50BCE4EA7308}"/>
                  </a:ext>
                </a:extLst>
              </p14:cNvPr>
              <p14:cNvContentPartPr/>
              <p14:nvPr/>
            </p14:nvContentPartPr>
            <p14:xfrm>
              <a:off x="3248808" y="2990289"/>
              <a:ext cx="784080" cy="34632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D795C0A0-BE4D-EF97-DF6D-50BCE4EA730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33681" y="2975169"/>
                <a:ext cx="814694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49CBE13D-1D27-5067-210E-4A9A7AB310CB}"/>
                  </a:ext>
                </a:extLst>
              </p14:cNvPr>
              <p14:cNvContentPartPr/>
              <p14:nvPr/>
            </p14:nvContentPartPr>
            <p14:xfrm>
              <a:off x="5442288" y="2942769"/>
              <a:ext cx="908640" cy="39384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49CBE13D-1D27-5067-210E-4A9A7AB310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27168" y="2927649"/>
                <a:ext cx="9392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809DC7E9-EAC0-9B8A-EE34-DB71DC69EAEF}"/>
                  </a:ext>
                </a:extLst>
              </p14:cNvPr>
              <p14:cNvContentPartPr/>
              <p14:nvPr/>
            </p14:nvContentPartPr>
            <p14:xfrm>
              <a:off x="4651008" y="4009089"/>
              <a:ext cx="3127680" cy="6660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809DC7E9-EAC0-9B8A-EE34-DB71DC69EAE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35886" y="3993969"/>
                <a:ext cx="3158284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933D3E2-CE4F-8E88-5023-6C9F8DFE5174}"/>
                  </a:ext>
                </a:extLst>
              </p14:cNvPr>
              <p14:cNvContentPartPr/>
              <p14:nvPr/>
            </p14:nvContentPartPr>
            <p14:xfrm>
              <a:off x="6411768" y="2336169"/>
              <a:ext cx="602640" cy="47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933D3E2-CE4F-8E88-5023-6C9F8DFE51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96648" y="2321049"/>
                <a:ext cx="633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7" name="Ink 48">
                <a:extLst>
                  <a:ext uri="{FF2B5EF4-FFF2-40B4-BE49-F238E27FC236}">
                    <a16:creationId xmlns:a16="http://schemas.microsoft.com/office/drawing/2014/main" id="{F4E9B9B3-0DF5-7570-9925-F3B98BDD7D7C}"/>
                  </a:ext>
                </a:extLst>
              </p14:cNvPr>
              <p14:cNvContentPartPr/>
              <p14:nvPr/>
            </p14:nvContentPartPr>
            <p14:xfrm>
              <a:off x="6482688" y="2559009"/>
              <a:ext cx="604440" cy="242280"/>
            </p14:xfrm>
          </p:contentPart>
        </mc:Choice>
        <mc:Fallback>
          <p:pic>
            <p:nvPicPr>
              <p:cNvPr id="47" name="Ink 48">
                <a:extLst>
                  <a:ext uri="{FF2B5EF4-FFF2-40B4-BE49-F238E27FC236}">
                    <a16:creationId xmlns:a16="http://schemas.microsoft.com/office/drawing/2014/main" id="{F4E9B9B3-0DF5-7570-9925-F3B98BDD7D7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467568" y="2543866"/>
                <a:ext cx="634680" cy="272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AFB585DD-C599-A921-2AD6-760B567089BA}"/>
                  </a:ext>
                </a:extLst>
              </p14:cNvPr>
              <p14:cNvContentPartPr/>
              <p14:nvPr/>
            </p14:nvContentPartPr>
            <p14:xfrm>
              <a:off x="6381168" y="1597089"/>
              <a:ext cx="651600" cy="57348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AFB585DD-C599-A921-2AD6-760B567089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66048" y="1581978"/>
                <a:ext cx="682200" cy="603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8" name="Ink 59">
                <a:extLst>
                  <a:ext uri="{FF2B5EF4-FFF2-40B4-BE49-F238E27FC236}">
                    <a16:creationId xmlns:a16="http://schemas.microsoft.com/office/drawing/2014/main" id="{373BDCA8-45CB-CB39-C90F-A7048787281E}"/>
                  </a:ext>
                </a:extLst>
              </p14:cNvPr>
              <p14:cNvContentPartPr/>
              <p14:nvPr/>
            </p14:nvContentPartPr>
            <p14:xfrm>
              <a:off x="7299888" y="1928649"/>
              <a:ext cx="261000" cy="810720"/>
            </p14:xfrm>
          </p:contentPart>
        </mc:Choice>
        <mc:Fallback>
          <p:pic>
            <p:nvPicPr>
              <p:cNvPr id="58" name="Ink 59">
                <a:extLst>
                  <a:ext uri="{FF2B5EF4-FFF2-40B4-BE49-F238E27FC236}">
                    <a16:creationId xmlns:a16="http://schemas.microsoft.com/office/drawing/2014/main" id="{373BDCA8-45CB-CB39-C90F-A7048787281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84768" y="1913529"/>
                <a:ext cx="29160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5AA817C2-2F97-CFD9-37DA-677101AC1DF4}"/>
                  </a:ext>
                </a:extLst>
              </p14:cNvPr>
              <p14:cNvContentPartPr/>
              <p14:nvPr/>
            </p14:nvContentPartPr>
            <p14:xfrm>
              <a:off x="7167408" y="1407369"/>
              <a:ext cx="360360" cy="408240"/>
            </p14:xfrm>
          </p:contentPart>
        </mc:Choice>
        <mc:Fallback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5AA817C2-2F97-CFD9-37DA-677101AC1D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52288" y="1392236"/>
                <a:ext cx="390960" cy="438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2C3D54A5-031B-A2CD-D33E-3F72BF4B4755}"/>
                  </a:ext>
                </a:extLst>
              </p14:cNvPr>
              <p14:cNvContentPartPr/>
              <p14:nvPr/>
            </p14:nvContentPartPr>
            <p14:xfrm>
              <a:off x="363048" y="3353169"/>
              <a:ext cx="644400" cy="29160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2C3D54A5-031B-A2CD-D33E-3F72BF4B47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7568" y="3337689"/>
                <a:ext cx="6746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74" name="Ink 74">
                <a:extLst>
                  <a:ext uri="{FF2B5EF4-FFF2-40B4-BE49-F238E27FC236}">
                    <a16:creationId xmlns:a16="http://schemas.microsoft.com/office/drawing/2014/main" id="{72EF0402-7F68-E4DC-9701-5B892960D1E6}"/>
                  </a:ext>
                </a:extLst>
              </p14:cNvPr>
              <p14:cNvContentPartPr/>
              <p14:nvPr/>
            </p14:nvContentPartPr>
            <p14:xfrm>
              <a:off x="7731888" y="1544889"/>
              <a:ext cx="559080" cy="1113840"/>
            </p14:xfrm>
          </p:contentPart>
        </mc:Choice>
        <mc:Fallback>
          <p:pic>
            <p:nvPicPr>
              <p:cNvPr id="74" name="Ink 74">
                <a:extLst>
                  <a:ext uri="{FF2B5EF4-FFF2-40B4-BE49-F238E27FC236}">
                    <a16:creationId xmlns:a16="http://schemas.microsoft.com/office/drawing/2014/main" id="{72EF0402-7F68-E4DC-9701-5B892960D1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16408" y="1529769"/>
                <a:ext cx="5896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27AD318-3590-5E65-51D8-05E2D3E0A7BE}"/>
                  </a:ext>
                </a:extLst>
              </p14:cNvPr>
              <p14:cNvContentPartPr/>
              <p14:nvPr/>
            </p14:nvContentPartPr>
            <p14:xfrm>
              <a:off x="7050048" y="1734609"/>
              <a:ext cx="74520" cy="478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27AD318-3590-5E65-51D8-05E2D3E0A7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34568" y="1719129"/>
                <a:ext cx="1051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5EDF404-2626-4F37-53B1-029D6C6E6CC3}"/>
                  </a:ext>
                </a:extLst>
              </p14:cNvPr>
              <p14:cNvContentPartPr/>
              <p14:nvPr/>
            </p14:nvContentPartPr>
            <p14:xfrm>
              <a:off x="7032408" y="1971489"/>
              <a:ext cx="95040" cy="38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5EDF404-2626-4F37-53B1-029D6C6E6CC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17288" y="1956369"/>
                <a:ext cx="1256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65FFA4F3-FA0B-4119-E93A-A1D40FA44BC7}"/>
                  </a:ext>
                </a:extLst>
              </p14:cNvPr>
              <p14:cNvContentPartPr/>
              <p14:nvPr/>
            </p14:nvContentPartPr>
            <p14:xfrm>
              <a:off x="8214648" y="1331769"/>
              <a:ext cx="317880" cy="237240"/>
            </p14:xfrm>
          </p:contentPart>
        </mc:Choice>
        <mc:Fallback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65FFA4F3-FA0B-4119-E93A-A1D40FA44BC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99528" y="1316289"/>
                <a:ext cx="3484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3557E19-7958-682F-6CF7-0F649D3942B2}"/>
                  </a:ext>
                </a:extLst>
              </p14:cNvPr>
              <p14:cNvContentPartPr/>
              <p14:nvPr/>
            </p14:nvContentPartPr>
            <p14:xfrm>
              <a:off x="1258008" y="3151569"/>
              <a:ext cx="180360" cy="8298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3557E19-7958-682F-6CF7-0F649D3942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42888" y="3136089"/>
                <a:ext cx="21096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61A7A64-D309-7DF8-AD09-44C90FC48B29}"/>
                  </a:ext>
                </a:extLst>
              </p14:cNvPr>
              <p14:cNvContentPartPr/>
              <p14:nvPr/>
            </p14:nvContentPartPr>
            <p14:xfrm>
              <a:off x="6115488" y="2914329"/>
              <a:ext cx="327240" cy="862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61A7A64-D309-7DF8-AD09-44C90FC48B2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100008" y="2899209"/>
                <a:ext cx="357840" cy="89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227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7561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3600" dirty="0"/>
              <a:t>Subqueries in the WHERE clause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 uses of subqueries to perform tests for set membership, set comparisons, and set cardinality</a:t>
            </a:r>
          </a:p>
          <a:p>
            <a:pPr marL="800100" lvl="1" indent="-342900"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Single-register subqueries</a:t>
            </a:r>
            <a:r>
              <a:rPr lang="en-US" altLang="en-US" dirty="0"/>
              <a:t>: comparison of multiple rows vs a single tuple returned from the subquery</a:t>
            </a:r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 err="1"/>
              <a:t>last_name</a:t>
            </a:r>
            <a:r>
              <a:rPr lang="en-US" altLang="en-US" dirty="0"/>
              <a:t>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</a:p>
          <a:p>
            <a:pPr lvl="1"/>
            <a:r>
              <a:rPr lang="en-US" altLang="en-US" b="1" dirty="0"/>
              <a:t>WHERE </a:t>
            </a:r>
            <a:r>
              <a:rPr lang="en-US" altLang="en-US" dirty="0"/>
              <a:t>salary &gt;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 err="1"/>
              <a:t>employee_id</a:t>
            </a:r>
            <a:r>
              <a:rPr lang="en-US" altLang="en-US" dirty="0"/>
              <a:t> = 111);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 err="1"/>
              <a:t>last_name</a:t>
            </a:r>
            <a:r>
              <a:rPr lang="en-US" altLang="en-US" dirty="0"/>
              <a:t>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</a:p>
          <a:p>
            <a:pPr lvl="1"/>
            <a:r>
              <a:rPr lang="en-US" altLang="en-US" b="1" dirty="0"/>
              <a:t>WHERE </a:t>
            </a:r>
            <a:r>
              <a:rPr lang="en-US" altLang="en-US" dirty="0"/>
              <a:t>salary &gt;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 err="1"/>
              <a:t>employee_id</a:t>
            </a:r>
            <a:r>
              <a:rPr lang="en-US" altLang="en-US" dirty="0"/>
              <a:t> = 111)</a:t>
            </a:r>
          </a:p>
          <a:p>
            <a:pPr lvl="1"/>
            <a:r>
              <a:rPr lang="en-US" altLang="en-US" b="1" dirty="0"/>
              <a:t>AND </a:t>
            </a:r>
            <a:r>
              <a:rPr lang="en-US" altLang="en-US" i="1" dirty="0" err="1"/>
              <a:t>job_id</a:t>
            </a:r>
            <a:r>
              <a:rPr lang="en-US" altLang="en-US" dirty="0"/>
              <a:t> =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 err="1"/>
              <a:t>job_id</a:t>
            </a:r>
            <a:r>
              <a:rPr lang="en-US" altLang="en-US" dirty="0"/>
              <a:t>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 err="1"/>
              <a:t>employee_id</a:t>
            </a:r>
            <a:r>
              <a:rPr lang="en-US" altLang="en-US" dirty="0"/>
              <a:t> = 109);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F97DCE1E-85D9-A6AC-F964-67F078004A23}"/>
                  </a:ext>
                </a:extLst>
              </p14:cNvPr>
              <p14:cNvContentPartPr/>
              <p14:nvPr/>
            </p14:nvContentPartPr>
            <p14:xfrm>
              <a:off x="7755648" y="1511769"/>
              <a:ext cx="554040" cy="464760"/>
            </p14:xfrm>
          </p:contentPart>
        </mc:Choice>
        <mc:Fallback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F97DCE1E-85D9-A6AC-F964-67F078004A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0178" y="1496649"/>
                <a:ext cx="58426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ADF91B-1AB5-CC10-08A9-BDC0F18C8B15}"/>
                  </a:ext>
                </a:extLst>
              </p14:cNvPr>
              <p14:cNvContentPartPr/>
              <p14:nvPr/>
            </p14:nvContentPartPr>
            <p14:xfrm>
              <a:off x="1599288" y="3336249"/>
              <a:ext cx="649440" cy="34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ADF91B-1AB5-CC10-08A9-BDC0F18C8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84168" y="3321129"/>
                <a:ext cx="6800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3AE567FF-4513-CAE9-5F9D-C07A71E2E000}"/>
                  </a:ext>
                </a:extLst>
              </p14:cNvPr>
              <p14:cNvContentPartPr/>
              <p14:nvPr/>
            </p14:nvContentPartPr>
            <p14:xfrm>
              <a:off x="2509008" y="3118089"/>
              <a:ext cx="5563440" cy="57420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3AE567FF-4513-CAE9-5F9D-C07A71E2E0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93887" y="3102960"/>
                <a:ext cx="5594042" cy="604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F9C1BF-EC4F-BA61-B70B-34CDFA696937}"/>
                  </a:ext>
                </a:extLst>
              </p14:cNvPr>
              <p14:cNvContentPartPr/>
              <p14:nvPr/>
            </p14:nvContentPartPr>
            <p14:xfrm>
              <a:off x="1807728" y="4696329"/>
              <a:ext cx="327240" cy="2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F9C1BF-EC4F-BA61-B70B-34CDFA69693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92608" y="4680849"/>
                <a:ext cx="3578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00292C64-CF09-304F-724F-979FE757079A}"/>
                  </a:ext>
                </a:extLst>
              </p14:cNvPr>
              <p14:cNvContentPartPr/>
              <p14:nvPr/>
            </p14:nvContentPartPr>
            <p14:xfrm>
              <a:off x="7835568" y="4065969"/>
              <a:ext cx="696960" cy="33696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00292C64-CF09-304F-724F-979FE757079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20448" y="4050849"/>
                <a:ext cx="72756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3F6419A1-F222-07F9-BC54-D1AD2BF4C7A6}"/>
                  </a:ext>
                </a:extLst>
              </p14:cNvPr>
              <p14:cNvContentPartPr/>
              <p14:nvPr/>
            </p14:nvContentPartPr>
            <p14:xfrm>
              <a:off x="7831248" y="4748529"/>
              <a:ext cx="782640" cy="20880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3F6419A1-F222-07F9-BC54-D1AD2BF4C7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16128" y="4733049"/>
                <a:ext cx="8132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3">
                <a:extLst>
                  <a:ext uri="{FF2B5EF4-FFF2-40B4-BE49-F238E27FC236}">
                    <a16:creationId xmlns:a16="http://schemas.microsoft.com/office/drawing/2014/main" id="{27BF0DE5-7416-476A-9D9B-4CEF443BCD36}"/>
                  </a:ext>
                </a:extLst>
              </p14:cNvPr>
              <p14:cNvContentPartPr/>
              <p14:nvPr/>
            </p14:nvContentPartPr>
            <p14:xfrm>
              <a:off x="5428248" y="4946889"/>
              <a:ext cx="284760" cy="351720"/>
            </p14:xfrm>
          </p:contentPart>
        </mc:Choice>
        <mc:Fallback>
          <p:pic>
            <p:nvPicPr>
              <p:cNvPr id="22" name="Ink 23">
                <a:extLst>
                  <a:ext uri="{FF2B5EF4-FFF2-40B4-BE49-F238E27FC236}">
                    <a16:creationId xmlns:a16="http://schemas.microsoft.com/office/drawing/2014/main" id="{27BF0DE5-7416-476A-9D9B-4CEF443BCD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13128" y="4931409"/>
                <a:ext cx="3153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38907C62-8F99-F353-9A04-5E2B8A826AEC}"/>
                  </a:ext>
                </a:extLst>
              </p14:cNvPr>
              <p14:cNvContentPartPr/>
              <p14:nvPr/>
            </p14:nvContentPartPr>
            <p14:xfrm>
              <a:off x="5020728" y="4118529"/>
              <a:ext cx="677160" cy="31248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38907C62-8F99-F353-9A04-5E2B8A826A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05616" y="4103409"/>
                <a:ext cx="707744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6B4AA7-D7D5-5522-1C4D-86EFA2D8F124}"/>
                  </a:ext>
                </a:extLst>
              </p14:cNvPr>
              <p14:cNvContentPartPr/>
              <p14:nvPr/>
            </p14:nvContentPartPr>
            <p14:xfrm>
              <a:off x="671568" y="4392489"/>
              <a:ext cx="283680" cy="573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6B4AA7-D7D5-5522-1C4D-86EFA2D8F1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6088" y="4377009"/>
                <a:ext cx="314280" cy="6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36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Homework 5 is available – DUE Next Friday, 11/18/2022</a:t>
            </a:r>
          </a:p>
          <a:p>
            <a:r>
              <a:rPr lang="en-US" sz="2400" dirty="0"/>
              <a:t>Semester Project – now DUE Monday, 12/12 (last day of class)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87129-ADE2-4FAF-AB0A-A22049B95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3048206"/>
            <a:ext cx="8666667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29861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3600" dirty="0"/>
              <a:t>Subqueries in the HAVING clause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Common uses of subqueries to perform tests for set membership, set comparisons, and set cardinality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Single-register subqueries</a:t>
            </a:r>
            <a:r>
              <a:rPr lang="en-US" altLang="en-US" dirty="0"/>
              <a:t>: comparison of multiple rows vs a single tuple returned from the subquery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lvl="1"/>
            <a:r>
              <a:rPr lang="en-US" altLang="en-US" b="1" dirty="0"/>
              <a:t>SELECT </a:t>
            </a:r>
            <a:r>
              <a:rPr lang="en-US" altLang="en-US" i="1" dirty="0" err="1"/>
              <a:t>department_name</a:t>
            </a:r>
            <a:r>
              <a:rPr lang="en-US" altLang="en-US" dirty="0"/>
              <a:t>, </a:t>
            </a:r>
            <a:r>
              <a:rPr lang="en-US" altLang="en-US" i="1" dirty="0"/>
              <a:t>MAX(salary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JOIN </a:t>
            </a:r>
            <a:r>
              <a:rPr lang="en-US" altLang="en-US" i="1" dirty="0"/>
              <a:t>departments</a:t>
            </a:r>
          </a:p>
          <a:p>
            <a:pPr lvl="1"/>
            <a:r>
              <a:rPr lang="en-US" altLang="en-US" b="1" dirty="0"/>
              <a:t>USING</a:t>
            </a:r>
            <a:r>
              <a:rPr lang="en-US" altLang="en-US" dirty="0"/>
              <a:t> (</a:t>
            </a:r>
            <a:r>
              <a:rPr lang="en-US" altLang="en-US" i="1" dirty="0" err="1"/>
              <a:t>department_id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b="1" dirty="0"/>
              <a:t>GROUP BY </a:t>
            </a:r>
            <a:r>
              <a:rPr lang="en-US" altLang="en-US" i="1" dirty="0" err="1"/>
              <a:t>department_id</a:t>
            </a:r>
            <a:endParaRPr lang="en-US" altLang="en-US" i="1" dirty="0"/>
          </a:p>
          <a:p>
            <a:pPr lvl="1"/>
            <a:r>
              <a:rPr lang="en-US" altLang="en-US" b="1" dirty="0"/>
              <a:t>HAVING </a:t>
            </a:r>
            <a:r>
              <a:rPr lang="en-US" altLang="en-US" i="1" dirty="0"/>
              <a:t>MIN(salary)</a:t>
            </a:r>
            <a:r>
              <a:rPr lang="en-US" altLang="en-US" dirty="0"/>
              <a:t> &gt;</a:t>
            </a:r>
          </a:p>
          <a:p>
            <a:pPr lvl="2"/>
            <a:r>
              <a:rPr lang="en-US" altLang="en-US" dirty="0"/>
              <a:t>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MIN(salary)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 err="1"/>
              <a:t>department_id</a:t>
            </a:r>
            <a:r>
              <a:rPr lang="en-US" altLang="en-US" dirty="0"/>
              <a:t> = 30);</a:t>
            </a:r>
            <a:endParaRPr lang="en-US" altLang="en-US" i="1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18A53E-5AFD-7334-959B-82CF218251CF}"/>
                  </a:ext>
                </a:extLst>
              </p14:cNvPr>
              <p14:cNvContentPartPr/>
              <p14:nvPr/>
            </p14:nvContentPartPr>
            <p14:xfrm>
              <a:off x="490488" y="2938089"/>
              <a:ext cx="171000" cy="208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18A53E-5AFD-7334-959B-82CF218251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008" y="2922969"/>
                <a:ext cx="201600" cy="21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BA2AC0BE-9ACD-90A6-9F4B-A44551298C98}"/>
                  </a:ext>
                </a:extLst>
              </p14:cNvPr>
              <p14:cNvContentPartPr/>
              <p14:nvPr/>
            </p14:nvContentPartPr>
            <p14:xfrm>
              <a:off x="4700688" y="2871849"/>
              <a:ext cx="883800" cy="39780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BA2AC0BE-9ACD-90A6-9F4B-A44551298C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85208" y="2856729"/>
                <a:ext cx="91440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2">
                <a:extLst>
                  <a:ext uri="{FF2B5EF4-FFF2-40B4-BE49-F238E27FC236}">
                    <a16:creationId xmlns:a16="http://schemas.microsoft.com/office/drawing/2014/main" id="{987752EC-4B14-4CBF-0911-2B48A3862A29}"/>
                  </a:ext>
                </a:extLst>
              </p14:cNvPr>
              <p14:cNvContentPartPr/>
              <p14:nvPr/>
            </p14:nvContentPartPr>
            <p14:xfrm>
              <a:off x="7030608" y="3729369"/>
              <a:ext cx="947520" cy="635400"/>
            </p14:xfrm>
          </p:contentPart>
        </mc:Choice>
        <mc:Fallback>
          <p:pic>
            <p:nvPicPr>
              <p:cNvPr id="11" name="Ink 12">
                <a:extLst>
                  <a:ext uri="{FF2B5EF4-FFF2-40B4-BE49-F238E27FC236}">
                    <a16:creationId xmlns:a16="http://schemas.microsoft.com/office/drawing/2014/main" id="{987752EC-4B14-4CBF-0911-2B48A3862A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5128" y="3714249"/>
                <a:ext cx="97812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B1AAA211-BDB0-AE93-61C3-4B5490D4611F}"/>
                  </a:ext>
                </a:extLst>
              </p14:cNvPr>
              <p14:cNvContentPartPr/>
              <p14:nvPr/>
            </p14:nvContentPartPr>
            <p14:xfrm>
              <a:off x="2779368" y="4663209"/>
              <a:ext cx="334440" cy="350280"/>
            </p14:xfrm>
          </p:contentPart>
        </mc:Choice>
        <mc:Fallback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B1AAA211-BDB0-AE93-61C3-4B5490D461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3905" y="4647745"/>
                <a:ext cx="364647" cy="380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EA207F-4D3C-2BC2-C04E-5FF892E8D29F}"/>
                  </a:ext>
                </a:extLst>
              </p14:cNvPr>
              <p14:cNvContentPartPr/>
              <p14:nvPr/>
            </p14:nvContentPartPr>
            <p14:xfrm>
              <a:off x="618288" y="2876529"/>
              <a:ext cx="57240" cy="237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EA207F-4D3C-2BC2-C04E-5FF892E8D29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168" y="2861409"/>
                <a:ext cx="87840" cy="26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603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100361" y="1054160"/>
            <a:ext cx="9144000" cy="404213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Multi-register subqueries</a:t>
            </a:r>
            <a:r>
              <a:rPr lang="en-US" altLang="en-US" dirty="0"/>
              <a:t>: comparison of multiple rows vs multiple tuples returned from the subquery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Operators: </a:t>
            </a:r>
            <a:r>
              <a:rPr lang="en-US" altLang="en-US" b="1" dirty="0"/>
              <a:t>ANY</a:t>
            </a:r>
            <a:r>
              <a:rPr lang="en-US" altLang="en-US" dirty="0"/>
              <a:t>, </a:t>
            </a:r>
            <a:r>
              <a:rPr lang="en-US" altLang="en-US" b="1" dirty="0"/>
              <a:t>ALL</a:t>
            </a:r>
            <a:r>
              <a:rPr lang="en-US" altLang="en-US" dirty="0"/>
              <a:t>, </a:t>
            </a:r>
            <a:r>
              <a:rPr lang="en-US" altLang="en-US" b="1" dirty="0"/>
              <a:t>IN</a:t>
            </a:r>
            <a:r>
              <a:rPr lang="en-US" altLang="en-US" dirty="0"/>
              <a:t>, </a:t>
            </a:r>
            <a:r>
              <a:rPr lang="en-US" altLang="en-US" b="1" dirty="0"/>
              <a:t>EXISTS</a:t>
            </a:r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SELECT </a:t>
            </a:r>
            <a:r>
              <a:rPr lang="en-US" altLang="en-US" i="1" dirty="0" err="1"/>
              <a:t>last_name</a:t>
            </a:r>
            <a:r>
              <a:rPr lang="en-US" altLang="en-US" dirty="0"/>
              <a:t>, </a:t>
            </a:r>
            <a:r>
              <a:rPr lang="en-US" altLang="en-US" i="1" dirty="0" err="1"/>
              <a:t>job_title</a:t>
            </a:r>
            <a:endParaRPr lang="en-US" altLang="en-US" i="1" dirty="0"/>
          </a:p>
          <a:p>
            <a:pPr lvl="1"/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JOIN </a:t>
            </a:r>
            <a:r>
              <a:rPr lang="en-US" altLang="en-US" i="1" dirty="0"/>
              <a:t>jobs </a:t>
            </a:r>
            <a:r>
              <a:rPr lang="en-US" altLang="en-US" b="1" dirty="0"/>
              <a:t>USING</a:t>
            </a:r>
            <a:r>
              <a:rPr lang="en-US" altLang="en-US" dirty="0"/>
              <a:t> (</a:t>
            </a:r>
            <a:r>
              <a:rPr lang="en-US" altLang="en-US" i="1" dirty="0" err="1"/>
              <a:t>job_id</a:t>
            </a:r>
            <a:r>
              <a:rPr lang="en-US" altLang="en-US" dirty="0"/>
              <a:t>)</a:t>
            </a:r>
            <a:endParaRPr lang="en-US" altLang="en-US" i="1" dirty="0"/>
          </a:p>
          <a:p>
            <a:pPr lvl="1"/>
            <a:r>
              <a:rPr lang="en-US" altLang="en-US" b="1" dirty="0"/>
              <a:t>WHERE </a:t>
            </a:r>
            <a:r>
              <a:rPr lang="en-US" altLang="en-US" dirty="0"/>
              <a:t>salary &lt; </a:t>
            </a:r>
            <a:r>
              <a:rPr lang="en-US" altLang="en-US" b="1" dirty="0"/>
              <a:t>ANY</a:t>
            </a:r>
            <a:r>
              <a:rPr lang="en-US" altLang="en-US" dirty="0"/>
              <a:t>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FROM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WHERE</a:t>
            </a:r>
            <a:r>
              <a:rPr lang="en-US" altLang="en-US" dirty="0"/>
              <a:t> </a:t>
            </a:r>
            <a:r>
              <a:rPr lang="en-US" altLang="en-US" i="1" dirty="0" err="1"/>
              <a:t>job_id</a:t>
            </a:r>
            <a:r>
              <a:rPr lang="en-US" altLang="en-US" dirty="0"/>
              <a:t> </a:t>
            </a:r>
            <a:r>
              <a:rPr lang="en-US" altLang="en-US" b="1" dirty="0"/>
              <a:t>LIKE</a:t>
            </a:r>
            <a:r>
              <a:rPr lang="en-US" altLang="en-US" dirty="0"/>
              <a:t> 'SA%')</a:t>
            </a:r>
          </a:p>
          <a:p>
            <a:pPr lvl="1"/>
            <a:r>
              <a:rPr lang="en-US" altLang="en-US" b="1" dirty="0"/>
              <a:t>AND </a:t>
            </a:r>
            <a:r>
              <a:rPr lang="en-US" altLang="en-US" i="1" dirty="0" err="1"/>
              <a:t>job_title</a:t>
            </a:r>
            <a:r>
              <a:rPr lang="en-US" altLang="en-US" dirty="0"/>
              <a:t> </a:t>
            </a:r>
            <a:r>
              <a:rPr lang="en-US" altLang="en-US" b="1" dirty="0"/>
              <a:t>NOT</a:t>
            </a:r>
            <a:r>
              <a:rPr lang="en-US" altLang="en-US" dirty="0"/>
              <a:t> </a:t>
            </a:r>
            <a:r>
              <a:rPr lang="en-US" altLang="en-US" b="1" dirty="0"/>
              <a:t>LIKE</a:t>
            </a:r>
            <a:r>
              <a:rPr lang="en-US" altLang="en-US" dirty="0"/>
              <a:t> 'Sales%';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b="1" dirty="0"/>
              <a:t>SELECT </a:t>
            </a:r>
            <a:r>
              <a:rPr lang="en-US" altLang="en-US" i="1" dirty="0" err="1"/>
              <a:t>last_name</a:t>
            </a:r>
            <a:r>
              <a:rPr lang="en-US" altLang="en-US" dirty="0"/>
              <a:t>, </a:t>
            </a:r>
            <a:r>
              <a:rPr lang="en-US" altLang="en-US" i="1" dirty="0" err="1"/>
              <a:t>job_title</a:t>
            </a:r>
            <a:endParaRPr lang="en-US" altLang="en-US" i="1" dirty="0"/>
          </a:p>
          <a:p>
            <a:pPr lvl="1"/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JOIN </a:t>
            </a:r>
            <a:r>
              <a:rPr lang="en-US" altLang="en-US" i="1" dirty="0"/>
              <a:t>jobs </a:t>
            </a:r>
            <a:r>
              <a:rPr lang="en-US" altLang="en-US" b="1" dirty="0"/>
              <a:t>USING</a:t>
            </a:r>
            <a:r>
              <a:rPr lang="en-US" altLang="en-US" dirty="0"/>
              <a:t> (</a:t>
            </a:r>
            <a:r>
              <a:rPr lang="en-US" altLang="en-US" i="1" dirty="0" err="1"/>
              <a:t>job_id</a:t>
            </a:r>
            <a:r>
              <a:rPr lang="en-US" altLang="en-US" dirty="0"/>
              <a:t>)</a:t>
            </a:r>
            <a:endParaRPr lang="en-US" altLang="en-US" i="1" dirty="0"/>
          </a:p>
          <a:p>
            <a:pPr lvl="1"/>
            <a:r>
              <a:rPr lang="en-US" altLang="en-US" b="1" dirty="0"/>
              <a:t>WHERE </a:t>
            </a:r>
            <a:r>
              <a:rPr lang="en-US" altLang="en-US" dirty="0"/>
              <a:t>salary &gt; </a:t>
            </a:r>
            <a:r>
              <a:rPr lang="en-US" altLang="en-US" b="1" dirty="0"/>
              <a:t>ALL</a:t>
            </a:r>
            <a:r>
              <a:rPr lang="en-US" altLang="en-US" dirty="0"/>
              <a:t>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AVG(salary)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</a:p>
          <a:p>
            <a:pPr lvl="1"/>
            <a:r>
              <a:rPr lang="en-US" altLang="en-US" b="1" i="1" dirty="0"/>
              <a:t>				   </a:t>
            </a:r>
            <a:r>
              <a:rPr lang="en-US" altLang="en-US" b="1" dirty="0"/>
              <a:t>GROUP BY </a:t>
            </a:r>
            <a:r>
              <a:rPr lang="en-US" altLang="en-US" i="1" dirty="0" err="1"/>
              <a:t>department_id</a:t>
            </a:r>
            <a:r>
              <a:rPr lang="en-US" altLang="en-US" dirty="0"/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C0213A-F06B-405E-9BCA-C7C8FCC0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7199"/>
            <a:ext cx="9144000" cy="814040"/>
          </a:xfrm>
        </p:spPr>
        <p:txBody>
          <a:bodyPr/>
          <a:lstStyle/>
          <a:p>
            <a:r>
              <a:rPr lang="en-US" sz="3600" dirty="0"/>
              <a:t>Multi-register subqueries in WHERE/HAVING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4D6C6626-0D95-D89D-45B7-8585A595B375}"/>
                  </a:ext>
                </a:extLst>
              </p14:cNvPr>
              <p14:cNvContentPartPr/>
              <p14:nvPr/>
            </p14:nvContentPartPr>
            <p14:xfrm>
              <a:off x="3261408" y="1770969"/>
              <a:ext cx="464760" cy="59760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4D6C6626-0D95-D89D-45B7-8585A595B3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5928" y="1755489"/>
                <a:ext cx="495360" cy="6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0CB890CC-72B6-6606-5F28-C7046A128518}"/>
                  </a:ext>
                </a:extLst>
              </p14:cNvPr>
              <p14:cNvContentPartPr/>
              <p14:nvPr/>
            </p14:nvContentPartPr>
            <p14:xfrm>
              <a:off x="5209368" y="1529049"/>
              <a:ext cx="2819520" cy="43200"/>
            </p14:xfrm>
          </p:contentPart>
        </mc:Choice>
        <mc:Fallback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0CB890CC-72B6-6606-5F28-C7046A1285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4248" y="1513802"/>
                <a:ext cx="2849760" cy="74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78E4DE-D24D-B0C8-0E7C-B06AB71180FE}"/>
                  </a:ext>
                </a:extLst>
              </p14:cNvPr>
              <p14:cNvContentPartPr/>
              <p14:nvPr/>
            </p14:nvContentPartPr>
            <p14:xfrm>
              <a:off x="503448" y="2432289"/>
              <a:ext cx="260640" cy="1490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78E4DE-D24D-B0C8-0E7C-B06AB71180F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7968" y="2416809"/>
                <a:ext cx="290880" cy="15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0A01EC2A-06EE-3BEC-8497-B23C7A127E3E}"/>
                  </a:ext>
                </a:extLst>
              </p14:cNvPr>
              <p14:cNvContentPartPr/>
              <p14:nvPr/>
            </p14:nvContentPartPr>
            <p14:xfrm>
              <a:off x="8184768" y="2730729"/>
              <a:ext cx="365400" cy="481320"/>
            </p14:xfrm>
          </p:contentPart>
        </mc:Choice>
        <mc:Fallback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0A01EC2A-06EE-3BEC-8497-B23C7A127E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69648" y="2715598"/>
                <a:ext cx="395640" cy="511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CC0B7A0-9AAB-87B3-FB47-C71AE822B3C2}"/>
                  </a:ext>
                </a:extLst>
              </p14:cNvPr>
              <p14:cNvContentPartPr/>
              <p14:nvPr/>
            </p14:nvContentPartPr>
            <p14:xfrm>
              <a:off x="3209208" y="3415089"/>
              <a:ext cx="872280" cy="355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CC0B7A0-9AAB-87B3-FB47-C71AE822B3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93728" y="3399969"/>
                <a:ext cx="90288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5A3C90-9A76-00AA-B163-E9E31E2DB6E7}"/>
                  </a:ext>
                </a:extLst>
              </p14:cNvPr>
              <p14:cNvContentPartPr/>
              <p14:nvPr/>
            </p14:nvContentPartPr>
            <p14:xfrm>
              <a:off x="2460768" y="3287289"/>
              <a:ext cx="483120" cy="90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5A3C90-9A76-00AA-B163-E9E31E2DB6E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45648" y="3272169"/>
                <a:ext cx="513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910A1569-8B46-6033-C183-0DE03D03010B}"/>
                  </a:ext>
                </a:extLst>
              </p14:cNvPr>
              <p14:cNvContentPartPr/>
              <p14:nvPr/>
            </p14:nvContentPartPr>
            <p14:xfrm>
              <a:off x="2406048" y="2156169"/>
              <a:ext cx="812520" cy="10764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910A1569-8B46-6033-C183-0DE03D0301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90921" y="2141049"/>
                <a:ext cx="843134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551C9A-7D31-9256-0954-292FAB870EB1}"/>
                  </a:ext>
                </a:extLst>
              </p14:cNvPr>
              <p14:cNvContentPartPr/>
              <p14:nvPr/>
            </p14:nvContentPartPr>
            <p14:xfrm>
              <a:off x="3768288" y="2225649"/>
              <a:ext cx="597600" cy="24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551C9A-7D31-9256-0954-292FAB870E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53168" y="2210529"/>
                <a:ext cx="6278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C7080F11-50C5-DD1C-4FEA-81AF63D92D1B}"/>
                  </a:ext>
                </a:extLst>
              </p14:cNvPr>
              <p14:cNvContentPartPr/>
              <p14:nvPr/>
            </p14:nvContentPartPr>
            <p14:xfrm>
              <a:off x="2526648" y="2889129"/>
              <a:ext cx="5886000" cy="583200"/>
            </p14:xfrm>
          </p:contentPart>
        </mc:Choice>
        <mc:Fallback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C7080F11-50C5-DD1C-4FEA-81AF63D92D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511528" y="2874009"/>
                <a:ext cx="591660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7630AABC-59C3-A5B5-9B11-1C4281535146}"/>
                  </a:ext>
                </a:extLst>
              </p14:cNvPr>
              <p14:cNvContentPartPr/>
              <p14:nvPr/>
            </p14:nvContentPartPr>
            <p14:xfrm>
              <a:off x="2394168" y="1813449"/>
              <a:ext cx="1909800" cy="46944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7630AABC-59C3-A5B5-9B11-1C42815351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78691" y="1798329"/>
                <a:ext cx="1940394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73975D1B-A841-264F-6CCC-82A1F07D0B11}"/>
                  </a:ext>
                </a:extLst>
              </p14:cNvPr>
              <p14:cNvContentPartPr/>
              <p14:nvPr/>
            </p14:nvContentPartPr>
            <p14:xfrm>
              <a:off x="3479208" y="2218809"/>
              <a:ext cx="1254960" cy="235080"/>
            </p14:xfrm>
          </p:contentPart>
        </mc:Choice>
        <mc:Fallback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73975D1B-A841-264F-6CCC-82A1F07D0B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64088" y="2203666"/>
                <a:ext cx="1285560" cy="2657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59B298AC-3C47-0623-D4A2-2B8996FD8672}"/>
                  </a:ext>
                </a:extLst>
              </p14:cNvPr>
              <p14:cNvContentPartPr/>
              <p14:nvPr/>
            </p14:nvContentPartPr>
            <p14:xfrm>
              <a:off x="4076808" y="2263809"/>
              <a:ext cx="1153440" cy="64944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59B298AC-3C47-0623-D4A2-2B8996FD86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1688" y="2248329"/>
                <a:ext cx="118404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B5CA5EA8-9373-F2E1-CC5E-577C5150C55B}"/>
                  </a:ext>
                </a:extLst>
              </p14:cNvPr>
              <p14:cNvContentPartPr/>
              <p14:nvPr/>
            </p14:nvContentPartPr>
            <p14:xfrm>
              <a:off x="4052688" y="3737649"/>
              <a:ext cx="1130760" cy="56880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B5CA5EA8-9373-F2E1-CC5E-577C5150C5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37208" y="3722179"/>
                <a:ext cx="1161360" cy="599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4437CCE2-586C-A6FE-FEB6-3F193E305CB4}"/>
                  </a:ext>
                </a:extLst>
              </p14:cNvPr>
              <p14:cNvContentPartPr/>
              <p14:nvPr/>
            </p14:nvContentPartPr>
            <p14:xfrm>
              <a:off x="4022088" y="2718489"/>
              <a:ext cx="395640" cy="250920"/>
            </p14:xfrm>
          </p:contentPart>
        </mc:Choice>
        <mc:Fallback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4437CCE2-586C-A6FE-FEB6-3F193E305CB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06968" y="2703369"/>
                <a:ext cx="4262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81FF8B9-B52B-7588-C88A-BB7A83D863A6}"/>
                  </a:ext>
                </a:extLst>
              </p14:cNvPr>
              <p14:cNvContentPartPr/>
              <p14:nvPr/>
            </p14:nvContentPartPr>
            <p14:xfrm>
              <a:off x="3540768" y="4083609"/>
              <a:ext cx="716040" cy="464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81FF8B9-B52B-7588-C88A-BB7A83D863A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525648" y="4068129"/>
                <a:ext cx="7462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49175D0-8531-E7F6-64C7-08256B87034C}"/>
                  </a:ext>
                </a:extLst>
              </p14:cNvPr>
              <p14:cNvContentPartPr/>
              <p14:nvPr/>
            </p14:nvContentPartPr>
            <p14:xfrm>
              <a:off x="3556248" y="2761329"/>
              <a:ext cx="629640" cy="407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49175D0-8531-E7F6-64C7-08256B87034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0768" y="2746209"/>
                <a:ext cx="660240" cy="4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498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1277558"/>
            <a:ext cx="9144000" cy="388824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Multi-register subqueries</a:t>
            </a:r>
            <a:r>
              <a:rPr lang="en-US" altLang="en-US" dirty="0"/>
              <a:t>: comparison of multiple rows vs multiple tuples returned from the subquery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Operators: </a:t>
            </a:r>
            <a:r>
              <a:rPr lang="en-US" altLang="en-US" b="1" dirty="0"/>
              <a:t>ANY</a:t>
            </a:r>
            <a:r>
              <a:rPr lang="en-US" altLang="en-US" dirty="0"/>
              <a:t>, </a:t>
            </a:r>
            <a:r>
              <a:rPr lang="en-US" altLang="en-US" b="1" dirty="0"/>
              <a:t>ALL</a:t>
            </a:r>
            <a:r>
              <a:rPr lang="en-US" altLang="en-US" dirty="0"/>
              <a:t>, </a:t>
            </a:r>
            <a:r>
              <a:rPr lang="en-US" altLang="en-US" b="1" dirty="0"/>
              <a:t>IN</a:t>
            </a:r>
            <a:r>
              <a:rPr lang="en-US" altLang="en-US" dirty="0"/>
              <a:t>, </a:t>
            </a:r>
            <a:r>
              <a:rPr lang="en-US" altLang="en-US" b="1" dirty="0"/>
              <a:t>EXISTS</a:t>
            </a:r>
          </a:p>
          <a:p>
            <a:pPr lvl="1"/>
            <a:endParaRPr lang="en-US" altLang="en-US" b="1" dirty="0"/>
          </a:p>
          <a:p>
            <a:pPr lvl="1"/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 err="1"/>
              <a:t>last_name</a:t>
            </a:r>
            <a:r>
              <a:rPr lang="en-US" altLang="en-US" dirty="0"/>
              <a:t>, </a:t>
            </a:r>
            <a:r>
              <a:rPr lang="en-US" altLang="en-US" i="1" dirty="0" err="1"/>
              <a:t>job_title</a:t>
            </a:r>
            <a:endParaRPr lang="en-US" altLang="en-US" i="1" dirty="0"/>
          </a:p>
          <a:p>
            <a:pPr lvl="1"/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JOIN </a:t>
            </a:r>
            <a:r>
              <a:rPr lang="en-US" altLang="en-US" i="1" dirty="0"/>
              <a:t>jobs </a:t>
            </a:r>
            <a:r>
              <a:rPr lang="en-US" altLang="en-US" b="1" dirty="0"/>
              <a:t>USING</a:t>
            </a:r>
            <a:r>
              <a:rPr lang="en-US" altLang="en-US" dirty="0"/>
              <a:t> (</a:t>
            </a:r>
            <a:r>
              <a:rPr lang="en-US" altLang="en-US" i="1" dirty="0" err="1"/>
              <a:t>job_id</a:t>
            </a:r>
            <a:r>
              <a:rPr lang="en-US" altLang="en-US" dirty="0"/>
              <a:t>)</a:t>
            </a:r>
            <a:endParaRPr lang="en-US" altLang="en-US" i="1" dirty="0"/>
          </a:p>
          <a:p>
            <a:pPr lvl="1"/>
            <a:r>
              <a:rPr lang="en-US" altLang="en-US" b="1" dirty="0"/>
              <a:t>WHERE </a:t>
            </a:r>
            <a:r>
              <a:rPr lang="en-US" altLang="en-US" dirty="0" err="1"/>
              <a:t>manager_id</a:t>
            </a:r>
            <a:r>
              <a:rPr lang="en-US" altLang="en-US" dirty="0"/>
              <a:t> </a:t>
            </a:r>
            <a:r>
              <a:rPr lang="en-US" altLang="en-US" b="1" dirty="0"/>
              <a:t>IN</a:t>
            </a:r>
            <a:endParaRPr lang="en-US" altLang="en-US" dirty="0"/>
          </a:p>
          <a:p>
            <a:pPr lvl="1"/>
            <a:r>
              <a:rPr lang="en-US" altLang="en-US" dirty="0"/>
              <a:t>	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 err="1"/>
              <a:t>employee_id</a:t>
            </a:r>
            <a:r>
              <a:rPr lang="en-US" altLang="en-US" dirty="0"/>
              <a:t>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employees</a:t>
            </a:r>
            <a:r>
              <a:rPr lang="en-US" altLang="en-US" dirty="0"/>
              <a:t> </a:t>
            </a:r>
            <a:r>
              <a:rPr lang="en-US" altLang="en-US" b="1" dirty="0"/>
              <a:t>WHERE </a:t>
            </a:r>
            <a:r>
              <a:rPr lang="en-US" altLang="en-US" i="1" dirty="0" err="1"/>
              <a:t>department_id</a:t>
            </a:r>
            <a:r>
              <a:rPr lang="en-US" altLang="en-US" dirty="0"/>
              <a:t> = 20);</a:t>
            </a:r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  <a:p>
            <a:pPr lvl="1"/>
            <a:endParaRPr lang="en-US" altLang="en-US" sz="1600" dirty="0"/>
          </a:p>
          <a:p>
            <a:pPr lvl="1"/>
            <a:r>
              <a:rPr lang="en-US" altLang="en-US" sz="1600" dirty="0"/>
              <a:t>* Remember </a:t>
            </a:r>
            <a:r>
              <a:rPr lang="en-US" sz="1600" b="1" dirty="0"/>
              <a:t>NOT IN </a:t>
            </a:r>
            <a:r>
              <a:rPr lang="en-US" sz="1600" dirty="0"/>
              <a:t>with a set containing </a:t>
            </a:r>
            <a:r>
              <a:rPr lang="en-US" sz="1600" b="1" dirty="0"/>
              <a:t>NULL</a:t>
            </a:r>
            <a:r>
              <a:rPr lang="en-US" sz="1600" dirty="0"/>
              <a:t> always return </a:t>
            </a:r>
            <a:r>
              <a:rPr lang="en-US" sz="1600" b="1" dirty="0"/>
              <a:t>FALSE</a:t>
            </a:r>
          </a:p>
          <a:p>
            <a:pPr lvl="1"/>
            <a:endParaRPr lang="en-US" altLang="en-US" sz="1600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597FBF5-14D0-400F-90CE-F70550785168}"/>
              </a:ext>
            </a:extLst>
          </p:cNvPr>
          <p:cNvSpPr txBox="1">
            <a:spLocks/>
          </p:cNvSpPr>
          <p:nvPr/>
        </p:nvSpPr>
        <p:spPr bwMode="auto">
          <a:xfrm>
            <a:off x="0" y="457199"/>
            <a:ext cx="9144000" cy="814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3600" kern="1200" baseline="0">
                <a:solidFill>
                  <a:schemeClr val="tx1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dirty="0"/>
              <a:t>Multi-register subqueries in WHERE/HAVING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4104C-BE70-B16C-55FF-772AEF8FAEF9}"/>
                  </a:ext>
                </a:extLst>
              </p14:cNvPr>
              <p14:cNvContentPartPr/>
              <p14:nvPr/>
            </p14:nvContentPartPr>
            <p14:xfrm>
              <a:off x="5868888" y="1052049"/>
              <a:ext cx="1005120" cy="76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4104C-BE70-B16C-55FF-772AEF8FAE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53768" y="1036929"/>
                <a:ext cx="10353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9D6366-7C80-B2DD-177E-3B4323595640}"/>
                  </a:ext>
                </a:extLst>
              </p14:cNvPr>
              <p14:cNvContentPartPr/>
              <p14:nvPr/>
            </p14:nvContentPartPr>
            <p14:xfrm>
              <a:off x="1277088" y="3478449"/>
              <a:ext cx="6482880" cy="526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9D6366-7C80-B2DD-177E-3B43235956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1608" y="3462969"/>
                <a:ext cx="6513480" cy="55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105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10767"/>
            <a:ext cx="9144000" cy="417037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3600" dirty="0"/>
              <a:t>Correlated subqueries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correlated subquery is a SELECT statement nested inside another statement, which contains a reference to one or more columns in the outer query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You </a:t>
            </a:r>
            <a:r>
              <a:rPr lang="en-US" altLang="en-US" b="1" dirty="0">
                <a:solidFill>
                  <a:srgbClr val="00B050"/>
                </a:solidFill>
              </a:rPr>
              <a:t>can</a:t>
            </a:r>
            <a:r>
              <a:rPr lang="en-US" altLang="en-US" dirty="0"/>
              <a:t> reference the outer data within the subquery. You </a:t>
            </a:r>
            <a:r>
              <a:rPr lang="en-US" altLang="en-US" b="1" dirty="0">
                <a:solidFill>
                  <a:srgbClr val="FF0000"/>
                </a:solidFill>
              </a:rPr>
              <a:t>cannot</a:t>
            </a:r>
            <a:r>
              <a:rPr lang="en-US" altLang="en-US" dirty="0"/>
              <a:t> reference the inner data in the parent query. You </a:t>
            </a:r>
            <a:r>
              <a:rPr lang="en-US" altLang="en-US" b="1" dirty="0">
                <a:solidFill>
                  <a:srgbClr val="FF0000"/>
                </a:solidFill>
              </a:rPr>
              <a:t>cannot</a:t>
            </a:r>
            <a:r>
              <a:rPr lang="en-US" altLang="en-US" dirty="0"/>
              <a:t> execute the subquery independently</a:t>
            </a:r>
          </a:p>
          <a:p>
            <a:pPr lvl="1"/>
            <a:endParaRPr lang="en-US" altLang="en-US" b="1" dirty="0"/>
          </a:p>
          <a:p>
            <a:r>
              <a:rPr lang="en-US" alt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</a:t>
            </a:r>
            <a:r>
              <a:rPr lang="en-US" dirty="0"/>
              <a:t> </a:t>
            </a:r>
            <a:r>
              <a:rPr lang="en-US" i="1" dirty="0" err="1"/>
              <a:t>department_name</a:t>
            </a:r>
            <a:endParaRPr lang="en-US" i="1" dirty="0"/>
          </a:p>
          <a:p>
            <a:r>
              <a:rPr lang="en-US" altLang="en-US" b="1" dirty="0"/>
              <a:t>FROM</a:t>
            </a:r>
            <a:r>
              <a:rPr lang="en-US" dirty="0"/>
              <a:t> </a:t>
            </a:r>
            <a:r>
              <a:rPr lang="en-US" i="1" dirty="0"/>
              <a:t>employees</a:t>
            </a:r>
            <a:r>
              <a:rPr lang="en-US" dirty="0"/>
              <a:t> e1 </a:t>
            </a: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i="1" dirty="0"/>
              <a:t>departments e3 </a:t>
            </a:r>
            <a:r>
              <a:rPr lang="en-US" b="1" dirty="0"/>
              <a:t>ON </a:t>
            </a:r>
            <a:r>
              <a:rPr lang="en-US" dirty="0"/>
              <a:t>(e1.</a:t>
            </a:r>
            <a:r>
              <a:rPr lang="en-US" i="1" dirty="0"/>
              <a:t>department_id=e3.department_ID)</a:t>
            </a:r>
          </a:p>
          <a:p>
            <a:r>
              <a:rPr lang="en-US" b="1" dirty="0"/>
              <a:t>WHERE EXISTS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altLang="en-US" b="1" dirty="0"/>
              <a:t>SELECT</a:t>
            </a:r>
            <a:r>
              <a:rPr lang="en-US" dirty="0"/>
              <a:t> * </a:t>
            </a:r>
            <a:r>
              <a:rPr lang="en-US" altLang="en-US" b="1" dirty="0"/>
              <a:t>FROM</a:t>
            </a:r>
            <a:r>
              <a:rPr lang="en-US" dirty="0"/>
              <a:t> </a:t>
            </a:r>
            <a:r>
              <a:rPr lang="en-US" i="1" dirty="0"/>
              <a:t>employees</a:t>
            </a:r>
            <a:r>
              <a:rPr lang="en-US" dirty="0"/>
              <a:t> e2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i="1" dirty="0"/>
              <a:t>e1.department_id</a:t>
            </a:r>
            <a:r>
              <a:rPr lang="en-US" dirty="0"/>
              <a:t> = </a:t>
            </a:r>
            <a:r>
              <a:rPr lang="en-US" i="1" dirty="0"/>
              <a:t>e2.department_id</a:t>
            </a:r>
            <a:endParaRPr lang="en-US" b="1" i="1" dirty="0"/>
          </a:p>
          <a:p>
            <a:pPr lvl="1"/>
            <a:r>
              <a:rPr lang="en-US" b="1" i="1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i="1" dirty="0"/>
              <a:t>e1.employee_id</a:t>
            </a:r>
            <a:r>
              <a:rPr lang="en-US" dirty="0"/>
              <a:t> &lt;&gt; </a:t>
            </a:r>
            <a:r>
              <a:rPr lang="en-US" i="1" dirty="0"/>
              <a:t>e2.employee_id</a:t>
            </a:r>
            <a:r>
              <a:rPr lang="en-US" dirty="0"/>
              <a:t>);</a:t>
            </a:r>
            <a:endParaRPr lang="en-US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7">
                <a:extLst>
                  <a:ext uri="{FF2B5EF4-FFF2-40B4-BE49-F238E27FC236}">
                    <a16:creationId xmlns:a16="http://schemas.microsoft.com/office/drawing/2014/main" id="{5DF9F508-02F0-E792-80F3-C4632E795921}"/>
                  </a:ext>
                </a:extLst>
              </p14:cNvPr>
              <p14:cNvContentPartPr/>
              <p14:nvPr/>
            </p14:nvContentPartPr>
            <p14:xfrm>
              <a:off x="1461768" y="3487809"/>
              <a:ext cx="114120" cy="19440"/>
            </p14:xfrm>
          </p:contentPart>
        </mc:Choice>
        <mc:Fallback>
          <p:pic>
            <p:nvPicPr>
              <p:cNvPr id="6" name="Ink 7">
                <a:extLst>
                  <a:ext uri="{FF2B5EF4-FFF2-40B4-BE49-F238E27FC236}">
                    <a16:creationId xmlns:a16="http://schemas.microsoft.com/office/drawing/2014/main" id="{5DF9F508-02F0-E792-80F3-C4632E7959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6648" y="3472689"/>
                <a:ext cx="144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DADA1EA0-C54E-50FB-2BF8-916D4CD6DF94}"/>
                  </a:ext>
                </a:extLst>
              </p14:cNvPr>
              <p14:cNvContentPartPr/>
              <p14:nvPr/>
            </p14:nvContentPartPr>
            <p14:xfrm>
              <a:off x="1371768" y="3312489"/>
              <a:ext cx="175680" cy="19440"/>
            </p14:xfrm>
          </p:contentPart>
        </mc:Choice>
        <mc:Fallback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DADA1EA0-C54E-50FB-2BF8-916D4CD6DF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56648" y="3297369"/>
                <a:ext cx="2062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6" name="Ink 36">
                <a:extLst>
                  <a:ext uri="{FF2B5EF4-FFF2-40B4-BE49-F238E27FC236}">
                    <a16:creationId xmlns:a16="http://schemas.microsoft.com/office/drawing/2014/main" id="{AC823BCE-7FEF-0AAC-E44B-D74BC9D731A6}"/>
                  </a:ext>
                </a:extLst>
              </p14:cNvPr>
              <p14:cNvContentPartPr/>
              <p14:nvPr/>
            </p14:nvContentPartPr>
            <p14:xfrm>
              <a:off x="1191768" y="3184689"/>
              <a:ext cx="1227600" cy="289080"/>
            </p14:xfrm>
          </p:contentPart>
        </mc:Choice>
        <mc:Fallback>
          <p:pic>
            <p:nvPicPr>
              <p:cNvPr id="36" name="Ink 36">
                <a:extLst>
                  <a:ext uri="{FF2B5EF4-FFF2-40B4-BE49-F238E27FC236}">
                    <a16:creationId xmlns:a16="http://schemas.microsoft.com/office/drawing/2014/main" id="{AC823BCE-7FEF-0AAC-E44B-D74BC9D731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6648" y="3169228"/>
                <a:ext cx="1258200" cy="319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94F92433-5F88-8250-A553-C9922AAF9990}"/>
                  </a:ext>
                </a:extLst>
              </p14:cNvPr>
              <p14:cNvContentPartPr/>
              <p14:nvPr/>
            </p14:nvContentPartPr>
            <p14:xfrm>
              <a:off x="2551848" y="3691569"/>
              <a:ext cx="1270440" cy="30348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94F92433-5F88-8250-A553-C9922AAF99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36368" y="3676449"/>
                <a:ext cx="13006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D60830A4-2167-C8FC-63EA-864C6822E7C5}"/>
                  </a:ext>
                </a:extLst>
              </p14:cNvPr>
              <p14:cNvContentPartPr/>
              <p14:nvPr/>
            </p14:nvContentPartPr>
            <p14:xfrm>
              <a:off x="1419288" y="3977049"/>
              <a:ext cx="596520" cy="57276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D60830A4-2167-C8FC-63EA-864C6822E7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03808" y="3961929"/>
                <a:ext cx="62676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C2EC90B3-DE6C-58B5-AE0D-E0642A57780C}"/>
                  </a:ext>
                </a:extLst>
              </p14:cNvPr>
              <p14:cNvContentPartPr/>
              <p14:nvPr/>
            </p14:nvContentPartPr>
            <p14:xfrm>
              <a:off x="3234768" y="4032849"/>
              <a:ext cx="639720" cy="511920"/>
            </p14:xfrm>
          </p:contentPart>
        </mc:Choice>
        <mc:Fallback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C2EC90B3-DE6C-58B5-AE0D-E0642A5778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19288" y="4017740"/>
                <a:ext cx="669960" cy="542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EF73192-E42F-79FC-4A5D-5A939C171956}"/>
                  </a:ext>
                </a:extLst>
              </p14:cNvPr>
              <p14:cNvContentPartPr/>
              <p14:nvPr/>
            </p14:nvContentPartPr>
            <p14:xfrm>
              <a:off x="566088" y="3696969"/>
              <a:ext cx="270720" cy="866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EF73192-E42F-79FC-4A5D-5A939C1719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0968" y="3681489"/>
                <a:ext cx="30096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43347F4-69A9-B5AC-473B-E9F21DFD1722}"/>
                  </a:ext>
                </a:extLst>
              </p14:cNvPr>
              <p14:cNvContentPartPr/>
              <p14:nvPr/>
            </p14:nvContentPartPr>
            <p14:xfrm>
              <a:off x="5274168" y="3682209"/>
              <a:ext cx="305640" cy="966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43347F4-69A9-B5AC-473B-E9F21DFD172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59048" y="3666729"/>
                <a:ext cx="335880" cy="9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0163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9613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3600" dirty="0"/>
              <a:t>DML using a subquery</a:t>
            </a:r>
          </a:p>
          <a:p>
            <a:pPr lvl="1">
              <a:spcAft>
                <a:spcPts val="1000"/>
              </a:spcAft>
            </a:pPr>
            <a:r>
              <a:rPr lang="en-US" altLang="en-US" i="1" dirty="0"/>
              <a:t>You can use the results from a SELECT to INSERT, UPDATE, or DELETE other data!</a:t>
            </a:r>
          </a:p>
          <a:p>
            <a:pPr lvl="1"/>
            <a:endParaRPr lang="en-US" altLang="en-US" b="1" dirty="0"/>
          </a:p>
          <a:p>
            <a:pPr lvl="1"/>
            <a:r>
              <a:rPr lang="en-US" b="1" dirty="0"/>
              <a:t>UPDATE</a:t>
            </a:r>
            <a:r>
              <a:rPr lang="en-US" dirty="0"/>
              <a:t> jobs j </a:t>
            </a:r>
            <a:r>
              <a:rPr lang="en-US" b="1" dirty="0"/>
              <a:t>SET</a:t>
            </a:r>
          </a:p>
          <a:p>
            <a:pPr lvl="1"/>
            <a:r>
              <a:rPr lang="en-US" dirty="0" err="1"/>
              <a:t>min_salary</a:t>
            </a:r>
            <a:r>
              <a:rPr lang="en-US" dirty="0"/>
              <a:t> = (</a:t>
            </a:r>
            <a:r>
              <a:rPr lang="en-US" b="1" dirty="0"/>
              <a:t>SELECT</a:t>
            </a:r>
            <a:r>
              <a:rPr lang="en-US" dirty="0"/>
              <a:t> MIN(salary)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job_id</a:t>
            </a:r>
            <a:r>
              <a:rPr lang="en-US" dirty="0"/>
              <a:t> = </a:t>
            </a:r>
            <a:r>
              <a:rPr lang="en-US" dirty="0" err="1"/>
              <a:t>j.job_id</a:t>
            </a:r>
            <a:r>
              <a:rPr lang="en-US" dirty="0"/>
              <a:t>), </a:t>
            </a:r>
            <a:r>
              <a:rPr lang="en-US" dirty="0" err="1"/>
              <a:t>max_salary</a:t>
            </a:r>
            <a:r>
              <a:rPr lang="en-US" dirty="0"/>
              <a:t> = (</a:t>
            </a:r>
            <a:r>
              <a:rPr lang="en-US" b="1" dirty="0"/>
              <a:t>SELECT</a:t>
            </a:r>
            <a:r>
              <a:rPr lang="en-US" dirty="0"/>
              <a:t> MAX(salary) </a:t>
            </a:r>
            <a:r>
              <a:rPr lang="en-US" b="1" dirty="0"/>
              <a:t>FROM</a:t>
            </a:r>
            <a:r>
              <a:rPr lang="en-US" dirty="0"/>
              <a:t> employees 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/>
              <a:t>job_id</a:t>
            </a:r>
            <a:r>
              <a:rPr lang="en-US" dirty="0"/>
              <a:t> = </a:t>
            </a:r>
            <a:r>
              <a:rPr lang="en-US" dirty="0" err="1"/>
              <a:t>j.job_id</a:t>
            </a:r>
            <a:r>
              <a:rPr lang="en-US" dirty="0"/>
              <a:t>);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DML operation modifying data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/>
              <a:t> reference itself in the SELECT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DELETE</a:t>
            </a:r>
            <a:r>
              <a:rPr lang="en-US" dirty="0"/>
              <a:t> </a:t>
            </a:r>
            <a:r>
              <a:rPr lang="en-US" b="1" dirty="0"/>
              <a:t>FROM</a:t>
            </a:r>
            <a:r>
              <a:rPr lang="en-US" dirty="0"/>
              <a:t> employees e1 </a:t>
            </a:r>
          </a:p>
          <a:p>
            <a:pPr lvl="1"/>
            <a:r>
              <a:rPr lang="en-US" b="1" dirty="0"/>
              <a:t>	WHERE</a:t>
            </a:r>
            <a:r>
              <a:rPr lang="en-US" dirty="0"/>
              <a:t> salary &lt;</a:t>
            </a:r>
          </a:p>
          <a:p>
            <a:pPr lvl="4"/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AVG(salary)</a:t>
            </a:r>
          </a:p>
          <a:p>
            <a:pPr lvl="4"/>
            <a:r>
              <a:rPr lang="en-US" b="1" dirty="0"/>
              <a:t>FROM</a:t>
            </a:r>
            <a:r>
              <a:rPr lang="en-US" dirty="0"/>
              <a:t> employees e2</a:t>
            </a:r>
          </a:p>
          <a:p>
            <a:pPr lvl="4"/>
            <a:r>
              <a:rPr lang="en-US" b="1" dirty="0"/>
              <a:t>WHERE</a:t>
            </a:r>
            <a:r>
              <a:rPr lang="en-US" dirty="0"/>
              <a:t> e2.department_id = e1.department_id);</a:t>
            </a:r>
          </a:p>
        </p:txBody>
      </p:sp>
      <p:pic>
        <p:nvPicPr>
          <p:cNvPr id="8" name="Picture 4" descr="http://responsivereiding.files.wordpress.com/2013/07/forbidden.png">
            <a:extLst>
              <a:ext uri="{FF2B5EF4-FFF2-40B4-BE49-F238E27FC236}">
                <a16:creationId xmlns:a16="http://schemas.microsoft.com/office/drawing/2014/main" id="{409CD3FA-8779-4B2E-BD19-3123414D6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78" y="4100052"/>
            <a:ext cx="482137" cy="48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40ACEC06-DF24-CABD-7BB7-CEDE1022DC75}"/>
                  </a:ext>
                </a:extLst>
              </p14:cNvPr>
              <p14:cNvContentPartPr/>
              <p14:nvPr/>
            </p14:nvContentPartPr>
            <p14:xfrm>
              <a:off x="2424408" y="512409"/>
              <a:ext cx="973800" cy="52596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40ACEC06-DF24-CABD-7BB7-CEDE1022DC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8928" y="497289"/>
                <a:ext cx="1004400" cy="55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AD09871-16C5-8EC0-59A4-B004AF6F62DA}"/>
                  </a:ext>
                </a:extLst>
              </p14:cNvPr>
              <p14:cNvContentPartPr/>
              <p14:nvPr/>
            </p14:nvContentPartPr>
            <p14:xfrm>
              <a:off x="822048" y="1890849"/>
              <a:ext cx="872280" cy="397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AD09871-16C5-8EC0-59A4-B004AF6F62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928" y="1875729"/>
                <a:ext cx="9028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Ink 35">
                <a:extLst>
                  <a:ext uri="{FF2B5EF4-FFF2-40B4-BE49-F238E27FC236}">
                    <a16:creationId xmlns:a16="http://schemas.microsoft.com/office/drawing/2014/main" id="{5ADBAB21-2921-066E-166F-6551C9EA9537}"/>
                  </a:ext>
                </a:extLst>
              </p14:cNvPr>
              <p14:cNvContentPartPr/>
              <p14:nvPr/>
            </p14:nvContentPartPr>
            <p14:xfrm>
              <a:off x="3198768" y="1625529"/>
              <a:ext cx="1727280" cy="401040"/>
            </p14:xfrm>
          </p:contentPart>
        </mc:Choice>
        <mc:Fallback>
          <p:pic>
            <p:nvPicPr>
              <p:cNvPr id="34" name="Ink 35">
                <a:extLst>
                  <a:ext uri="{FF2B5EF4-FFF2-40B4-BE49-F238E27FC236}">
                    <a16:creationId xmlns:a16="http://schemas.microsoft.com/office/drawing/2014/main" id="{5ADBAB21-2921-066E-166F-6551C9EA95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3648" y="1610409"/>
                <a:ext cx="175788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5A2D6A17-BEB6-CA44-5DCE-445DA20D3C7C}"/>
                  </a:ext>
                </a:extLst>
              </p14:cNvPr>
              <p14:cNvContentPartPr/>
              <p14:nvPr/>
            </p14:nvContentPartPr>
            <p14:xfrm>
              <a:off x="959928" y="1635609"/>
              <a:ext cx="1635120" cy="336240"/>
            </p14:xfrm>
          </p:contentPart>
        </mc:Choice>
        <mc:Fallback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5A2D6A17-BEB6-CA44-5DCE-445DA20D3C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4805" y="1620129"/>
                <a:ext cx="1665727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B78E354-F738-D7A5-5A3A-22EA9261DDD5}"/>
                  </a:ext>
                </a:extLst>
              </p14:cNvPr>
              <p14:cNvContentPartPr/>
              <p14:nvPr/>
            </p14:nvContentPartPr>
            <p14:xfrm>
              <a:off x="4604208" y="1895529"/>
              <a:ext cx="492840" cy="33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B78E354-F738-D7A5-5A3A-22EA9261DD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89088" y="1880409"/>
                <a:ext cx="5230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44CF2050-E2A6-B393-98C6-2FC3EE847E0B}"/>
                  </a:ext>
                </a:extLst>
              </p14:cNvPr>
              <p14:cNvContentPartPr/>
              <p14:nvPr/>
            </p14:nvContentPartPr>
            <p14:xfrm>
              <a:off x="457368" y="2704449"/>
              <a:ext cx="568440" cy="660600"/>
            </p14:xfrm>
          </p:contentPart>
        </mc:Choice>
        <mc:Fallback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44CF2050-E2A6-B393-98C6-2FC3EE847E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1888" y="2688969"/>
                <a:ext cx="599040" cy="69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BCDBCE3-9973-9168-E07D-CDAA3E1E40A5}"/>
                  </a:ext>
                </a:extLst>
              </p14:cNvPr>
              <p14:cNvContentPartPr/>
              <p14:nvPr/>
            </p14:nvContentPartPr>
            <p14:xfrm>
              <a:off x="4693848" y="2478369"/>
              <a:ext cx="1033560" cy="66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BCDBCE3-9973-9168-E07D-CDAA3E1E40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78368" y="2463249"/>
                <a:ext cx="1063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4066B53-FC3A-B20E-96DE-46404EB18174}"/>
                  </a:ext>
                </a:extLst>
              </p14:cNvPr>
              <p14:cNvContentPartPr/>
              <p14:nvPr/>
            </p14:nvContentPartPr>
            <p14:xfrm>
              <a:off x="657888" y="2095329"/>
              <a:ext cx="207360" cy="795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4066B53-FC3A-B20E-96DE-46404EB181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408" y="2079849"/>
                <a:ext cx="23796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4C78865-8495-2D98-376A-9C422267CD06}"/>
                  </a:ext>
                </a:extLst>
              </p14:cNvPr>
              <p14:cNvContentPartPr/>
              <p14:nvPr/>
            </p14:nvContentPartPr>
            <p14:xfrm>
              <a:off x="8153088" y="1947729"/>
              <a:ext cx="356040" cy="9435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4C78865-8495-2D98-376A-9C422267CD0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37608" y="1932609"/>
                <a:ext cx="386640" cy="9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BE50D4-C582-3311-F76F-C476CEEF53AB}"/>
                  </a:ext>
                </a:extLst>
              </p14:cNvPr>
              <p14:cNvContentPartPr/>
              <p14:nvPr/>
            </p14:nvContentPartPr>
            <p14:xfrm>
              <a:off x="476808" y="3393489"/>
              <a:ext cx="345960" cy="1591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BE50D4-C582-3311-F76F-C476CEEF53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1328" y="3378369"/>
                <a:ext cx="376200" cy="162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F527273-3057-7796-D31F-AE9636C17A1D}"/>
                  </a:ext>
                </a:extLst>
              </p14:cNvPr>
              <p14:cNvContentPartPr/>
              <p14:nvPr/>
            </p14:nvContentPartPr>
            <p14:xfrm>
              <a:off x="6911448" y="3478809"/>
              <a:ext cx="327240" cy="1625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F527273-3057-7796-D31F-AE9636C17A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96328" y="3463689"/>
                <a:ext cx="357840" cy="16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719C7F0-38B4-2E9F-F99B-0FF2FE6DE854}"/>
                  </a:ext>
                </a:extLst>
              </p14:cNvPr>
              <p14:cNvContentPartPr/>
              <p14:nvPr/>
            </p14:nvContentPartPr>
            <p14:xfrm>
              <a:off x="3224688" y="3568449"/>
              <a:ext cx="526320" cy="469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719C7F0-38B4-2E9F-F99B-0FF2FE6DE8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09568" y="3553329"/>
                <a:ext cx="5569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3B8D405-8E1C-BE17-A70A-33C68A1E329F}"/>
                  </a:ext>
                </a:extLst>
              </p14:cNvPr>
              <p14:cNvContentPartPr/>
              <p14:nvPr/>
            </p14:nvContentPartPr>
            <p14:xfrm>
              <a:off x="4854768" y="4667889"/>
              <a:ext cx="412560" cy="407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3B8D405-8E1C-BE17-A70A-33C68A1E329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39648" y="4652409"/>
                <a:ext cx="4431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6C0F813-11D1-D9D3-9698-340633147340}"/>
                  </a:ext>
                </a:extLst>
              </p14:cNvPr>
              <p14:cNvContentPartPr/>
              <p14:nvPr/>
            </p14:nvContentPartPr>
            <p14:xfrm>
              <a:off x="1907448" y="4182969"/>
              <a:ext cx="42840" cy="646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6C0F813-11D1-D9D3-9698-3406331473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1968" y="4167489"/>
                <a:ext cx="73440" cy="67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927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59B96-24C8-4D20-98EA-E616B1BD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5 – Getting started!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3F9A8-2B6D-454A-82D0-A3D007C4D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EB592-03F0-4446-9DE2-BC32C8950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Homework 5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DE3A29-8512-4966-AB5C-F23C62212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Got the idea while chatting with a capstone team last week.</a:t>
            </a:r>
          </a:p>
          <a:p>
            <a:r>
              <a:rPr lang="en-US" dirty="0"/>
              <a:t>HW5 will download one table – world bank data, region and income category.</a:t>
            </a:r>
          </a:p>
          <a:p>
            <a:r>
              <a:rPr lang="en-US" dirty="0"/>
              <a:t>Focus on QUESTIONS not on techniques.  I’ll ask 20 questions and you have to convert them to SQL.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76501-F099-4C58-82D5-D5E7C985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1063624"/>
            <a:ext cx="4432495" cy="3988436"/>
          </a:xfrm>
        </p:spPr>
        <p:txBody>
          <a:bodyPr/>
          <a:lstStyle/>
          <a:p>
            <a:r>
              <a:rPr lang="en-US" dirty="0"/>
              <a:t>Due Friday, 11/18, 11pm (just before break!)</a:t>
            </a:r>
          </a:p>
          <a:p>
            <a:r>
              <a:rPr lang="en-US" dirty="0"/>
              <a:t>Tasks:  DDL (4 tasks) and DML (20 tasks)</a:t>
            </a:r>
          </a:p>
          <a:p>
            <a:r>
              <a:rPr lang="en-US" dirty="0"/>
              <a:t>Safety TIPS:</a:t>
            </a:r>
          </a:p>
          <a:p>
            <a:pPr lvl="1"/>
            <a:r>
              <a:rPr lang="en-US" dirty="0"/>
              <a:t>Build iteratively</a:t>
            </a:r>
          </a:p>
          <a:p>
            <a:pPr lvl="1"/>
            <a:r>
              <a:rPr lang="en-US" dirty="0"/>
              <a:t>Start with template query</a:t>
            </a:r>
          </a:p>
          <a:p>
            <a:pPr lvl="1"/>
            <a:r>
              <a:rPr lang="en-US" dirty="0"/>
              <a:t>Build SELCT from inside out:</a:t>
            </a:r>
          </a:p>
          <a:p>
            <a:pPr lvl="2"/>
            <a:r>
              <a:rPr lang="en-US" dirty="0"/>
              <a:t>FROM first, then others sections up or down.</a:t>
            </a:r>
          </a:p>
        </p:txBody>
      </p:sp>
    </p:spTree>
    <p:extLst>
      <p:ext uri="{BB962C8B-B14F-4D97-AF65-F5344CB8AC3E}">
        <p14:creationId xmlns:p14="http://schemas.microsoft.com/office/powerpoint/2010/main" val="11953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78E0F-5A61-4AF6-8274-60D57323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…</a:t>
            </a:r>
          </a:p>
          <a:p>
            <a:endParaRPr lang="en-US" dirty="0"/>
          </a:p>
          <a:p>
            <a:r>
              <a:rPr lang="en-US" dirty="0"/>
              <a:t>Running the first few queries.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9348BF-62D9-4E2B-B251-BA2A81A5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5</a:t>
            </a:r>
          </a:p>
        </p:txBody>
      </p:sp>
    </p:spTree>
    <p:extLst>
      <p:ext uri="{BB962C8B-B14F-4D97-AF65-F5344CB8AC3E}">
        <p14:creationId xmlns:p14="http://schemas.microsoft.com/office/powerpoint/2010/main" val="221557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359-5E09-42A4-A7DF-32261E11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semester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FE654-EDE7-44ED-A3A8-DDB489742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176B2-8387-4D55-A9FC-F2E5F0A5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3" y="962844"/>
            <a:ext cx="8699081" cy="4249235"/>
          </a:xfrm>
        </p:spPr>
        <p:txBody>
          <a:bodyPr>
            <a:normAutofit fontScale="55000" lnSpcReduction="20000"/>
          </a:bodyPr>
          <a:lstStyle/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Create MySQL database tables using proper data types, constraints, and keys according to the design proposed or your revised design.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Populate the tables using sample data, maintaining the consistency and integrity of the data. There should be enough sample data to allow for a meaningful demonstration of the functionality of the solution.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Create SQL queries to select, insert, update, and delete data from tables, according to the expected functionality described in the problem statement.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Create views, triggers, and procedures to facilitate the usage and manipulation of the database.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Implement user roles and authentication procedures needed to keep your data secure.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Create a web interface that connects to your cloud-based database implementation to give the end user the ability to access and manipulate the data – </a:t>
            </a:r>
            <a:r>
              <a:rPr lang="en-US" sz="3300" b="1" i="1" dirty="0"/>
              <a:t>CRUD</a:t>
            </a:r>
            <a:r>
              <a:rPr lang="en-US" sz="3300" dirty="0"/>
              <a:t>!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3300" dirty="0"/>
              <a:t>Create a recorded demonstration of the functionality of your database and how it contributes to the solution to the original problem statement.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CAA13-BB3E-404B-8819-D51DF405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 - Tasks</a:t>
            </a:r>
          </a:p>
        </p:txBody>
      </p:sp>
    </p:spTree>
    <p:extLst>
      <p:ext uri="{BB962C8B-B14F-4D97-AF65-F5344CB8AC3E}">
        <p14:creationId xmlns:p14="http://schemas.microsoft.com/office/powerpoint/2010/main" val="88637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5CC6B6-EFB8-499B-8545-0EC05FA0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3" y="962844"/>
            <a:ext cx="8699081" cy="4326607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Updated problem statement, if any changes were made to it.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Updated Entity-Relationship diagram.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Updated relational design (including functional dependencies and normalization).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/>
              <a:t>SQL scripts (both DDL) for creating the database tables, views, triggers, and procedures.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Web interface source code (PHP + DML) and documentation of the interface to the database, stored in your team GITHUB.</a:t>
            </a:r>
          </a:p>
          <a:p>
            <a:pPr marL="274320" indent="-27432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dirty="0"/>
              <a:t>Project demonstration – record a video demonstrating your walk through. Zoom + screen share is OK.</a:t>
            </a:r>
          </a:p>
          <a:p>
            <a:pPr indent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i="1" dirty="0"/>
              <a:t>Sample site:  </a:t>
            </a:r>
            <a:r>
              <a:rPr lang="en-US" sz="1800" i="1" dirty="0">
                <a:hlinkClick r:id="rId2"/>
              </a:rPr>
              <a:t>https://www.cmsc508.com/~brandont2/</a:t>
            </a:r>
            <a:endParaRPr lang="en-US" sz="1800" i="1" dirty="0"/>
          </a:p>
          <a:p>
            <a:pPr indent="0" algn="ctr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3600" b="1" i="1" dirty="0"/>
              <a:t>DUE date – Monday, December 12, 11pm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D2E4C0-3871-4DF4-871A-8718899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 – Deliverables</a:t>
            </a:r>
          </a:p>
        </p:txBody>
      </p:sp>
    </p:spTree>
    <p:extLst>
      <p:ext uri="{BB962C8B-B14F-4D97-AF65-F5344CB8AC3E}">
        <p14:creationId xmlns:p14="http://schemas.microsoft.com/office/powerpoint/2010/main" val="105910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2D102-BA92-4DC7-8D8B-396D94FC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sz="2000" i="1" dirty="0"/>
              <a:t>Here are a few links to previous projects.  They represent a wide range of web programming sophistication.</a:t>
            </a:r>
          </a:p>
          <a:p>
            <a:pPr indent="0">
              <a:buNone/>
            </a:pPr>
            <a:endParaRPr lang="en-US" sz="2000" i="1" dirty="0">
              <a:hlinkClick r:id="rId2"/>
            </a:endParaRPr>
          </a:p>
          <a:p>
            <a:pPr indent="0">
              <a:buNone/>
            </a:pPr>
            <a:r>
              <a:rPr lang="en-US" sz="2000" i="1" dirty="0">
                <a:hlinkClick r:id="rId2"/>
              </a:rPr>
              <a:t>https://www.cmsc508.com/~lykt2/CMSC508DatabaseTheory/www/login.php</a:t>
            </a:r>
            <a:endParaRPr lang="en-US" sz="2000" i="1" dirty="0"/>
          </a:p>
          <a:p>
            <a:pPr indent="0">
              <a:buNone/>
            </a:pPr>
            <a:endParaRPr lang="en-US" sz="2000" i="1" dirty="0">
              <a:hlinkClick r:id="rId3"/>
            </a:endParaRPr>
          </a:p>
          <a:p>
            <a:pPr indent="0">
              <a:buNone/>
            </a:pPr>
            <a:r>
              <a:rPr lang="en-US" sz="2000" i="1" dirty="0">
                <a:hlinkClick r:id="rId3"/>
              </a:rPr>
              <a:t>https://www.cmsc508.com/~samsoncr/index.php</a:t>
            </a:r>
            <a:endParaRPr lang="en-US" sz="2000" i="1" dirty="0"/>
          </a:p>
          <a:p>
            <a:pPr indent="0">
              <a:buNone/>
            </a:pPr>
            <a:endParaRPr lang="en-US" sz="2000" i="1" dirty="0">
              <a:hlinkClick r:id="rId4"/>
            </a:endParaRPr>
          </a:p>
          <a:p>
            <a:pPr indent="0">
              <a:buNone/>
            </a:pPr>
            <a:r>
              <a:rPr lang="en-US" sz="2000" i="1" dirty="0">
                <a:hlinkClick r:id="rId4"/>
              </a:rPr>
              <a:t>https://www.cmsc508.com/~brandont2/</a:t>
            </a:r>
            <a:endParaRPr lang="en-US" sz="2000" i="1" dirty="0"/>
          </a:p>
          <a:p>
            <a:pPr indent="0">
              <a:buNone/>
            </a:pPr>
            <a:endParaRPr lang="en-US" sz="2000" i="1" dirty="0">
              <a:hlinkClick r:id="rId5"/>
            </a:endParaRPr>
          </a:p>
          <a:p>
            <a:pPr indent="0">
              <a:buNone/>
            </a:pPr>
            <a:r>
              <a:rPr lang="en-US" sz="2000" i="1" dirty="0">
                <a:hlinkClick r:id="rId5"/>
              </a:rPr>
              <a:t>https://www.cmsc508.com/~stewartm6/RAM/index.php</a:t>
            </a:r>
            <a:endParaRPr lang="en-US" sz="2000" i="1" dirty="0"/>
          </a:p>
          <a:p>
            <a:pPr indent="0">
              <a:buNone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433F1B-66A6-45B8-B195-AC23EEC4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 – Example sites</a:t>
            </a:r>
          </a:p>
        </p:txBody>
      </p:sp>
    </p:spTree>
    <p:extLst>
      <p:ext uri="{BB962C8B-B14F-4D97-AF65-F5344CB8AC3E}">
        <p14:creationId xmlns:p14="http://schemas.microsoft.com/office/powerpoint/2010/main" val="958936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83DFAE-702F-4486-9FFC-36CBECD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all flavors!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1AE2A-16B8-4073-A6DB-B80587F21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3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920823-D883-4620-8D01-AF793981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database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DE1AA6-3F56-4EB9-9E04-42308F513FCA}"/>
              </a:ext>
            </a:extLst>
          </p:cNvPr>
          <p:cNvSpPr txBox="1"/>
          <p:nvPr/>
        </p:nvSpPr>
        <p:spPr>
          <a:xfrm>
            <a:off x="0" y="889752"/>
            <a:ext cx="9144000" cy="1408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algn="l"/>
            <a:r>
              <a:rPr lang="en-US" sz="800" b="1" dirty="0" err="1">
                <a:latin typeface="Courier" pitchFamily="2" charset="0"/>
              </a:rPr>
              <a:t>mysql</a:t>
            </a:r>
            <a:r>
              <a:rPr lang="en-US" sz="800" b="1" dirty="0">
                <a:latin typeface="Courier" pitchFamily="2" charset="0"/>
              </a:rPr>
              <a:t>&gt; select * from customers;</a:t>
            </a:r>
          </a:p>
          <a:p>
            <a:r>
              <a:rPr lang="en-US" sz="800" b="1" dirty="0">
                <a:latin typeface="Courier" pitchFamily="2" charset="0"/>
              </a:rPr>
              <a:t>+------------+---------------+----------------------+-----------+------------+----------+--------------+--------------------+-----------------------+</a:t>
            </a:r>
          </a:p>
          <a:p>
            <a:r>
              <a:rPr lang="en-US" sz="800" b="1" dirty="0">
                <a:latin typeface="Courier" pitchFamily="2" charset="0"/>
              </a:rPr>
              <a:t>| </a:t>
            </a:r>
            <a:r>
              <a:rPr lang="en-US" sz="800" b="1" dirty="0" err="1">
                <a:latin typeface="Courier" pitchFamily="2" charset="0"/>
              </a:rPr>
              <a:t>cust_id</a:t>
            </a:r>
            <a:r>
              <a:rPr lang="en-US" sz="800" b="1" dirty="0">
                <a:latin typeface="Courier" pitchFamily="2" charset="0"/>
              </a:rPr>
              <a:t>    | </a:t>
            </a:r>
            <a:r>
              <a:rPr lang="en-US" sz="800" b="1" dirty="0" err="1">
                <a:latin typeface="Courier" pitchFamily="2" charset="0"/>
              </a:rPr>
              <a:t>cust_name</a:t>
            </a:r>
            <a:r>
              <a:rPr lang="en-US" sz="800" b="1" dirty="0">
                <a:latin typeface="Courier" pitchFamily="2" charset="0"/>
              </a:rPr>
              <a:t>     | </a:t>
            </a:r>
            <a:r>
              <a:rPr lang="en-US" sz="800" b="1" dirty="0" err="1">
                <a:latin typeface="Courier" pitchFamily="2" charset="0"/>
              </a:rPr>
              <a:t>cust_address</a:t>
            </a:r>
            <a:r>
              <a:rPr lang="en-US" sz="800" b="1" dirty="0">
                <a:latin typeface="Courier" pitchFamily="2" charset="0"/>
              </a:rPr>
              <a:t>         | </a:t>
            </a:r>
            <a:r>
              <a:rPr lang="en-US" sz="800" b="1" dirty="0" err="1">
                <a:latin typeface="Courier" pitchFamily="2" charset="0"/>
              </a:rPr>
              <a:t>cust_city</a:t>
            </a:r>
            <a:r>
              <a:rPr lang="en-US" sz="800" b="1" dirty="0">
                <a:latin typeface="Courier" pitchFamily="2" charset="0"/>
              </a:rPr>
              <a:t> | </a:t>
            </a:r>
            <a:r>
              <a:rPr lang="en-US" sz="800" b="1" dirty="0" err="1">
                <a:latin typeface="Courier" pitchFamily="2" charset="0"/>
              </a:rPr>
              <a:t>cust_state</a:t>
            </a:r>
            <a:r>
              <a:rPr lang="en-US" sz="800" b="1" dirty="0">
                <a:latin typeface="Courier" pitchFamily="2" charset="0"/>
              </a:rPr>
              <a:t> | </a:t>
            </a:r>
            <a:r>
              <a:rPr lang="en-US" sz="800" b="1" dirty="0" err="1">
                <a:latin typeface="Courier" pitchFamily="2" charset="0"/>
              </a:rPr>
              <a:t>cust_zip</a:t>
            </a:r>
            <a:r>
              <a:rPr lang="en-US" sz="800" b="1" dirty="0">
                <a:latin typeface="Courier" pitchFamily="2" charset="0"/>
              </a:rPr>
              <a:t> | </a:t>
            </a:r>
            <a:r>
              <a:rPr lang="en-US" sz="800" b="1" dirty="0" err="1">
                <a:latin typeface="Courier" pitchFamily="2" charset="0"/>
              </a:rPr>
              <a:t>cust_country</a:t>
            </a:r>
            <a:r>
              <a:rPr lang="en-US" sz="800" b="1" dirty="0">
                <a:latin typeface="Courier" pitchFamily="2" charset="0"/>
              </a:rPr>
              <a:t> | </a:t>
            </a:r>
            <a:r>
              <a:rPr lang="en-US" sz="800" b="1" dirty="0" err="1">
                <a:latin typeface="Courier" pitchFamily="2" charset="0"/>
              </a:rPr>
              <a:t>cust_contact</a:t>
            </a:r>
            <a:r>
              <a:rPr lang="en-US" sz="800" b="1" dirty="0">
                <a:latin typeface="Courier" pitchFamily="2" charset="0"/>
              </a:rPr>
              <a:t>       | </a:t>
            </a:r>
            <a:r>
              <a:rPr lang="en-US" sz="800" b="1" dirty="0" err="1">
                <a:latin typeface="Courier" pitchFamily="2" charset="0"/>
              </a:rPr>
              <a:t>cust_email</a:t>
            </a:r>
            <a:r>
              <a:rPr lang="en-US" sz="800" b="1" dirty="0">
                <a:latin typeface="Courier" pitchFamily="2" charset="0"/>
              </a:rPr>
              <a:t>            |</a:t>
            </a:r>
          </a:p>
          <a:p>
            <a:r>
              <a:rPr lang="en-US" sz="800" b="1" dirty="0">
                <a:latin typeface="Courier" pitchFamily="2" charset="0"/>
              </a:rPr>
              <a:t>+------------+---------------+----------------------+-----------+------------+----------+--------------+--------------------+-----------------------+</a:t>
            </a:r>
          </a:p>
          <a:p>
            <a:r>
              <a:rPr lang="en-US" sz="800" b="1" dirty="0">
                <a:latin typeface="Courier" pitchFamily="2" charset="0"/>
              </a:rPr>
              <a:t>| 1000000001 | Village Toys  | 200 Maple Lane       | Detroit   | MI         | 44444    | USA          | John Smith         | sales@villagetoys.com |</a:t>
            </a:r>
          </a:p>
          <a:p>
            <a:r>
              <a:rPr lang="en-US" sz="800" b="1" dirty="0">
                <a:latin typeface="Courier" pitchFamily="2" charset="0"/>
              </a:rPr>
              <a:t>| 1000000002 | Kids Place    | 333 South Lake Drive | Columbus  | OH         | 43333    | USA          | Michelle Green     | NULL                  |</a:t>
            </a:r>
          </a:p>
          <a:p>
            <a:r>
              <a:rPr lang="en-US" sz="800" b="1" dirty="0">
                <a:latin typeface="Courier" pitchFamily="2" charset="0"/>
              </a:rPr>
              <a:t>| 1000000003 | Fun4All       | 1 Sunny Place        | Muncie    | IN         | 42222    | USA          | Jim Jones          | jjones@fun4all.com    |</a:t>
            </a:r>
          </a:p>
          <a:p>
            <a:r>
              <a:rPr lang="en-US" sz="800" b="1" dirty="0">
                <a:latin typeface="Courier" pitchFamily="2" charset="0"/>
              </a:rPr>
              <a:t>| 1000000004 | Fun4All       | 829 Riverside Drive  | Phoenix   | AZ         | 88888    | USA          | Denise L. Stephens | dstephens@fun4all.com |</a:t>
            </a:r>
          </a:p>
          <a:p>
            <a:r>
              <a:rPr lang="en-US" sz="800" b="1" dirty="0">
                <a:latin typeface="Courier" pitchFamily="2" charset="0"/>
              </a:rPr>
              <a:t>| 1000000005 | The Toy Store | 4545 53rd Street     | Chicago   | IL         | 54545    | USA          | Kim Howard         | NULL                  |</a:t>
            </a:r>
          </a:p>
          <a:p>
            <a:r>
              <a:rPr lang="en-US" sz="800" b="1" dirty="0">
                <a:latin typeface="Courier" pitchFamily="2" charset="0"/>
              </a:rPr>
              <a:t>+------------+---------------+----------------------+-----------+------------+----------+--------------+--------------------+-----------------------+</a:t>
            </a:r>
          </a:p>
          <a:p>
            <a:pPr algn="ctr" defTabSz="308049" fontAlgn="auto" hangingPunct="0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rgbClr val="000000"/>
              </a:solidFill>
              <a:latin typeface="Courier" pitchFamily="2" charset="0"/>
              <a:sym typeface="Helvetica Light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036CFB-6CA2-4AB1-ACA1-D0C360F36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005" y="2373002"/>
            <a:ext cx="3548037" cy="1323439"/>
          </a:xfrm>
        </p:spPr>
        <p:txBody>
          <a:bodyPr wrap="square" numCol="1">
            <a:spAutoFit/>
          </a:bodyPr>
          <a:lstStyle/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select * from Orders;</a:t>
            </a:r>
          </a:p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+-----------+---------------------+------------+</a:t>
            </a:r>
          </a:p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order_num | order_date          | cust_id    |</a:t>
            </a:r>
          </a:p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+-----------+---------------------+------------+</a:t>
            </a:r>
          </a:p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20005 | 2012-05-01 00:00:00 | 1000000001 |</a:t>
            </a:r>
          </a:p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20006 | 2012-01-12 00:00:00 | 1000000003 |</a:t>
            </a:r>
          </a:p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20007 | 2012-01-30 00:00:00 | 1000000004 |</a:t>
            </a:r>
          </a:p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20008 | 2012-02-03 00:00:00 | 1000000005 |</a:t>
            </a:r>
          </a:p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20009 | 2012-02-08 00:00:00 | 1000000001 |</a:t>
            </a:r>
          </a:p>
          <a:p>
            <a:pPr marL="0" marR="2679" indent="0">
              <a:spcAft>
                <a:spcPts val="0"/>
              </a:spcAft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+-----------+---------------------+------------+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073C9C8-8BC5-42CC-B3C5-6C5BF115B14B}"/>
              </a:ext>
            </a:extLst>
          </p:cNvPr>
          <p:cNvSpPr txBox="1">
            <a:spLocks/>
          </p:cNvSpPr>
          <p:nvPr/>
        </p:nvSpPr>
        <p:spPr>
          <a:xfrm>
            <a:off x="151457" y="2298070"/>
            <a:ext cx="3939091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marL="444500" marR="0" indent="-444500" algn="l" defTabSz="5842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129" b="0" i="0" u="none" strike="noStrike" cap="none" spc="0" baseline="0">
                <a:ln>
                  <a:noFill/>
                </a:ln>
                <a:solidFill>
                  <a:schemeClr val="tx1"/>
                </a:solidFill>
                <a:uFillTx/>
                <a:latin typeface="Calibri Regular"/>
                <a:ea typeface="+mn-ea"/>
                <a:cs typeface="Times New Roman"/>
                <a:sym typeface="Helvetica Light"/>
              </a:defRPr>
            </a:lvl1pPr>
            <a:lvl2pPr marL="889000" marR="0" indent="-444500" algn="l" defTabSz="5842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1333500" marR="0" indent="-444500" algn="l" defTabSz="5842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1778000" marR="0" indent="-444500" algn="l" defTabSz="5842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2222500" marR="0" indent="-444500" algn="l" defTabSz="584200" rtl="0" eaLnBrk="1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667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111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5560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000500" marR="0" indent="-444500" algn="l" defTabSz="584200" rtl="0" eaLnBrk="1" latinLnBrk="0" hangingPunct="1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6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select * from OrderItems;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+-----------+------------+---------+----------+------------+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order_num | order_item | prod_id | quantity | item_price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+-----------+------------+---------+----------+------------+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20005 |          1 | BR01    |      100 |       5.49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20005 |          2 | BR03    |      100 |      10.99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20006 |          1 | BR01    |       20 |       5.99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20006 |          2 | BR02    |       10 |       8.99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20006 |          3 | BR03    |       10 |      11.99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20007 |          1 | BR03    |       50 |      11.49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20007 |          2 | BNBG01  |      100 |       2.99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20007 |          3 | BNBG02  |      100 |       2.99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20007 |          4 | BNBG03  |      100 |       2.99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20007 |          5 | RGAN01  |       50 |       4.49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20008 |          1 | RGAN01  |        5 |       4.99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20008 |          2 | BR03    |        5 |      11.99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20008 |          3 | BNBG01  |       10 |       3.49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20008 |          4 | BNBG02  |       10 |       3.49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20008 |          5 | BNBG03  |       10 |       3.49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20009 |          1 | BNBG01  |      250 |       2.49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20009 |          2 | BNBG02  |      250 |       2.49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|     20009 |          3 | BNBG03  |      250 |       2.49 |</a:t>
            </a:r>
          </a:p>
          <a:p>
            <a:pPr marL="0" marR="2679" indent="0">
              <a:spcBef>
                <a:spcPts val="0"/>
              </a:spcBef>
              <a:buNone/>
              <a:tabLst>
                <a:tab pos="428589" algn="l"/>
              </a:tabLst>
            </a:pPr>
            <a:r>
              <a:rPr lang="en-US" sz="800" b="1" dirty="0">
                <a:latin typeface="Courier" pitchFamily="2" charset="0"/>
              </a:rPr>
              <a:t>+-----------+------------+---------+----------+------------+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0D6B9-C039-4FD3-B727-50C87EE6E66F}"/>
              </a:ext>
            </a:extLst>
          </p:cNvPr>
          <p:cNvSpPr txBox="1"/>
          <p:nvPr/>
        </p:nvSpPr>
        <p:spPr>
          <a:xfrm>
            <a:off x="4653338" y="3878340"/>
            <a:ext cx="3927872" cy="9774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r>
              <a:rPr lang="en-US" sz="2000" i="1" dirty="0"/>
              <a:t>List all the customers who ordered item RGAN01 and include the name of the customer contact person.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6B050908-2E35-15EA-EEE7-6C17B42C28F3}"/>
                  </a:ext>
                </a:extLst>
              </p14:cNvPr>
              <p14:cNvContentPartPr/>
              <p14:nvPr/>
            </p14:nvContentPartPr>
            <p14:xfrm>
              <a:off x="7248048" y="2625249"/>
              <a:ext cx="24120" cy="19440"/>
            </p14:xfrm>
          </p:contentPart>
        </mc:Choice>
        <mc:Fallback xmlns=""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6B050908-2E35-15EA-EEE7-6C17B42C28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2568" y="2610129"/>
                <a:ext cx="54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DE51733-19DF-2CCB-36FB-A6C57E063988}"/>
                  </a:ext>
                </a:extLst>
              </p14:cNvPr>
              <p14:cNvContentPartPr/>
              <p14:nvPr/>
            </p14:nvContentPartPr>
            <p14:xfrm>
              <a:off x="8247768" y="3530649"/>
              <a:ext cx="280080" cy="132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DE51733-19DF-2CCB-36FB-A6C57E0639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32648" y="3515169"/>
                <a:ext cx="310320" cy="13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30C696-C9A4-B902-4253-11C350F52700}"/>
                  </a:ext>
                </a:extLst>
              </p14:cNvPr>
              <p14:cNvContentPartPr/>
              <p14:nvPr/>
            </p14:nvContentPartPr>
            <p14:xfrm>
              <a:off x="1656168" y="3852849"/>
              <a:ext cx="654480" cy="275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30C696-C9A4-B902-4253-11C350F527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41048" y="3837369"/>
                <a:ext cx="6847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95B6E8-A363-54DB-5519-743690C24E18}"/>
                  </a:ext>
                </a:extLst>
              </p14:cNvPr>
              <p14:cNvContentPartPr/>
              <p14:nvPr/>
            </p14:nvContentPartPr>
            <p14:xfrm>
              <a:off x="5272008" y="4464129"/>
              <a:ext cx="829800" cy="66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95B6E8-A363-54DB-5519-743690C24E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56528" y="4448649"/>
                <a:ext cx="8600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6">
                <a:extLst>
                  <a:ext uri="{FF2B5EF4-FFF2-40B4-BE49-F238E27FC236}">
                    <a16:creationId xmlns:a16="http://schemas.microsoft.com/office/drawing/2014/main" id="{109564C5-B03B-7C34-BA84-7434E22FBF03}"/>
                  </a:ext>
                </a:extLst>
              </p14:cNvPr>
              <p14:cNvContentPartPr/>
              <p14:nvPr/>
            </p14:nvContentPartPr>
            <p14:xfrm>
              <a:off x="1949928" y="5071449"/>
              <a:ext cx="270360" cy="506880"/>
            </p14:xfrm>
          </p:contentPart>
        </mc:Choice>
        <mc:Fallback>
          <p:pic>
            <p:nvPicPr>
              <p:cNvPr id="16" name="Ink 16">
                <a:extLst>
                  <a:ext uri="{FF2B5EF4-FFF2-40B4-BE49-F238E27FC236}">
                    <a16:creationId xmlns:a16="http://schemas.microsoft.com/office/drawing/2014/main" id="{109564C5-B03B-7C34-BA84-7434E22FBF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4808" y="5055958"/>
                <a:ext cx="300960" cy="537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2EC8E7F5-5DEC-C951-DF21-BB232E7F5441}"/>
                  </a:ext>
                </a:extLst>
              </p14:cNvPr>
              <p14:cNvContentPartPr/>
              <p14:nvPr/>
            </p14:nvContentPartPr>
            <p14:xfrm>
              <a:off x="1675248" y="3867609"/>
              <a:ext cx="606960" cy="251640"/>
            </p14:xfrm>
          </p:contentPart>
        </mc:Choice>
        <mc:Fallback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2EC8E7F5-5DEC-C951-DF21-BB232E7F54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9768" y="3852489"/>
                <a:ext cx="6375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6C2E7021-D2B9-9471-D61B-6A470A6FEEBF}"/>
                  </a:ext>
                </a:extLst>
              </p14:cNvPr>
              <p14:cNvContentPartPr/>
              <p14:nvPr/>
            </p14:nvContentPartPr>
            <p14:xfrm>
              <a:off x="7219608" y="593049"/>
              <a:ext cx="227880" cy="48852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6C2E7021-D2B9-9471-D61B-6A470A6FEEB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04128" y="577929"/>
                <a:ext cx="25848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681D0C-E2AC-966E-4CC3-8D7B8EB3CB2C}"/>
                  </a:ext>
                </a:extLst>
              </p14:cNvPr>
              <p14:cNvContentPartPr/>
              <p14:nvPr/>
            </p14:nvContentPartPr>
            <p14:xfrm>
              <a:off x="44808" y="2355969"/>
              <a:ext cx="886680" cy="436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681D0C-E2AC-966E-4CC3-8D7B8EB3CB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688" y="2340849"/>
                <a:ext cx="91692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3D4E58-1FA5-3406-9A33-49134B9DF75F}"/>
                  </a:ext>
                </a:extLst>
              </p14:cNvPr>
              <p14:cNvContentPartPr/>
              <p14:nvPr/>
            </p14:nvContentPartPr>
            <p14:xfrm>
              <a:off x="945168" y="2142849"/>
              <a:ext cx="790560" cy="270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3D4E58-1FA5-3406-9A33-49134B9DF7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0048" y="2127729"/>
                <a:ext cx="8211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Ink 43">
                <a:extLst>
                  <a:ext uri="{FF2B5EF4-FFF2-40B4-BE49-F238E27FC236}">
                    <a16:creationId xmlns:a16="http://schemas.microsoft.com/office/drawing/2014/main" id="{99847AAE-F331-38FF-95E5-A43CB9B0B55B}"/>
                  </a:ext>
                </a:extLst>
              </p14:cNvPr>
              <p14:cNvContentPartPr/>
              <p14:nvPr/>
            </p14:nvContentPartPr>
            <p14:xfrm>
              <a:off x="646728" y="4872369"/>
              <a:ext cx="175680" cy="327600"/>
            </p14:xfrm>
          </p:contentPart>
        </mc:Choice>
        <mc:Fallback>
          <p:pic>
            <p:nvPicPr>
              <p:cNvPr id="43" name="Ink 43">
                <a:extLst>
                  <a:ext uri="{FF2B5EF4-FFF2-40B4-BE49-F238E27FC236}">
                    <a16:creationId xmlns:a16="http://schemas.microsoft.com/office/drawing/2014/main" id="{99847AAE-F331-38FF-95E5-A43CB9B0B5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1608" y="4857232"/>
                <a:ext cx="206280" cy="358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D761FB26-A207-301D-3851-05C29632131C}"/>
                  </a:ext>
                </a:extLst>
              </p14:cNvPr>
              <p14:cNvContentPartPr/>
              <p14:nvPr/>
            </p14:nvContentPartPr>
            <p14:xfrm>
              <a:off x="2011488" y="4981809"/>
              <a:ext cx="118800" cy="33912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D761FB26-A207-301D-3851-05C2963213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96368" y="4966673"/>
                <a:ext cx="149400" cy="369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14694807-BCD5-7903-A706-7D36A27F028D}"/>
                  </a:ext>
                </a:extLst>
              </p14:cNvPr>
              <p14:cNvContentPartPr/>
              <p14:nvPr/>
            </p14:nvContentPartPr>
            <p14:xfrm>
              <a:off x="343608" y="3867609"/>
              <a:ext cx="611640" cy="246600"/>
            </p14:xfrm>
          </p:contentPart>
        </mc:Choice>
        <mc:Fallback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14694807-BCD5-7903-A706-7D36A27F028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8128" y="3852489"/>
                <a:ext cx="6422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9077467F-5254-41EB-6FA8-EEAC87A37262}"/>
                  </a:ext>
                </a:extLst>
              </p14:cNvPr>
              <p14:cNvContentPartPr/>
              <p14:nvPr/>
            </p14:nvContentPartPr>
            <p14:xfrm>
              <a:off x="26088" y="944049"/>
              <a:ext cx="1635120" cy="464760"/>
            </p14:xfrm>
          </p:contentPart>
        </mc:Choice>
        <mc:Fallback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9077467F-5254-41EB-6FA8-EEAC87A3726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08" y="928569"/>
                <a:ext cx="166572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DC986A9-C702-CDA2-06AF-230E8D0DFBAE}"/>
                  </a:ext>
                </a:extLst>
              </p14:cNvPr>
              <p14:cNvContentPartPr/>
              <p14:nvPr/>
            </p14:nvContentPartPr>
            <p14:xfrm>
              <a:off x="3873768" y="1052769"/>
              <a:ext cx="806040" cy="3178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DC986A9-C702-CDA2-06AF-230E8D0DFB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58648" y="1037649"/>
                <a:ext cx="836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8" name="Ink 58">
                <a:extLst>
                  <a:ext uri="{FF2B5EF4-FFF2-40B4-BE49-F238E27FC236}">
                    <a16:creationId xmlns:a16="http://schemas.microsoft.com/office/drawing/2014/main" id="{74300D66-895F-DE28-B357-8A01A3609EB2}"/>
                  </a:ext>
                </a:extLst>
              </p14:cNvPr>
              <p14:cNvContentPartPr/>
              <p14:nvPr/>
            </p14:nvContentPartPr>
            <p14:xfrm>
              <a:off x="528288" y="643089"/>
              <a:ext cx="294120" cy="410400"/>
            </p14:xfrm>
          </p:contentPart>
        </mc:Choice>
        <mc:Fallback>
          <p:pic>
            <p:nvPicPr>
              <p:cNvPr id="58" name="Ink 58">
                <a:extLst>
                  <a:ext uri="{FF2B5EF4-FFF2-40B4-BE49-F238E27FC236}">
                    <a16:creationId xmlns:a16="http://schemas.microsoft.com/office/drawing/2014/main" id="{74300D66-895F-DE28-B357-8A01A3609E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3168" y="627956"/>
                <a:ext cx="324720" cy="4410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D1E7E777-5209-A905-8937-F9D202058A2A}"/>
                  </a:ext>
                </a:extLst>
              </p14:cNvPr>
              <p14:cNvContentPartPr/>
              <p14:nvPr/>
            </p14:nvContentPartPr>
            <p14:xfrm>
              <a:off x="7053648" y="2228169"/>
              <a:ext cx="554760" cy="1459800"/>
            </p14:xfrm>
          </p:contentPart>
        </mc:Choice>
        <mc:Fallback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D1E7E777-5209-A905-8937-F9D202058A2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38528" y="2212689"/>
                <a:ext cx="585360" cy="14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0535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6B6E2A-E775-421D-8714-42C0EB52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Towards solution … Draw an ER diagram 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5F905-710F-404A-947E-DD082117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database question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11">
                <a:extLst>
                  <a:ext uri="{FF2B5EF4-FFF2-40B4-BE49-F238E27FC236}">
                    <a16:creationId xmlns:a16="http://schemas.microsoft.com/office/drawing/2014/main" id="{331876A4-212F-DCC9-7BE7-D7EFF9637058}"/>
                  </a:ext>
                </a:extLst>
              </p14:cNvPr>
              <p14:cNvContentPartPr/>
              <p14:nvPr/>
            </p14:nvContentPartPr>
            <p14:xfrm>
              <a:off x="5380728" y="1535529"/>
              <a:ext cx="3004920" cy="1564200"/>
            </p14:xfrm>
          </p:contentPart>
        </mc:Choice>
        <mc:Fallback>
          <p:pic>
            <p:nvPicPr>
              <p:cNvPr id="10" name="Ink 11">
                <a:extLst>
                  <a:ext uri="{FF2B5EF4-FFF2-40B4-BE49-F238E27FC236}">
                    <a16:creationId xmlns:a16="http://schemas.microsoft.com/office/drawing/2014/main" id="{331876A4-212F-DCC9-7BE7-D7EFF9637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5608" y="1520049"/>
                <a:ext cx="3035160" cy="15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1">
                <a:extLst>
                  <a:ext uri="{FF2B5EF4-FFF2-40B4-BE49-F238E27FC236}">
                    <a16:creationId xmlns:a16="http://schemas.microsoft.com/office/drawing/2014/main" id="{47263BF9-FE3B-13E0-91C8-C85A46433EEC}"/>
                  </a:ext>
                </a:extLst>
              </p14:cNvPr>
              <p14:cNvContentPartPr/>
              <p14:nvPr/>
            </p14:nvContentPartPr>
            <p14:xfrm>
              <a:off x="580848" y="1838649"/>
              <a:ext cx="2549160" cy="1308600"/>
            </p14:xfrm>
          </p:contentPart>
        </mc:Choice>
        <mc:Fallback>
          <p:pic>
            <p:nvPicPr>
              <p:cNvPr id="11" name="Ink 11">
                <a:extLst>
                  <a:ext uri="{FF2B5EF4-FFF2-40B4-BE49-F238E27FC236}">
                    <a16:creationId xmlns:a16="http://schemas.microsoft.com/office/drawing/2014/main" id="{47263BF9-FE3B-13E0-91C8-C85A46433E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728" y="1823525"/>
                <a:ext cx="2579760" cy="1339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2FBC50-0764-F031-58E3-52375E21C3D6}"/>
                  </a:ext>
                </a:extLst>
              </p14:cNvPr>
              <p14:cNvContentPartPr/>
              <p14:nvPr/>
            </p14:nvContentPartPr>
            <p14:xfrm>
              <a:off x="6295488" y="1999929"/>
              <a:ext cx="14400" cy="14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2FBC50-0764-F031-58E3-52375E21C3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0008" y="1984809"/>
                <a:ext cx="45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A4C2F7-0DA8-5052-7AFE-762F992AD1D9}"/>
                  </a:ext>
                </a:extLst>
              </p14:cNvPr>
              <p14:cNvContentPartPr/>
              <p14:nvPr/>
            </p14:nvContentPartPr>
            <p14:xfrm>
              <a:off x="6148608" y="1923969"/>
              <a:ext cx="156600" cy="308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A4C2F7-0DA8-5052-7AFE-762F992AD1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3128" y="1908849"/>
                <a:ext cx="1872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60B204-258C-D9D6-5782-AD302C61E7AA}"/>
                  </a:ext>
                </a:extLst>
              </p14:cNvPr>
              <p14:cNvContentPartPr/>
              <p14:nvPr/>
            </p14:nvContentPartPr>
            <p14:xfrm>
              <a:off x="6347688" y="2029809"/>
              <a:ext cx="194760" cy="169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60B204-258C-D9D6-5782-AD302C61E7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2208" y="2014689"/>
                <a:ext cx="2250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35890F6-C400-5548-09B6-FF343B63798E}"/>
                  </a:ext>
                </a:extLst>
              </p14:cNvPr>
              <p14:cNvContentPartPr/>
              <p14:nvPr/>
            </p14:nvContentPartPr>
            <p14:xfrm>
              <a:off x="6517968" y="2019009"/>
              <a:ext cx="99720" cy="205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35890F6-C400-5548-09B6-FF343B6379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48" y="2003529"/>
                <a:ext cx="1303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7D61215-80C2-24BB-1629-64AD01EC7206}"/>
                  </a:ext>
                </a:extLst>
              </p14:cNvPr>
              <p14:cNvContentPartPr/>
              <p14:nvPr/>
            </p14:nvContentPartPr>
            <p14:xfrm>
              <a:off x="6655488" y="1881489"/>
              <a:ext cx="81000" cy="388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7D61215-80C2-24BB-1629-64AD01EC72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40368" y="1866009"/>
                <a:ext cx="1112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4F84BC-2CDE-B5C3-7B9A-28FB769B4545}"/>
                  </a:ext>
                </a:extLst>
              </p14:cNvPr>
              <p14:cNvContentPartPr/>
              <p14:nvPr/>
            </p14:nvContentPartPr>
            <p14:xfrm>
              <a:off x="6537048" y="2038449"/>
              <a:ext cx="265680" cy="165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4F84BC-2CDE-B5C3-7B9A-28FB769B45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21928" y="2022969"/>
                <a:ext cx="2962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A4A9BD6-F088-A74C-C148-8B68A855F8B8}"/>
                  </a:ext>
                </a:extLst>
              </p14:cNvPr>
              <p14:cNvContentPartPr/>
              <p14:nvPr/>
            </p14:nvContentPartPr>
            <p14:xfrm>
              <a:off x="6769248" y="2061489"/>
              <a:ext cx="213480" cy="135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A4A9BD6-F088-A74C-C148-8B68A855F8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54128" y="2046369"/>
                <a:ext cx="2440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81F321-0B93-774D-C0E7-4612FF940AB7}"/>
                  </a:ext>
                </a:extLst>
              </p14:cNvPr>
              <p14:cNvContentPartPr/>
              <p14:nvPr/>
            </p14:nvContentPartPr>
            <p14:xfrm>
              <a:off x="7006848" y="2019009"/>
              <a:ext cx="326880" cy="133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81F321-0B93-774D-C0E7-4612FF940A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91368" y="2003529"/>
                <a:ext cx="357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8">
                <a:extLst>
                  <a:ext uri="{FF2B5EF4-FFF2-40B4-BE49-F238E27FC236}">
                    <a16:creationId xmlns:a16="http://schemas.microsoft.com/office/drawing/2014/main" id="{8975AC92-35FA-0F2B-6280-F767849E2362}"/>
                  </a:ext>
                </a:extLst>
              </p14:cNvPr>
              <p14:cNvContentPartPr/>
              <p14:nvPr/>
            </p14:nvContentPartPr>
            <p14:xfrm>
              <a:off x="5864208" y="3469089"/>
              <a:ext cx="1583280" cy="469440"/>
            </p14:xfrm>
          </p:contentPart>
        </mc:Choice>
        <mc:Fallback>
          <p:pic>
            <p:nvPicPr>
              <p:cNvPr id="48" name="Ink 48">
                <a:extLst>
                  <a:ext uri="{FF2B5EF4-FFF2-40B4-BE49-F238E27FC236}">
                    <a16:creationId xmlns:a16="http://schemas.microsoft.com/office/drawing/2014/main" id="{8975AC92-35FA-0F2B-6280-F767849E23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9088" y="3453609"/>
                <a:ext cx="16135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48A5086B-BA3C-9ED9-F545-24D481687982}"/>
                  </a:ext>
                </a:extLst>
              </p14:cNvPr>
              <p14:cNvContentPartPr/>
              <p14:nvPr/>
            </p14:nvContentPartPr>
            <p14:xfrm>
              <a:off x="3001848" y="2440569"/>
              <a:ext cx="2587680" cy="2256120"/>
            </p14:xfrm>
          </p:contentPart>
        </mc:Choice>
        <mc:Fallback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48A5086B-BA3C-9ED9-F545-24D4816879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86728" y="2425449"/>
                <a:ext cx="2618280" cy="22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1" name="Ink 71">
                <a:extLst>
                  <a:ext uri="{FF2B5EF4-FFF2-40B4-BE49-F238E27FC236}">
                    <a16:creationId xmlns:a16="http://schemas.microsoft.com/office/drawing/2014/main" id="{92875097-7440-67AA-F5BD-9857F5A5439F}"/>
                  </a:ext>
                </a:extLst>
              </p14:cNvPr>
              <p14:cNvContentPartPr/>
              <p14:nvPr/>
            </p14:nvContentPartPr>
            <p14:xfrm>
              <a:off x="779568" y="2071929"/>
              <a:ext cx="1748880" cy="383040"/>
            </p14:xfrm>
          </p:contentPart>
        </mc:Choice>
        <mc:Fallback>
          <p:pic>
            <p:nvPicPr>
              <p:cNvPr id="71" name="Ink 71">
                <a:extLst>
                  <a:ext uri="{FF2B5EF4-FFF2-40B4-BE49-F238E27FC236}">
                    <a16:creationId xmlns:a16="http://schemas.microsoft.com/office/drawing/2014/main" id="{92875097-7440-67AA-F5BD-9857F5A543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4088" y="2056809"/>
                <a:ext cx="1779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0" name="Ink 80">
                <a:extLst>
                  <a:ext uri="{FF2B5EF4-FFF2-40B4-BE49-F238E27FC236}">
                    <a16:creationId xmlns:a16="http://schemas.microsoft.com/office/drawing/2014/main" id="{9895C2E4-9FF2-1841-73E0-1D3B703CAC04}"/>
                  </a:ext>
                </a:extLst>
              </p14:cNvPr>
              <p14:cNvContentPartPr/>
              <p14:nvPr/>
            </p14:nvContentPartPr>
            <p14:xfrm>
              <a:off x="1589928" y="3653769"/>
              <a:ext cx="1559520" cy="582840"/>
            </p14:xfrm>
          </p:contentPart>
        </mc:Choice>
        <mc:Fallback>
          <p:pic>
            <p:nvPicPr>
              <p:cNvPr id="80" name="Ink 80">
                <a:extLst>
                  <a:ext uri="{FF2B5EF4-FFF2-40B4-BE49-F238E27FC236}">
                    <a16:creationId xmlns:a16="http://schemas.microsoft.com/office/drawing/2014/main" id="{9895C2E4-9FF2-1841-73E0-1D3B703CAC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574448" y="3638649"/>
                <a:ext cx="1589760" cy="61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674108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3002</Words>
  <Application>Microsoft Office PowerPoint</Application>
  <PresentationFormat>On-screen Show (16:9)</PresentationFormat>
  <Paragraphs>333</Paragraphs>
  <Slides>27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VCU Egr Gold Angle </vt:lpstr>
      <vt:lpstr>Week 12 - Wednesday</vt:lpstr>
      <vt:lpstr>Housekeeping</vt:lpstr>
      <vt:lpstr>Phase 2 – semester project</vt:lpstr>
      <vt:lpstr>Phase 2 Project - Tasks</vt:lpstr>
      <vt:lpstr>Phase 2 Project – Deliverables</vt:lpstr>
      <vt:lpstr>Phase 2 Project – Example sites</vt:lpstr>
      <vt:lpstr>Subqueries in all flavors!</vt:lpstr>
      <vt:lpstr>A common database question</vt:lpstr>
      <vt:lpstr>A common database question</vt:lpstr>
      <vt:lpstr>A common database question</vt:lpstr>
      <vt:lpstr>PowerPoint Presentation</vt:lpstr>
      <vt:lpstr>A common database question</vt:lpstr>
      <vt:lpstr>A common database question</vt:lpstr>
      <vt:lpstr>A common database question</vt:lpstr>
      <vt:lpstr>SQL Select Statement</vt:lpstr>
      <vt:lpstr>PowerPoint Presentation</vt:lpstr>
      <vt:lpstr>SQL Subqueries in the SELECT clause</vt:lpstr>
      <vt:lpstr>PowerPoint Presentation</vt:lpstr>
      <vt:lpstr>PowerPoint Presentation</vt:lpstr>
      <vt:lpstr>PowerPoint Presentation</vt:lpstr>
      <vt:lpstr>Multi-register subqueries in WHERE/HAVING</vt:lpstr>
      <vt:lpstr>PowerPoint Presentation</vt:lpstr>
      <vt:lpstr>PowerPoint Presentation</vt:lpstr>
      <vt:lpstr>PowerPoint Presentation</vt:lpstr>
      <vt:lpstr>Homework 5 – Getting started!</vt:lpstr>
      <vt:lpstr>Homework 5</vt:lpstr>
      <vt:lpstr>Homework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498</cp:revision>
  <cp:lastPrinted>2022-11-09T15:49:25Z</cp:lastPrinted>
  <dcterms:created xsi:type="dcterms:W3CDTF">2016-04-01T17:42:41Z</dcterms:created>
  <dcterms:modified xsi:type="dcterms:W3CDTF">2022-11-09T23:16:59Z</dcterms:modified>
</cp:coreProperties>
</file>