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350" r:id="rId2"/>
    <p:sldId id="351" r:id="rId3"/>
    <p:sldId id="356" r:id="rId4"/>
    <p:sldId id="367" r:id="rId5"/>
    <p:sldId id="368" r:id="rId6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1" autoAdjust="0"/>
    <p:restoredTop sz="77381" autoAdjust="0"/>
  </p:normalViewPr>
  <p:slideViewPr>
    <p:cSldViewPr snapToGrid="0" snapToObjects="1">
      <p:cViewPr varScale="1">
        <p:scale>
          <a:sx n="106" d="100"/>
          <a:sy n="106" d="100"/>
        </p:scale>
        <p:origin x="53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24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27 7807,'-13'0'1927,"0"0"1,4 0-997,0 0 1,8-1-932,1-4 0,12-2 0,8-6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3:55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40 275 7883,'0'-13'123,"0"0"1,-2 0 0,0-1 0,-3 1 816,2 0 0,-3 4 1970,2 0-780,-6 1-1853,8 0 0,-4 4 0,6 10 1,0 7 14,0 8 1,2 11 0,1 9-104,1 10 0,5 9 0,-3 11 0,0 8 0,1 8-410,0 3 0,1 8 0,2 0 0,-1-3-376,1-7 1,2-13 0,1-9 0,-2-9-1081,-2-8 1144,3-15 0,-11-16 0,4-18 17,-4-8 1,-2-5 0,-2-6 0,-3-7 515,-1-8 0,-8-10 0,-5-3 0</inkml:trace>
  <inkml:trace contextRef="#ctx0" brushRef="#br0" timeOffset="217">93 196 12071,'14'0'0,"4"-1"379,4-4 0,8-4 1,5-7-1,5-3-337,4-1 0,3-1 0,5-2 0,1 2-409,0 2 0,-8 2 1,-6 5-1,-8 3-639,-7 5 0,-7 4 1,-8 4-869,-5 5 1874,-2 9 0,-14 2 0,-3 7 0</inkml:trace>
  <inkml:trace contextRef="#ctx0" brushRef="#br0" timeOffset="418">185 551 7883,'0'28'97,"0"1"1,0-11-1,0-2 505,0-1 1,6-4-1,4-2 1,6-4 19,6-4 0,3-1 1,2 0-1,4-3-282,4-6 1,5-1 0,1-10-1,0-1-275,-3 1 1,-8 4 0,0-3-1,-5 1-1180,-4 1 1,-9 3-2321,1 6 3435,-8 5 0,-11 8 0,-9 10 0</inkml:trace>
  <inkml:trace contextRef="#ctx0" brushRef="#br0" timeOffset="634">224 1117 7883,'2'14'0,"2"-1"394,5 0 0,-2-6 1,2-1-1,1-1 383,2-1 0,1 0 1,2-4-1,1-1-49,1-4 1,5-2-1,-3-6 1,2 0-658,2 0 1,-4-5 0,-1 1 0,-4 0-384,-1 3 1,2 1 0,1 1 0,0 2-3101,-4 1 3412,1 0 0,-6 2 0,7 1 0</inkml:trace>
  <inkml:trace contextRef="#ctx0" brushRef="#br0" timeOffset="1100">224 1354 7903,'-25'14'0,"3"-1"241,5 0 1,2-1 0,2-2 661,0-1 0,3-6-513,5 1 0,8-13 1,15-5-1,5-5-73,6-5 0,5-7 1,6-2-1,-1-2-37,0 0 0,1 5 1,-1 0-1,2 2-351,3 1 1,-1 1 0,5 1 0,0 5-681,-1 7 1,-2 5 0,-7 8 0,-1 2-2121,-2 2 2871,-6 9 0,4 8 0,-7 5 0</inkml:trace>
  <inkml:trace contextRef="#ctx0" brushRef="#br0" timeOffset="1550">1106 1223 7884,'0'9'1160,"0"-1"1,0-6-202,0-2 1,5-12 0,0-10-544,3-3 0,-4-2 0,3-3 0,-1-2-255,-3-2 0,0-1 1,0-6-1,1-1-58,-1-2 0,-1-1 0,-4 1 0,-1-4-55,-1-4 1,-5 6 0,5 3 0,-1 5-250,0 3 1,3 10 0,-2 0-64,2 5 0,2 10-74,0 10 0,6 5 0,3 10 0,3 3-61,1 4 0,6 8 1,3 5-1,4 3 117,5 2 0,-2-1 0,5 1 0,1-1 77,3 1 1,-6-6-1,7-4 1,-2-3-57,-3-6 1,-1-1 0,-5-7 0,-2-2-957,-5-2-261,-5-3 1478,-9-6 0,-13-6 0,-8-1 0</inkml:trace>
  <inkml:trace contextRef="#ctx0" brushRef="#br0" timeOffset="1734">1106 1025 7884,'-6'13'320,"3"-4"584,-5 0 1,6-6 0,4 1 0,9-2 1,10-2 1,9-10-1,7-5 1,5-6-305,7-6 1,2-1 0,2-6 0,-2 1-945,-3-1 0,-3 5 0,-7-1 1,-3 7-2129,-4 6 2470,-9 2 0,3 2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01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488 685 7830,'-13'-6'296,"-1"0"1,1-4-92,0 1 1,-4 2 0,-1-2 0,2 3 0,1 2 342,2 0 1,-2-1 0,-1 5 0,-3 2-341,-1 2 0,2 5 1,-4 7-1,-1 4-172,-2 5 1,0-1-1,2 6 1,1 0 56,-1 0 0,2 0 0,1 3 0,1-1-64,2-2 0,4-8 0,5-5 0,3-2 40,4-2 1,2-1-1,5-4 18,7-3 1,2-4 0,7-1 0,3 0-6,4 0 0,-1-6 0,4-1 0,0-2-145,3 0 0,-3 5 0,-1-3 0,-3 1-265,-2 3 0,-4 2 0,-2 1 0,0 0 12,-4 0 0,-8 5 0,-3 4 0,-4 4 275,-1 5 0,-6-2 0,-4 4 0,-6 1 96,-6-1 0,-3-2 0,-1 2 0,1 1-129,3-1 1,-3-4 0,5 2 0,-1-3-256,4-2 1,2-1 0,2-2-540,0-1 1,5-5-1,6 3 868,4-1 0,12-7 0,6-7 0</inkml:trace>
  <inkml:trace contextRef="#ctx0" brushRef="#br0" timeOffset="717">883 659 7821,'-6'8'285,"-3"1"1,-3-4 0,-1 3 0,0 3 483,0 0 1,1 4-1,2 2 1,3 5-266,1 3 1,0 7-1,3 4 1,-1 2-567,1 1 1,1 5 0,4 0 0,1-2-327,1-1 1,5-7 0,-3-3 0,1-5-249,3-4 1,-3-8 0,2-6-149,1-2 1,-4-5 0,-1-10 0,-2-8-538,1-7 1321,-3-8 0,-1-1 0,-7-7 0</inkml:trace>
  <inkml:trace contextRef="#ctx0" brushRef="#br0" timeOffset="900">633 580 7978,'-14'0'415,"1"0"0,0 1 1,1 4-1,2 3 327,1 4 0,2 3 1,-2 1-1,5 3-17,2 1 0,2-2 1,0 2-1,2-1-380,2-3 1,5-3 0,7-4 0,3-4-341,2-4 0,2-1 0,6 0 1,3-3-919,2-6 0,1-1 1,6-12-1,2-1-1408,0-2 2321,7-1 0,3-7 0,7 0 0</inkml:trace>
  <inkml:trace contextRef="#ctx0" brushRef="#br0" timeOffset="1417">1659 1238 10673,'0'-13'1279,"-1"-2"0,-2-4-671,-2-7 1,1-4-1,3-8 1,-2-4-427,-2-3 0,-5-8 0,3-6 1,-2-2-113,0-6 1,2 1 0,-3-6 0,2 2-260,2 0 1,2-2 0,4 5-1,0 1-51,0 6 1,7 6 0,5 7 0,4 6-28,0 5 0,3 14 0,-1 4 0,-2 11 65,-1 5 0,4 4 0,3 4 0,2 7-178,3 7 1,-1 11-1,2 7 1,1 10 33,2 14 1,0 4-1,-5 8 1,0 4 105,0 4 1,1-2-1,-1 2 1,0-6 121,1-6 1,-7-10 0,-1-7 0,-1-8 229,-1-4 1,-1-12 0,-7-4 168,-4-4 0,0-4-341,0-3 0,-2-7-366,-8-3 1,0-8 0,-6-5 425,3-3 0,-7-1 0,-6 0 0</inkml:trace>
  <inkml:trace contextRef="#ctx0" brushRef="#br0" timeOffset="1867">1686 830 7813,'-22'0'225,"0"0"0,4 4 0,-2 2 0,1 1 534,3 4 1,5-4-1,5 2-406,5 1 0,4-4 0,12-2 1,4-2-159,7-2 0,2-2 0,7-2 0,3-7-368,4-5 1,1 0-1,3-6 1,0-1-205,-4-2 0,1 3 1,1-1-1,2-4-586,1-2 1,3-2 0,-6 7 0,-2 0 962,-1 2 0,0 2 0,-4-2 0,-10 4-232,-5 4 1,-6 1 395,-7-1 0,-4 7 1,-10 3-1,-4 2 538,-2 2 0,-7 6 1,-1 1-1,0 2 55,0 0 0,-4 1 0,1 6 0,-3 3-350,-1 2 0,5-4 0,4 4 0,2-1-252,2 1 0,0-1 0,1 4 0,3-2-181,5 1 1,5 2 0,7 1 0,6 0-3,5 1 1,5-1 0,5-1 0,2-2-116,-2-1 0,3-6 1,-3 2-1,-4-5-91,-6-4 0,-4 1 0,-2-6 94,0-1 0,-6 0 1,-4 0 57,-6 2 0,-5 5 0,-9-3 0,0 2-11,1 0 0,-3-5 1,1 3-1,2 1-278,2-1 1,0-4 0,1 3 0,0-2-1042,0 1 1,4-1 1411,0-4 0,6-12 0,-2-2 0</inkml:trace>
  <inkml:trace contextRef="#ctx0" brushRef="#br0" timeOffset="2084">2620 580 7813,'2'-8'1541,"2"4"1,-3 4-850,4 4 1,-5 4 0,-5 6 0,-3 4-164,-4 4 1,3 8 0,0 6 0,1 2-487,0 1 0,-2 6 1,6 4-1,1 0-264,1 0 0,2-5 1,2-8-1,1-4-489,1-4 0,6 0 1,-1-12-1,3-4-694,1-6 1,-4-5 1403,0-1 0,-1-12 0,5-2 0</inkml:trace>
  <inkml:trace contextRef="#ctx0" brushRef="#br0" timeOffset="2666">3147 672 7847,'13'-6'809,"-6"3"395,-2-6 0,-4 0-817,-1-4 0,0 0 0,-1 1 0,-2 2-215,-2 1 0,-5 7 1,0-4-1,-5 1-80,-2 1 0,-2-1 0,2 7 0,-2 1-226,-1 1 0,2 11 0,-2 0 1,0 4-63,-1 4 1,5 2-1,0 1 1,6 0 54,5 1 0,4-1 0,1-1 0,1-3 140,4-5 1,2-3 0,8-6 0,2-3 64,5-4 0,3-2 1,1-4-1,-1-3-86,-3-4 1,1-3-1,-5-1 1,-2-1-27,-1 1 0,-7-1 0,0 1 0,-2-1 57,-3 1 1,-2 6 0,-1 1 43,0-2 1,-1 6-1,-4 0-15,-4 4 0,2 12 0,0 9 0,1 7-41,3 8 0,2 3 0,1 3 0,1 2-17,3 1 0,4 2 0,6-5-108,4-3 1,-2-8 0,6-3 0,1-5 0,1-4-169,-2-6 1,1-5 0,-5-7 0,-2 0 295,-2 0 0,-1-12 0,1-2 0</inkml:trace>
  <inkml:trace contextRef="#ctx0" brushRef="#br0" timeOffset="2850">2976 172 7854,'-14'5'470,"-3"1"0,-1 5 1,2-3 384,2 3 0,-4 0 0,-1 2 1,0 1-897,0-1 0,-3 0 0,3-1 0,2-2-410,2-1 451,-1-6 0,3 8 0,-8-3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15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106 643 7789,'-6'13'77,"-1"-2"1,-5 0 0,2-4 54,1-1 0,0 3 0,-4-3-130,0 1 1,4-4-843,0 1 840,7-2 0,-4-2 0,6 0 0</inkml:trace>
  <inkml:trace contextRef="#ctx0" brushRef="#br0" timeOffset="815">1120 537 7802,'-22'5'-546,"0"1"1,-2-1 686,-1 1 1,2 4 0,-2-2-1,-3-1 166,1-3 1,3-2 0,2-2 0,-1 0 7,-2 0 1,3 0 0,2 0 0,1 0 142,2 0 0,3-4 0,1-2-135,0-2 1,-1 1-1,3-3-141,2 1 1,-3 6-90,3-1 0,-2 2 0,-2 2-296,-1 0 1,1 6 0,0 1 0,0 2-6,0 0 1,0 0-1,-1 4 1,1 0 254,0 0 1,4-1-1,2-2 314,1-1 0,-3-5-179,5 5 0,1-6 1,9 1 29,7-2 1,2-2 0,7 0 0,2 0-64,6 0 1,3 0 0,8 0 0,3 0-107,4 0 1,10-4 0,6-1-1,9 1 25,10-2 1,11-3 0,-43 2-1,0-2 1,5 0 0,0 1 17,0 0 0,2-1 1,-1 0-1,0-1 1,0 1-1,1-1 1,-1 0-1,0 0 97,1-2 1,0 1-1,-6 1 1,0 1 0,44-11-1,-9 3 148,-7-1 1,-5-1-1,-4 3 1,-3-1-132,-9 1 1,-7 0 0,-6-1 0,-2 0-124,-6 1 1,-4-3 0,-9 1-1,-3 1-6,-5-2 0,-3 4 0,-6-2 1,-3 0-288,-4 0 1,-7 1 0,-4-5 0,-7 1-192,-10-1 0,-11 1 0,-12-2 0,-7 6 40,-8 6 1,-14-1 0,-12 7 0,-6 3 274,-2 3 1,45 1-1,0 2 1,-5 2-1,-1 0 1,-4 2 0,0 0 88,-6 1 1,1 2-1,-1 2 1,1 1-1,-4 1 1,-1 0-1,4 1 1,0 0 44,1 1 1,0 1 0,-1-3 0,0 1 0,3 0 0,1 0-1,2-1 1,2 1 70,3 0 1,3 0-1,6-2 1,2 1-1,-42 17 1,7 1-64,6 0 0,14-5 0,7 2 0,14-4-149,9 0 0,13-2 0,7-3 1,8-5-37,8-2 0,13-4 0,15 0 1,13-4 85,10-1 0,13-2 0,14-4 1,10-1 181,8-4 1,-46 2-1,1-1 1,1-2-1,1-1 1,1 0-1,0-1-131,-1 0 1,-1-1-1,0 1 1,-2 0-1,0-3 1,0 0-1,0-1 1,1 0-80,1 0 0,-1-1 0,-4 2 0,0 1 0,45-11 1,-15 2-582,-13 3 0,-8 6 0,-12 2 0,-9 3-1129,-10 2 1,-8-3 1786,-7 1 0,-1 1 0,-3 4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13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619 106 7809,'-1'12'538,"-3"-3"1,1 7 0,-6 0-1,-1 7 153,-2 9 1,3 12-1,0 9 1,-1 10-257,-2 10 1,1-4 0,2 5-1,5-5-393,2-3 0,2-12 1,0-7-1,2-9-188,2-7 1,2-9 0,4-5 0,-1-4-682,1-4 0,-3-3 0,2-6-903,1 0 1,-2-2 1729,0-2 0,-5-9 0,3-8 0</inkml:trace>
  <inkml:trace contextRef="#ctx0" brushRef="#br0" timeOffset="484">67 40 7846,'-6'-7'1003,"3"-5"-489,-6 4 0,5 2 0,-5 1 110,-1 4 0,2 4 1,1 6-385,1 8 0,2 12 0,4 9 0,0 8-97,0 6 0,1 11 1,4 2-1,3 5-288,4 3 1,1 2 0,0 1 0,1-5-357,-1-5 0,0-15 0,0-2 0,0-8-127,0-6 0,-4-9 0,0-10-474,1-6 1,2-4 1101,1-6 0,0-6 0,0-1 0</inkml:trace>
  <inkml:trace contextRef="#ctx0" brushRef="#br0" timeOffset="849">93 541 7787,'-13'11'154,"1"0"1,2-4 1123,1-1 0,2 0 1326,-2-2-1993,3-3 0,16-1 1,3-8-493,2-4 0,6-1 1,-1 0-1,2-1-371,0 1 1,0 5-1,4-1 1,1-1-444,-1-2 1,0 3 0,1 2 0,0-1-472,4 1 0,-3 4 0,3-1 1166,-4 2 0,5-4 0,2-1 0</inkml:trace>
  <inkml:trace contextRef="#ctx0" brushRef="#br0" timeOffset="1183">777 527 7768,'14'0'731,"-6"0"-155,1 0 1,-6 6 0,3 3 0,-2 3-126,1 1 1,3 5 0,-3 2 0,-1 3-309,2 5 1,-4 1-1,2-2 1,-3-1-319,-1 0 0,0 1 1,0-2-1,0-3-1197,0-5 1,0-7 614,0-1 0,0-7 1,2-4-1,4-10 757,7-8 0,0-5 0,12-7 0,-5-2 0</inkml:trace>
  <inkml:trace contextRef="#ctx0" brushRef="#br0" timeOffset="1483">1041 580 7768,'26'-13'-361,"-4"0"1,-2 0 0,-2-1 665,-6 1 0,-1 5 0,-6 2 163,-2 4 1,-3 2 0,-5 12 0,-3 4-139,-4 3 0,-3 2 0,-1 2 0,-3-1 5,-1 1 0,2 1 0,-2-1 0,1-2-95,2-2 0,3-2 0,1-4 0,1 0 47,3 1 1,3-6-177,6 1 1,6-6-1,4 1 1,7-2-96,4-2 1,6-6 0,2-1 0,3-2-228,2 0 1,-3 6-1,2-1 1,-1 5-69,-2 8 0,-3 1 0,-2 12 0,-3 3 83,-4 4 1,-8 7 0,-3 7 0,-1 6 164,-3 2 1,-7 2-1,-5-2 1,-4-3 135,-5-4 1,2 0 0,-6-5 0,-1-5 52,-2-5 0,-1-8 1,-1-2-1,0-3-439,-4-3 0,2-3 0,-5-10 0,0-3-1097,1-6 1,-2-5 1377,-5-13 0,1-11 0,-1-3 0</inkml:trace>
  <inkml:trace contextRef="#ctx0" brushRef="#br0" timeOffset="1683">1001 93 7768,'2'-12'2337,"2"4"-1523,-3-4 1,4 10 0,-8 0-513,-1 4 0,-2 6 0,3 5-501,-2 0 1,-3 0 0,3 0 0,1 1-193,-2-1 0,5 0 0,-4 0 0,4 0 391,1 0 0,-6 6 0,-1 2 0</inkml:trace>
  <inkml:trace contextRef="#ctx0" brushRef="#br0" timeOffset="2132">1528 212 7806,'-13'-2'0,"-1"-1"335,1-1 0,0-1 0,0 5 139,0 0 1,5 6 0,4 3 0,3 4-90,1 5 0,1 8 1,3 11-1,5 5-190,3 6 1,5 5-1,2 3 1,2 1-147,2-2 0,5-2 1,0-6-1,-3-8-537,0-7 1,-5-5 0,1-5-936,-2-5 1617,-2-8 0,-11-9 0,-6-9-21,-7-3 1,-1-2 0,1-2 0,0-2-7,-1 2 0,4 1 0,-3 2 0,1 0-7,3 0 1,1 0-615,2 0 434,0 5 0,0 8 0,0 11 0,0 3 136,0 4 1,6 5 0,3-1-1,4 1-181,5-1 1,-1-3 0,8-5 0,5-3-346,2-2 0,-2-3 0,4-6 0,-2-2 410,-3-2 0,5-3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18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501 200 7851,'0'-26'-252,"-2"0"281,-2-1 0,-3 1 1,-7 0-1,1 1 1,-1 4 540,-4 8 0,6 5 0,-5 6-146,-4 2 1,4 9 0,-1 14-1,4 8-187,0 8 1,1 2-1,0 8 1,0-1 49,0-1 1,4 5 0,2 0-1,1 2-98,3-3 1,1 2 0,2-5 0,0 3-237,0 2 0,0-8 1,2-4-1,1-6-122,1-3 0,5-5 0,-5-7 0,1-1-449,1-3 0,-5-6 0,5-2-590,0-2 0,1-2 101,6-4 1,-4-6 1106,0-3 0,-6-2 0,3-3 0</inkml:trace>
  <inkml:trace contextRef="#ctx0" brushRef="#br0" timeOffset="316">53 674 7834,'-9'13'264,"1"1"1,3-6 0,-2 1-1,0 1 259,-1 2 0,5 1 0,-1 2 1,3 1-96,1 2 0,7 6 0,5 1 0,5 5-115,4-1 1,1 3-1,5 0 1,3 0-113,0 0 0,5-2 1,-2-7-1,-1-2 6,0-2 0,4-6 1,-2-6-1,0-1-11,-4-3 0,-3-2 1,-4-1-1,-2 0 117,-2 0 0,-2-6 0,-4-4 0,1-4-58,-1-4 1,-2-4 0,0 3 0,-4-1-192,-1-4 1,3 1 0,-4-1 0,1 3-275,0-3 0,3-1 1,-5 0-1,-1 2-930,-1 1 0,2 6 1,0-2-1366,-1 4 1,0 2 2504,2 3 0,2 3 0,6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2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209 172 7726,'-26'5'117,"0"-3"1,1 2-1,2-2 309,1-2 1,1 0 0,-1-2 54,5-2 1,3 1-1,6-6-109,3-1 1,5 3-1,5-2 1,3 0-212,4 2 1,9-5 0,4 5 0,7-2-47,6 0 1,0 0 0,11-4-1,4 2-36,3 2 0,8-1 0,0 4 0,8 0-189,6 0 1,-1 2 0,9 4-1,1 0-110,-1 0 0,-3 0 1,2 0-1,-6 0 176,-10 0 0,-8 1 1,-11 2-1,-5 1 318,-5-1 1,-11-1 0,-1-2 0,-6 0 72,-3 0 1,-6 0 0,-6 1 232,-1 4-832,4-4 1,-10 5-330,0-6 1,-1 0-1,-8 0-455,-1 0 0,-2 0 0,-1-1 1036,0-4 0,-6-8 0,-2-8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2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369 763 7431,'-9'4'-457,"1"0"1,3 1 1500,-4-5 1,5 0 0,-3-2-711,1-2 0,6 1 0,6-6 0,3 0-142,5 2 1,5 0-1,9 4 1,3-2 34,4 3 0,4 0 1,7 2-1,6 0-75,8 0 0,6 0 1,4 0-1,6 0-97,6 0 1,5 0-1,6 0 1,2 0 44,2 0 0,1-1 0,-3-2 0,0-3-29,-4-2 0,-1-5 1,-8-4-1,-3-1-4,-3-1 1,-9 3 0,-1-4 0,-7-1-4,-5 1 0,-1 1 0,-4-5 0,-3-1-2,-7 2 0,-8 0 0,-2-4 0,-6 1-39,-5 0 0,-9 4 0,-5 0 1,-4-2-38,-4-1 1,-9-1 0,-11 0-1,-5 0-127,-6-1 0,-6 5 1,-6 2-1,-8-1-94,-8 1 0,-2 4 1,-9-2-1,-4 4 122,-4 0 1,-3 6-1,-8 0 1,-7 2 97,50 4 1,-1 2 0,0 1 0,0 3 0,-2 2 0,-1 2 0,0 1 0,-1 2 22,-3 1 0,2 1 0,0 2 0,2 2 0,0 0 1,1 0-1,2 0 0,1 1-10,1-1 1,0 1-1,1 0 1,0 0-1,-43 23 1,5 0-53,7-3 0,6-2 0,8 0 0,4-1 12,4 2 1,10-5 0,9-3-1,12-4 99,11-3 0,8-4 0,10 2 1,5-1 70,10-3 1,17-6 0,9-2 0,8-2-44,10-4 1,-1 0-1,12-4 1,2-2-246,4-5 0,9-4 0,-2-3 0,0-2-136,-2 2 1,1-3 0,-2 2-1,0-1-478,2-1 0,-15 5 0,-1-4 774,-7 3 0,-10 5 0,-4 0 0,2 0 0,1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0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1 342 7768,'0'-13'-339,"4"4"-38,1 1 1,1-1 0,-3-4 793,1 0 1,0-1 87,-4 1 0,0 0 1274,0 0 218,0 6-203,0-5-1546,-6 10 0,5-2 0,-3 8 1,2 5-78,2 3 0,0 7 0,0 3 0,0 4-176,0 5 0,0 7 0,0 7 1,0 2-251,0 3 1,0-3 0,0 1 0,2 2 47,2 1 1,-1-4 0,4-5-1,1-5 473,-1-7 1,0-3 0,3-5-1,-1-5 37,1-2 0,2-8 0,1-3 0,0-2 70,1-2 1,0 0-1,2 0 1,3-2-203,2-2 1,5 1 0,8-4 0,1 0-227,1-1 1,5 1-1,-5-3 1,2 2-562,1 3 0,3-4 1,-2 3-1,-6 0-615,-5 0 0,-3 2 0,0 4 1231,1 0 0,-7-6 0,-1-1 0</inkml:trace>
  <inkml:trace contextRef="#ctx0" brushRef="#br0" timeOffset="250">1159 184 7747,'-13'8'164,"0"-4"0,4-2 0,0-1 0,-1 3 376,-1 5 0,2-1 0,1 2 0,1 4-204,0 7 1,2 4-1,-2 3 1,1 2-238,3 5 1,2 8 0,1 2 0,0 0-329,0 1 0,1-4 0,2-7 0,3-4-297,1-3 1,-4-8-1,3-2-570,0-4 1,-3-8 1095,6-6 0,-6-6 0,3-7 0</inkml:trace>
  <inkml:trace contextRef="#ctx0" brushRef="#br0" timeOffset="467">883 145 13340,'13'0'354,"0"0"0,6-1 0,5-4 0,5-4-444,6-2 1,7-7-1,2 1 1,-1 0-468,-2 3 0,-3 1 0,-2-1 0,-4 3-1177,-4 2 0,0 3 1734,-10 6 0,-7 0 0,-5 0 0</inkml:trace>
  <inkml:trace contextRef="#ctx0" brushRef="#br0" timeOffset="683">817 777 7749,'-6'26'0,"-1"-1"317,0-3 1,1 1 0,6-5 0,1-3 605,4-5 0,2 0 0,8-6 1,2-1-248,5-1 1,4-2-1,4 0 1,2-2-509,1-2 1,4-3 0,5-8 0,2-1-214,-1-2 1,-2-5-1,-3 2 1,-2 0-905,-1-1 1,0 1-1,4-2 1,-1 2 948,1 2 0,-2-10 0,8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7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482 461 7776,'-9'25'1390,"0"-3"-1026,1-3 1,3-12-1,10-4 1,12-4-106,11-4 1,6-5-1,8 3 1,5-2-148,6 0 0,8 2 1,2-4-1,4 3-110,3-3 0,4 0 0,-4-2 0,1-1 4,-3 1 0,-10-1 0,-2-4 0,-5-4 291,-3-3 0,-13 3 1,-4 2-1,-12-1 183,-9 1 1,-2-1 0,-5-2 0,1 3-63,-1 1 1,-9-3-1,-6 3 1,-5 0-348,-4 0 0,-5-3 0,-6 4 0,-3 2-527,-6 1 1,-6 8 0,-9 3-1,-2 2-23,-2 2 0,-3 8 0,-7 5 0,-6 10 110,-6 11 0,-5 7 1,41-15-1,-1 2 1,-1 1-1,-1 0 307,-1 4 1,-1 0 0,2 2 0,0 2 0,2 1 0,1 0 0,3-2 0,2 0-13,-29 29 0,18-15 0,16-8 1,15-12-300,9-11 1,13-10 372,12-5 0,18-14 0,10-5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6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98 6432,'-9'-4'165,"0"-1"0,7-5-33,-3 1 0,4 2 98,1-2 0,0 5 0,0-5 252,0-1 0,0 3 1057,0-2 9,6 6-1217,-5-9 1,5 17 0,-5 0 0,2 12-117,2 9 1,3 9 0,-2 13 0,2 9-149,2 6 1,3 9-1,3 2 1,2 2-177,-2-1 0,4-5 0,2-10 0,1-9-54,-1-10 0,3-10 1,-4-13-1,1-10 368,0-5 0,-2-8 0,4-6 0,-3-5 138,3-6 0,-1-3 1,1-2-1,-2-4-128,1-4 1,2-3 0,0 0 0,-3 1-398,-5 2 0,-1 1 0,0-2 0,0 1-313,-4-2 0,0 4 0,-8-1 1,-1 2-109,-1 2 1,2 3 0,0 2 0,-1 3-449,-1 4 0,-4 4 1051,-2 1 0,3-1 0,-5 1 0</inkml:trace>
  <inkml:trace contextRef="#ctx0" brushRef="#br0" timeOffset="450">909 19 7789,'0'13'63,"-4"1"0,-2 0 0,-2 2 319,-2 2 0,4 5 1,0-1-1,2 4 125,0 5 1,-1 9 0,5 8 0,0 3-272,0 2 1,5-2 0,1-3-1,1-4-258,3-3 0,-3-3 1,1-4-1,-1-8-58,0-7-148,-4-10 1,3-6-1,-6-11 168,0-5 0,-6-9 0,-1 0 1,-2-2 140,0-3 1,2-3 0,-3-3-1,1 0-33,-1-4 1,4 4-1,0-1 1,2 0 13,-1 1 0,1 2 0,4-3 0,0 2-2,0 3 0,0 1 1,0 3-1,1 3-17,4 5 1,2 8-1,6 5 1,2 5-119,2 8 1,4 5 0,5 14-1,1 3 15,-1 4 0,6-1 1,3-1-1,5-1 7,4-2 0,-3-8 1,2-5-1,0-4-184,1-4 1,-8-3 0,2-6 0,-6 0-592,-7 0 1,-6-2 827,-10-2 0,-9-3 0,-7-6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28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14 632 7870,'0'-13'0,"-1"1"0,-4 4 0,4-4 0,-4 3 0,4-2 0,2-4 0,2-1 0,3-2-78,1 2 0,4-4 0,5-1 0,3-1 78,1 0 0,8-5 0,6-7 0</inkml:trace>
  <inkml:trace contextRef="#ctx0" brushRef="#br0" timeOffset="249">488 0 7870,'-6'8'0,"-3"-4"1175,-2-2 0,-7 3 1,0 3-1,1 1 9,-2-1 1,4 1-1,-2 6 1,2 2-706,2 5 0,1 6 1,2 7-1,3 10-465,1 10 1,1 10 0,5 11 0,0 8-209,0 8 1,6 0-1,3 6 1,1-1-536,-1-1 0,3-7 0,-3-11 0,2-11 108,2-8 0,1-14 0,-3-10 0,0-13 396,-3-10 0,-3-6 0,2-8 0,-1-2-307,-3-5 0,-2-14 0,-1-8 0,0-9 532,0-8 0,-6-12 0,-1-13 0</inkml:trace>
  <inkml:trace contextRef="#ctx0" brushRef="#br0" timeOffset="449">264 198 7870,'-22'13'199,"0"0"0,6 5 1,-1-1-1,2-1 602,2-1 1,6-2 0,2 0-1,5-1-226,5-3 1,9-3 0,12-6 0,8 0-220,4 0 1,9-12 0,6-6 0,7-5-302,4-3 1,6-6 0,2-2 0,-1-1-503,1 0 0,-3 5 0,-8 0 0,-5 5-957,-6 7 1,-18 8-1,-15 16 19,-9 7 1,-14 8 1384,-7 9 0,-12 4 0,-9 5 0</inkml:trace>
  <inkml:trace contextRef="#ctx0" brushRef="#br0" timeOffset="667">356 606 7870,'19'0'228,"3"-1"1,9-4-1,6-5 1027,5-6 1,12-6-1,12-7 1,7-4-241,5 0 1,-4 4-1,-8-1 1,-15 8-1046,-11 9-353,-14 6 1,-16 14-1,-13 6 1,-10 9-748,-6 8 1,-3-1-1,-4 6 1,-1 1-968,1 3 0,0-4 2097,-1 0 0,-5 6 0,-1 5 0</inkml:trace>
  <inkml:trace contextRef="#ctx0" brushRef="#br0" timeOffset="882">435 1238 7880,'0'28'807,"-1"1"0,-2-12 182,-2 0 0,3-3 0,6-2 0,5-3 143,2-5 0,7-3 1,1-1-1,1-1-509,4-3 0,7-5 0,4-9 0,3-4-490,1-3 0,7-1 1,0-2-1,3-1-1006,-1-2 1,-6-5 0,4 2 0,-2-1-388,-1 0 1,-5 7-1,-5 0 1260,-1 5 0,-4 1 0,4-4 0</inkml:trace>
  <inkml:trace contextRef="#ctx0" brushRef="#br0" timeOffset="1249">1541 1054 7788,'9'11'1953,"0"-2"1,-7-5 0,3-8-1440,-4-5 0,-1-4 0,0-4 1,0-7-378,0-5 0,-4-5 0,0-5 0,1-1 4,1 1 0,-2-7 1,-1-2-1,2-3-97,2-2 1,1 2-1,0 3 1,0 4-312,0 3 0,4 3 1,2 4-55,2 8 0,0 11 1,5 11-1,1 4-7,-1 4 0,1 10 0,3 8 0,2 4 187,1 5 1,2 7 0,4 5 0,2 1 166,3 2 1,-2-1 0,5 5 0,-1-3 87,1-2 0,0-3 0,2-7 0,-2-5-62,-2-7 0,3-1 1,-6-7-1,-2-5-288,-4-3 0,-7-2 1,2-5-647,-4 0 0,-8 0 0,-7 1-711,-11 3 1,-8-1 1592,-11 6 0,-9 0 0,-6 4 0</inkml:trace>
  <inkml:trace contextRef="#ctx0" brushRef="#br0" timeOffset="1666">1502 988 7535,'-39'-2'0,"3"-1"-313,1-1 0,7-6 0,0 1 0,8-3 862,5-1 1,8-2 0,16-2-1,10-5-337,8-3 1,13-7 0,10-3 0,5-3-314,7-2 1,3-1-1,7-3 1,6-2-28,4-1 1,-1 2-1,-5 6 1,-2 4-47,-3 5 1,-8 3-1,-12 5 1,-11 6 632,-12 6 1,-17 4 141,-15 6 0,-6 6 0,-15 3 0,-4 3-20,-4 1 0,3 4 1,-4 1-1,0-1-285,1 2 1,2-3 0,-4 6 0,1 0-106,5-1 0,-2 2 0,11-4 0,1 0-100,6 0 0,1 0 1,8-3-1,4 2-120,7-2 0,13-6 0,17-1 0,5 0 24,7-2 1,2 3 0,3-5 0,2-1-9,1 2 0,0 0 0,-6 4 1,-4-1-21,-8 1 1,-8 2 0,-12 2 0,-7 4 114,-5 4 1,-4 3 0,-9 1 0,-7 2 168,-8 3 0,-4-4 0,-1 4 0,0-5-350,-1-4 0,6 2 0,-1-7 0,0-1-354,1-1 1,2-3 0,6-3-599,0-5 0,6-6 0,2-6 0,5-10-1673,5-5 2724,8-15 0,7-3 0,6-12 0</inkml:trace>
  <inkml:trace contextRef="#ctx0" brushRef="#br0" timeOffset="1866">2923 316 7788,'41'-13'-526,"2"6"0,-13 3 0,-2 4 1587,-5 4 1,-4 15 0,-5 13 0,-3 12-92,-2 13 1,-3 16 0,-8 21-1,1-43 1,-2 0-610,-1 3 0,-1 0 0,-3 1 1,-1 0-1,-1-3 0,-1-2 1,-11 46-169,0-13 0,6-10 0,0-14 0,6-13-1917,6-13 785,2-12 1,2-19 0,0-8-1,0-10-227,0-10 1,6-15 0,3-15 0,2-10 1165,3-5 0,5-4 0,1-4 0</inkml:trace>
  <inkml:trace contextRef="#ctx0" brushRef="#br0" timeOffset="2033">2989 211 8035,'-31'-4'0,"-1"-1"611,-2 2 1,5 14-1,-3 6 1,3 7 774,2 2 0,4 0 0,11 1 0,4-3-360,3-2 0,7-3 0,5-5 0,9-3-323,7-2 1,7-3 0,11-6 0,3-2-872,4-2 1,10-5 0,7-8 0,5-5-608,3-3 0,4-3 0,11-3 1,-39 14-1,0-1-2371,4-1 1,1 0 2879,2 2 0,1 1 1,2-3-1,0 0 1,0 2-1,1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9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184 541 7692,'-25'19'166,"1"-4"0,4-6 339,1-4 0,6 0 0,7-5-174,4 0 0,11-2 0,15-1 1,5-2 4,6-3 1,4 5-1,7-3 1,5 1 53,5-4 1,9 2 0,4-1 0,10 1-279,6 0 1,10-2-1,-44 2 1,2 1-1,2-1 1,1 0-131,3 1 0,-1-1 0,-3 0 0,0 0 0,2-1 0,0 0 0,-3-2 0,0 1-66,-1-1 1,-1-1-1,-2 0 1,0 0 0,45-14-1,-6 2 163,-6 1 0,-12 4 1,-8-2-1,-6-1 248,-6 1 1,-18 4 0,-3-2 0,-10 4 46,-8 1 1,-5-1 0,-7 1-1,-1 0-307,-4 0 1,-9-2 0,-13-1 0,-9-1-171,-11 1 0,-7 1 0,-15 2 0,-5 1-256,-10 3 0,-8 3 0,-7 6 1,46 0-1,-1 0 164,-1 0 1,-1 0 0,-2 5-1,-1 2 1,-4 1 0,-2 2 0,-2 2-1,-2 2 34,-2 3 0,1 1 0,0-1 0,1 3 0,1 3 0,2 3 0,3 1 0,2 1 216,3 1 1,2 1 0,6 2 0,2 1 0,4-1 0,2 2 0,-31 30-52,17-3 0,22-6 0,14-10 0,8-4-227,8-8 1,10-3 0,8-5-1,11-3-266,9-5 0,11-4 1,9-4-1,9-5-540,6-2 0,7-8 1029,-1-3 0,2-4 0,2-4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4:29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538 304 7036,'-26'13'0,"0"0"69,-1 0 1,1-1 0,0-2 0,1-2 381,3-3 0,-2 4 0,7-4 0,2-1 53,5 2 0,0-3 0,7 4-37,4-1 0,8 4 0,12-3 0,8 2-118,7 0 1,8 0 0,13 4 0,6-1-115,6-4 0,14 3 0,9-5 0,5-1-177,-46-2 0,0 0 0,3 0 1,2-1-1,7-3 0,1 0 0,3-1 1,-1 0-105,1-2 1,-1-1 0,0 0 0,-1-2 0,-6 0-1,-1 0 1,-2-1 0,0 0-53,-3-1 0,0 0 1,-3-2-1,-1-1 1,34-9-1,-14-1 103,-10 0 1,-18 5 0,-6-4 0,-7 1 370,-7-1 1,-7 5 0,-11-3 0,-6 0-46,-6-3 0,-10-3 0,-8-2 0,-8-3-455,-7 0 1,-12 0 0,-12 7-1,-9 4-118,-6 4 1,-7 5 0,-10 10 0,46 0 0,0 0 131,-2 0 0,0 0 1,-9 3-1,0 1 0,0 2 1,-1 2-1,-3 2 1,1 2 0,-3 1 1,0 3 0,0 0-1,1 1 1,-4 3 0,0 1-1,2 0 1,1 1 78,2-1 1,1 2 0,3 0 0,2 2 0,10-3 0,2 0-1,-40 20 28,13-1 0,15 2 0,23-5 1,16-8-39,13-5 0,15-7 0,9 2 1,8 1-302,6-1 1,15-5 0,4-1 0,12-5 19,9-3 1,3-2-1,4-4 1,1-1 18,8-3 1,-35 0-1,2-1 1,7-3-1,1-2 1,-1 0-1,-1-2 302,-2 0 0,-1-1 0,2 0 0,0 0 0,-4 0 0,-1 0 0,3 0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31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1883 8900,'8'0'2977,"-3"-2"1,-3 0-2601,2-3 1,4-1 0,6 2 0,4-3-51,4-1 0,16-3 0,11 2 0,14-3-108,10-1 1,17 6 0,6 1 0,-44 4 0,0-1-210,3 1 1,0 0 0,-2-1 0,-1 2 0,1 1 0,-1 1 0,46 3-15,-4 5 0,0-3 1,-2 0-1,-5-2 109,-9 1 0,-9-1 0,-8-4 1,-4 0 88,-3 0 1,-13 0 0,-6 0 0,-5 0 46,-4 0 0,-6 0-681,-2 0-488,-9 0 0,-5 2 1,-8 1-4,-5 1 1,-3 0-1,-2-2 1,-2 1-305,-2 1 0,0 0 1235,5-4 0,-6-5 0,-1-3 0</inkml:trace>
  <inkml:trace contextRef="#ctx0" brushRef="#br0" timeOffset="583">3396 1922 7789,'-13'-5'108,"-4"2"0,1-6 0,2-1 636,4-2 0,7-1 0,0 0 1,8-2-46,8-3 1,7-1-1,11-4 1,4 1-90,3-1 1,13-2 0,5 0 0,5 3-174,5 4 0,3 4 1,10 2-1,3 3-234,6 5 0,-6 4 0,4 6 0,-9 7-223,-6 7 0,-4 5 1,-3 0-1,-2-1-49,-5-2 1,-8-2 0,0 2 0,0-4 137,3-4 1,-4-7-1,-1-2 1,-3-4 189,-6-1 0,-3 0 0,-8 0 1,1-1 205,-3-4 0,-12 4-84,0-3-610,-8-4 1,-1 7-1,-8-4 1,-5 4-411,-3 1 0,-1 0 0,0 0 0,-2 0-758,-2 0 0,2 0 0,-2 0-2102,2 0 3499,2 0 0,0-6 0,0-1 0</inkml:trace>
  <inkml:trace contextRef="#ctx0" brushRef="#br0" timeOffset="1149">6227 1791 10744,'1'-9'1025,"3"0"1,7 0-554,5 2 0,1-5 0,8 4 0,6-4 107,5-1 1,8 0-1,13 1 1,5 2-84,2 1 0,9 2 1,5-4-1,5 4-253,3 1 0,-4 2 1,0 4-1,-6 0-162,-6 0 0,-4 0 0,-4 0 0,-7 0-17,-5 0 0,-9 0 0,-7 0 1,-2 0-43,-3 0 1,-3 4 0,-4 1-69,-4-2 1,-9-1-504,-5 3 347,-3-4 1,-2 5-139,-3-6-1326,2 0 100,-4 0 0,0-1 20,-2-4 1,0 2 0,1-5 1545,1-3 0,-4-6 0,3-4 0</inkml:trace>
  <inkml:trace contextRef="#ctx0" brushRef="#br0" timeOffset="1650">8978 1580 7408,'-18'8'-108,"1"-4"1,-1-3 0,5-1 2944,0 0-1533,5 0 1,4 0-680,8 0 1,5 0 0,9-1 0,5-2-70,6-1 0,11-5 0,10 4 0,7 1-145,8-2 1,9 3-1,10-4 1,9 1-312,6 3 0,-47 2 1,0 1-1,0 0 1,1 0-1,-1 0 1,0 0-28,-1 0 1,-1 0-1,49 1 1,-11 2-1,-12 3 12,-10 1 0,-13-2 0,-11 2 0,-5 0 204,-7 1 0,-9-4 0,-7 3 295,-3-1-581,-8 4 0,1-8-839,-8 2-1830,2-2-1063,-4-2 79,6 0 3650,0 0 0,0-6 0,0-1 0</inkml:trace>
  <inkml:trace contextRef="#ctx0" brushRef="#br0" timeOffset="2797">12374 830 7724,'1'-34'-50,"2"2"1,3 1 36,1 1 1,-2-1-1,2 5 1,0-1 517,1 1 1,-1 1-1,3 3 1,-1 6 367,1 6 1,-2 0-555,0 5 0,-3 2 0,2 8 1,-1 3 8,-3 4 0,-2 7 0,-1 5 0,0 5-114,0 6 0,-6 9 0,-4 6 0,-3 5-165,0 7 0,-3 2 0,7 2 0,-1 1-94,1 3 0,-1 2 0,5 1 1,2-6-174,2-4 0,2-9 1,4-1-1,4-9-220,2-8 0,2-11 1,1-12-1,-1-7-36,0-4 0,-4-2 1,-2-2-1,0-4-166,1-7 0,0-7 0,6-11 0,0-6 640,4-5 0,-4-11 0,5-7 0</inkml:trace>
  <inkml:trace contextRef="#ctx0" brushRef="#br0" timeOffset="3017">12887 567 7724,'-9'4'386,"1"2"0,-3 0 227,0 0 0,2 4 1,2-1-1,-1 2-119,1 2 0,0 6 0,-4 5 1,4 7-212,1 8 0,2 8 1,4 10-1,0 4-113,0 4 0,0 0 0,1 0 0,4-4-203,4-4 0,2-5 0,2-9 0,1-8-662,-1-5 0,0-10 0,0-2-93,0-4 0,-4-6 0,-2-5-32,-1-6 1,3-5 0,-5-5 819,-1 0 0,5-12 0,-1-3 0</inkml:trace>
  <inkml:trace contextRef="#ctx0" brushRef="#br0" timeOffset="3266">12045 1014 7728,'0'13'957,"0"0"0,1-1 1,4-3-205,3-5 1,7-4 0,7-5-1,12-7-209,11-4 0,10-8 0,17 2 0,7-2-246,7-3 0,1 7 0,-2 4 0,-5 4-472,-7 3 0,-3 6 1,-10-1-1,-14 4-661,-16 4 0,-6 4 1,-10 5-1,-3 0-30,-4 0 0,-4 5 0,-8 1 0,-3 1 865,-4 3 0,-7 8 0,-2 3 0</inkml:trace>
  <inkml:trace contextRef="#ctx0" brushRef="#br0" timeOffset="3466">12229 1317 7711,'6'13'1110,"3"-4"0,8 0 0,7-1 350,5 0 0,18-2 0,16-6 0,13-2-451,10-2 0,9 1 0,1-6 0,-2 0-1088,-5 2 0,-11-3 1,-11 5-1,-8 1-1110,-10-2 0,-12 5 0,-20-2-509,-2 6 1,-8 0 0,-4 7 1697,-6 4 0,-10 5 0,-7 8 0</inkml:trace>
  <inkml:trace contextRef="#ctx0" brushRef="#br0" timeOffset="5533">12255 474 7843,'34'-14'368,"-3"-4"0,-5-2 1,-5-7-1,-7 3 379,-4 2 0,-7 1 0,0 5 0,-6-1-343,-5 0 0,-16-2 1,-8 0-1,-10-1-319,-11-3 0,-6 2 1,-9 1-1,-7 1-27,-8 3 1,-15-1 0,44 9 0,-1 0 0,-3 0 0,-2-1-2,-2 0 0,0 2 1,-4 1-1,-1 1 1,-4 1-1,0 0 1,-4-1-1,-1-1-136,-5 0 1,0 1 0,1 1 0,-1 0-1,-5 2 1,-1 0 0,0 1 0,-1 1 87,-3-1 0,-1 2 0,-3-1 1,-2 0-1,31 0 0,-1 0 0,0 1 1,0 0-1,-1 1 0,1-1-16,0 2 0,0 0 1,1 0-1,-1 1 1,0 0-1,0 0 1,0 0-1,-1 1 0,0-1 1,-2 1-1,-1-1 1,0 0-162,-3 1 1,0-1-1,0 0 1,1 1 0,0-1-1,1 1 1,-2-1 0,0 1-1,1 0 1,0 0 0,1 1-1,-1-1 87,0 1 1,0 0-1,0 0 1,-2 0 0,1 1-1,-1-1 1,-1 0-1,1-1 1,-1 1 0,0 1-1,0 1 1,0-1 10,0 1 1,1 0 0,-1 1-1,0 1 1,-1 0 0,1 1-1,-1-1 1,1 1 0,0 0 0,0 0-1,-1 0 1,1 1 38,-2 0 1,-1 0-1,2 0 1,4 0 0,1-1-1,0 0 1,-1 1 0,1 0-1,-1 1 1,3-1 0,1 1-1,-1 1 33,2 0 1,-1 0 0,1 0 0,1 3 0,0-1 0,0 1 0,0-1 0,0-1 0,0 1 0,-30 7-1,1 1-23,4-2 1,1 0 0,5-2-1,0 1 1,-2-1 0,0 1 0,2-1-1,1 2 130,1 0 0,1 0 1,7-1-1,0 0 1,6-2-1,0-1 0,3-1 1,1-1-20,2 0 0,1 1 1,3-1-1,3 0 1,4-2-1,2 0 0,-43 13-232,9-2 0,6-6 1,6 2-1,6-2 84,4-3 1,13-3 0,3-4 0,11-5-94,10-2 1,4-2 0,7-2 0,0-2 316,4-5 1,6-7-1,1-3 1,2-2-326,2-2 0,0-3 0,2-4 1,2-2 238,5-1 0,4-2 0,5-4 0,2 3-278,1 1 0,-2 1 0,-6-1 0,0 4 109,0 4 0,-5 6 0,-6 4 0,-4 3 218,-7 6 1,-9 2 0,-5 7-1,-8 4 373,-8 3 0,-13 11 0,-11 8 1,-7 8-35,-9 7 0,-4 5 1,39-22-1,0 1 1,-39 24 31,2-2 1,4-1 0,5 0 0,11-8-294,11-6 1,18-13 0,8-5 0,7-7-557,5-2 0,9-1-27,3-5 0,8 0 0,9 0 1,7 0 73,5 0 1,7 0 0,13 0 0,8-2 244,6-2 1,10-4 0,6-5 0,7-1-9,5-4 1,-42 10 0,1 0 0,2-2-1,1 0 1,4-1 0,0 1-451,4 0 1,0 0-1,2 1 1,1 0-1,4-1 1,0 0 256,2 0 1,1 1 0,3-3 0,1 0 0,1 2 0,0 0 0</inkml:trace>
  <inkml:trace contextRef="#ctx0" brushRef="#br0" timeOffset="6349">12861 764 7790,'-26'13'176,"-1"-5"1,-1-4 0,-1-3 750,-2-1 0,1-1 1,2-3-1,-1-4-477,-2 1 0,-6-6 0,1 1 0,-8-4-450,-9 0 0,-1-3 0,-9 0 0,-4 0-35,-6 0 1,-8-3 0,-5 4-1,-6 1 35,-2-2 0,45 11 0,-1 1 1,-1-2-1,0 1 0,-4 0 1,0 1 9,-4 1 0,-1-1 0,1-2 0,-2 0 0,-2 0 0,-2 1 0,-1-1 0,-1 2 129,-2-1 0,-1 1 1,-6 0-1,0 1 0,-4 0 1,0 0-1,-2 1 0,-1 0-119,1 0 0,0 1 1,1 2-1,0 0 0,-1-2 1,0 0-1,-4 1 0,-1-1-246,-4 0 1,0 1 0,0 1 0,0 1-1,-3-1 1,0-1 0,-2 2 0,0 1 131,-1-1 0,-1 2 0,30 1 1,-1 2-1,0 0 0,-1 1 1,0 0-1,0 0 0,-2 1 1,0 0-1,1 1 4,0 0 1,0 1 0,0 0 0,2 0-1,-1 1 1,0-1 0,0 1 0,-1 0-1,0-1 1,-1 2 0,0-1 0,0 0 71,-3 1 0,0 0 1,1 1-1,1 0 0,1 0 1,-1 1-1,0 1 0,-1 1 1,2 0-1,1-1 0,1 1 1,0 0 61,2-1 0,1 0 0,0 0 1,0 1-1,0 1 0,1-2 1,-27 5-1,2-2 0,3 1 1,2 1 44,5 0 1,2-1 0,5 0 0,0 0 0,5 1-1,1-1 1,3-1 0,1-1-94,3-1 0,2 0 0,9-1 0,2 0 0,-42 12 0,11-2-486,8-1 0,11-6 1,9 2-1040,10-4 1607,19-6 0,12-3 1,16-5-1,7-1 428,8-3 1,9-4-1,4-5 1,1 0-77,0 0 1,-10 1-1,0 3 110,-5 5 0,-11 2 1,-15 4-726,-14 2 0,-14 5 1,-16 10-1,-10 6-27,-7 4 0,-13 8 1,1-2-1,0 1 13,3 0 1,11-4 0,14-6 0,12-3-98,11-5 1,15-2-1,16-11-75,13-3 0,12 0 0,17-4 0,10-2 249,14-5 1,6-8 0,14-5 0,5-3 96,-45 12 0,1 0 0,3-1 0,1 1 0,1 0 0,1 0 0,2 0 0,0 0-117,-1-1 1,1 1 0,2 0 0,1 0 0,2 0-1,0 1 1,1 0 0,1 1-24,1-1 0,0 2 0,-5 2 1,-1 1 164,2 1 0,-1-1 0,-1-1 0,-2 0 0,-3 3 0,0 1 0,-1 1 0,0 0 0,0 2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42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353 145 7719,'-41'14'0,"-1"0"759,-2 4 0,0-2 0,6 6 0,1 1-312,2 2 0,12 0 0,1-2 0,7-2-599,7-2 1,5 3-1,11-6-15,10-4 1,11-5 0,8-7-1,5 0 82,6 0 0,5-7 1,3-7-1,1-6 260,-2-5 0,-2 3 0,-5 0 0,-4-1 229,-3-2 0,-7-1 1,-5-1-1,-7 1 12,-9 0 1,-6-1 0,-10 2 0,-5 2-214,-10 1 1,-10 6 0,-5 0 0,-4 4-397,-4 3 1,-3 6 0,2-1 0,-1 3-191,5 1 0,0 0 1,8 1-1,-1 2-135,-1 1 0,10 7 1,0-3 64,6 4 1,10 1 0,7-1 301,11-3 0,9-2 0,9-4 1,7 1 238,5-1 1,1-1 0,4-2 0,-1 0 433,1 0 1,-3 0 0,3 0-1,0 0 141,-1 0 1,-8 1-1,1 2 1,-4 3-91,-2 1 1,-5 4 0,-2 6 0,-8 5-128,-8 3 1,-4 3-1,-6 2 1,-3 6-184,-6 2 0,-10 7 0,-14 5 0,-5 4-42,-8 3 0,-3 4 0,-4-4 0,0-1-368,1-2 1,3 0 0,4 0 0,4-1-365,7-6 1,7-1 0,6-3 0,7-4-337,3-2 1,8-8 0,2 0 0,7-5-224,7-7 0,10-3 1,2-6-1,6-3-113,3-4 0,-2-8 1183,7-6 0,4-6 0,9-8 0</inkml:trace>
  <inkml:trace contextRef="#ctx0" brushRef="#br0" timeOffset="268">932 817 8081,'0'13'780,"0"0"0,-7 0 0,-5 0 0,-5 2-214,-4 3 1,-2 2 0,-6 8-1,-4 3-336,0 4 0,5-3 0,2 0 0,8-3-196,8-2 0,4 2 0,9-10 0,7-2 3,12-3 0,10-10 0,12-1 0,6-7-30,6-10 0,-2 0 1,1-8-1,-5-2 159,-6 0 0,-5-3 0,-4 1 0,-7 0 233,-9-1 0,-3 2 0,-13 2 0,-4 1 206,-7-1 0,-9 4 0,-8 3 1,-7 4-636,-8 3 0,-3 2 0,-1-2 0,-3 3-714,0 0 1,2 5 0,7-5 0,3 2-1206,4-1 0,6-5 1949,7 1 0,7-8 0,11-4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41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315 119 7750,'-28'7'0,"-1"-2"758,-2-4 0,-4 1 0,3 2 0,0 3-398,0 1 1,5 3 0,7-2-1,2 3-590,7 1 1,-1 0 0,7 0-144,3 1 1,3-1-1,8-2 1,8 0 376,7-3 0,4-5 1,2 2-1,7-5 91,5-5 1,1-2 0,3-8 0,0-1 122,-4-1 1,-1-2 0,-3 3-1,-1-3 255,-2-2 0,-7 5 0,-2-3 0,-7 2-106,-4-1 1,-8-1 0,-4 3-1,-8 0-296,-8 4 0,-6 0 1,-9 8-1,-2 1-160,-5 2 0,1 1 1,-1 0-1,0 1-15,1 3 1,1-1-1,5 5 1,1-1-279,7 0 1,4-2 113,3 4 1,8-7-1,8 3 1,12-4 173,8-1 0,2 0 0,12-1 1,2-4 196,4-3 0,0 2 0,-3 0 1,1 2 272,3-1 0,-5 1 1,2 4-1,-6 0 50,-2 0 1,-4 1 0,-7 4 0,-6 5-4,-6 6 1,0 6-1,-7 9 1,-6 5-183,-8 7 1,-14 11 0,-12 12 0,-5 7-212,-7 4 0,-3 4 0,-2 1 0,1-1-100,6-3 0,6-11 1,8-11-1,5-5-657,4-3 0,14-16 0,1-2 0,8-8-282,5-6 0,5-7 0,9-5 0,4-3 185,2-1 0,9-7 0,3-6 0,5-8 824,3-3 0,6-9 0,-3 0 0</inkml:trace>
  <inkml:trace contextRef="#ctx0" brushRef="#br0" timeOffset="250">921 764 7750,'7'0'2043,"-3"2"0,-8 2-1392,-5 5 1,-3 2 0,-1 4 0,0 1-372,0 2 1,0 4 0,0-3 0,1 0-261,3 0 1,3 3 0,8-5-1,4-1-124,7-1 0,7-8 1,12-2-1,8-4-179,7-1 1,8-10 0,2-5-1,-3-4 30,-4-4 0,-6-2 1,-9-1-1,-7-1 519,-9 1 0,-3 4 0,-13 2 1,-6-1 182,-9 1 0,-7 3 0,-9 0 1,-2 2-530,-5 2 0,1 4 0,-1 1 1,0-3-512,1 0 1,6-3 0,8 1 0,1 0 590,3 0 0,7-6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40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237 119 7774,'-20'7'152,"-3"3"0,4-5 0,-2-1 633,-2 2 1,4-3 0,1 6-1,4 1-566,0 2 1,1 7 0,1 1 0,4 2-267,3 0 0,4 0 1,2 4-1,5 1 49,7-1 0,8-6 1,10-3-1,5-7 65,7-6 1,3-2-1,8-5 1,2-6-45,1-9 0,4-6 1,-3-7-1,-6-3 99,-6 1 1,-8-4 0,-14 5-1,-3 0 232,-8-1 0,-7 3 0,-12 5 0,-7 1-163,-8 3 0,-14 6 1,-6 2-1,-4 7-180,-5 4 0,-5 4 0,-2 2 0,3 5-196,4 3 1,-1 5 0,4 2 0,1 2 31,7 2 0,5-4 0,9-1 0,5-4-17,7 0 1,6-6 0,8 0-1,5-2-56,7-4 1,7 0 0,13-2 0,6-2 297,8-2 1,10 0 0,6-8 0,3-3 242,0 1 1,7-1-1,-9 2 1,0 1-61,-1 3 0,-3-1 0,0 6 1,-7 1 49,-8 1 0,-11 4 0,-6 4 1,-8 7-52,-5 7 1,-5 7-1,-12 5 1,-2 7-18,-5 8 0,-13 9 0,-5 2 0,-6 4-52,-3 5 1,-2-1 0,-3 5 0,-2-2-332,0-3 1,0 1 0,8-11-1,4-3-365,4-4 0,2-8 0,3-1 0,6-10-149,5-6 1,6-5 0,6-7 0,5-4-206,7-3 1,8-4 0,9-4 0,7-4-1445,5-6 2309,5-15 0,6 0 0,-1-11 0</inkml:trace>
  <inkml:trace contextRef="#ctx0" brushRef="#br0" timeOffset="250">1277 698 7774,'18'-7'286,"-1"2"1,-6 5-1,-11 6 1,-9 7 561,-7 8 0,-6 10 0,-7 4 0,-4 3-343,0 1 0,-1 4 0,-1-2 0,6-3-426,5 0 1,3-6-1,7-3 1,7-6-124,4-5 1,15-9-1,7-5 1,10-4-121,11-4 0,5-5 0,8-9 0,-2-3-48,-3-4 0,2-2 0,-6 0 1,-3-3 343,-5 0 0,-10 3 1,-8 7-1,-5-1 252,-4 1 1,-3 4-1,-8-2 1,-4 5-194,-7 4 0,-1-1 0,-8 4 0,0-1-567,1-3 1,2 2 0,6 0 0,1-3-1107,4 0 0,2-7 1482,6 0 0,6-11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39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314 170 7848,'13'0'194,"-1"-2"456,-4-2 1,-2 1 0,-7-6-150,-4-1 1,3 3 0,-7 0-1,-3 1-382,-4 3 0,0 3 0,-8 4 0,0 5-86,-1 3 1,-9 2 0,8 4 0,-2 5-120,0 6 1,3 1 0,3 3 0,5 1-219,2 0 0,4-5 1,2 2-1,6-5 86,6-4 1,6-5 0,8-8 0,6-4 295,7-4 1,3-8 0,7-6-1,-1-8 111,1-4 0,-2-1 0,-2-2 0,-2-1 58,-2-2 0,-1 0 0,-6 4 0,-3-3 67,-5 0 0,-4-1 1,-4 5-1,-4-1-96,-4 1 1,-2 5 0,-4 4 0,-5 2-196,-6 2 0,0 6 0,-6 2 0,-2 4 7,0 1 0,-6 1 1,3 4-1,2 4-178,0 2 0,4 2 0,1 1 0,1-1-368,3 0 1,3 0 364,4 0 1,10-1 0,14-3-1,10-5 229,8-2 1,7-8 0,5-3 0,8-3 167,7-1 1,4-2-1,2-1 1,-2-1 163,-2 1 1,1 6 0,-8 2 0,-3 1-38,-7 0 0,-7 4 0,-6-2 0,-7 5-43,-5 5 0,-2 2 0,-6 8 0,-4 4-203,-3 7 1,-7 6-1,-6 9 1,-10 4-47,-5 8 0,-15 11 0,-8 14 0,20-36 0,-2 1-59,-2 3 1,-1 0-1,-1 2 1,-1 0-1,0 1 1,1-1-1,-1 2 1,0 1-180,0 1 1,0 0-1,-1 1 1,-1 1 0,2-3-1,0-2 1,4-4-1,1-2-655,-18 32 1,5-11 0,13-13 0,4-5-358,4-11 0,8-9 0,9-14 0,6-3-708,6-5 1877,9-8 0,2-15 0,6-9 0</inkml:trace>
  <inkml:trace contextRef="#ctx0" brushRef="#br0" timeOffset="284">1077 960 7821,'8'13'216,"-3"0"0,-5 0 0,0 0 268,0 1 1,-5 5 0,-6 4 0,-3 6-260,-4 6 0,1 3 1,3 0-1,1-1-109,0-2 0,6-3 1,2 0-1,5-7-30,5-4 0,8-10 1,9-6-1,4-5 80,5-5 1,-2-8-1,6-10 1,0-6 263,-1-6 0,-2-8 0,-7-1 0,-3 2 109,-4 1 1,-10 1 0,-3 1 0,-4 1-208,-1 3 0,-1 3 0,-5 7 1,-7 3-362,-8 4 0,-4 5 1,-2 4-1,-3 5-321,0 2 0,-7 10 1,3 3-1,1 6-1220,2-1 0,5 3 0,5-2 1570,8-1 0,0-1 0,6-2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49:43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370 496 7714,'-8'-13'123,"-2"5"1,4-1 0,-1-1 69,-3-2 0,2-1 0,1-1 0,0 3 153,-1 2 0,1-3 0,-3 4 480,1-4 1,2 3-349,-2 0 0,-1 8 1,5 1-1,2 9-148,2 7 1,-5 6 0,-1 10 0,-2 7-139,0 8 1,-4 12 0,-6 6 0,0 7-80,0 1 0,-3 5 1,3-4-1,0 2-165,0-1 1,-3-2-1,6-11 1,4-13-866,6-9 1,5-14 0,1-8 147,0-4 0,6-8 0,3-7 1,4-11-512,4-9 1,4-11 1279,5-7 0,6-12 0,2-9 0</inkml:trace>
  <inkml:trace contextRef="#ctx0" brushRef="#br0" timeOffset="299">514 602 7714,'6'-13'470,"0"-1"1,4 3 881,-1 2 0,-7 5-909,-2 8 0,-2 9 1,-8 11-1,-3 5-308,-3 6 1,-8 9 0,2 4 0,-3 3-39,-1 2 1,6 4 0,2 0 0,5-1-187,4-2 1,3 1-1,11-4 1,8-10-112,13-11 0,15-11 0,9-11 1,7-5 92,9-6 1,1-10 0,6-10 0,-3-6 94,-5-7 1,-7-2 0,-10-1-1,-5 1 529,-7 3 0,-9-3 1,-10 3-1,-4-3 56,-4-2 1,-3 5 0,-9 1 0,-4 2-406,-6 3 1,-11-2 0,-1 4 0,-5 3-410,-4 4 1,-1 2-1,-6 5 1,0 0-419,1 0 0,-2 5 1,8 4-1,1 2-738,2 2 0,5-4 0,4 0 1397,4 1 0,4-5 0,0 1 0</inkml:trace>
  <inkml:trace contextRef="#ctx0" brushRef="#br0" timeOffset="499">1383 220 7737,'7'9'-680,"-2"0"1,-4-8 509,-1-1 1,-6-4 117,-2-5 0,0 3 0,0 6 0,-3-1 52,0-4 0,-3 4 0,-5-11 0,-1 5 0</inkml:trace>
  <inkml:trace contextRef="#ctx0" brushRef="#br0" timeOffset="949">1423 694 7645,'0'13'1439,"0"-4"2759,0 0-3362,0-6 1,-2 4-1,-1-3-580,-1 5 1,-5 4 0,3 5 0,-1 4-352,-3 3 1,2 7 0,1 3 0,1 1-82,3-1 1,2 2 0,2-5 0,5 0-383,7 1 1,8-9 0,9-7 0,6-7 328,2-6 1,7-4 0,3-4 0,3-6 297,2-7 1,0-3 0,-1-8-1,0-1-34,-4-2 0,-7 1 0,-9 2 1,-3-2-2,-4 0 1,-7-7 0,-2 4 0,-6-3 123,-6 1 1,-8 5 0,-6-7 0,-8-1-33,-8 0 1,-6-3 0,-8 10 0,1 2-233,-1 1 1,-5 3-1,-3 5 1,-4 5-171,0 5 0,-1 7 0,-1-1 0,0 2-157,1 2 1,3 6-1,12 1 1,5 1-1552,6-4 1984,7 4 0,7-7 0,0 5 0</inkml:trace>
  <inkml:trace contextRef="#ctx0" brushRef="#br0" timeOffset="1732">2107 115 7728,'-7'6'1412,"-5"-5"1,3 3 0,-4-1-995,-4 2 1,1-2-1,-6 5 1,-2 3-464,-1 0 1,-5 4 0,-1 3 0,2 2-387,1 1 0,7 3 0,4-3 1,4 1 263,4 0 1,9-6 0,10 1 0,8-2 7,8-2 0,11-1 0,8-3 0,2-5 350,2-3 1,-3-5 0,-1-2 0,-2-1 194,-4-3 1,-2-2-1,-13-1 1,-2 0 164,-4 0 0,-9-1 0,-5 0 1,-2-2-137,-2-2 0,-8-4 1,-5 3-1,-7-1-428,-5-4 1,-2 4 0,1-1-1,0 1-264,-1-1 0,1 5 0,0-1 0,-1 2 29,1 2 0,4 0 1,0 1-1,0 3-205,2 5 0,1-2 102,6 2 1,5 5 0,7 8 193,8 3 0,5 1 0,13 1 0,4 2 221,3 2 0,9 0 1,7-4-1,4 1 66,0-2 1,7 7-1,2-8 1,4 0 108,0-2 0,1-3 0,0 4 1,-2-4 142,-2-1 0,-15-2 0,-12-4 0,-8 0 1668,-5 0-1604,-8 0 0,-10 0 0,-8 0-296,-5 0 1,-3 0 0,-3 0-158,-2 0 1,1 2 0,-5 1 0,2 1-265,3-1 1,2 4-1,-1 2 1,-1 3-22,-2 1 0,1 1 1,4 4-1,-1 7 93,1 9 1,-1 6 0,-2 16-1,-3 7 201,-2 12 1,-2 14 0,8-38-1,-1 2 1,-1 1 0,0 1 101,0 2 1,1 0 0,-1-2 0,2-1-1,-10 39 1,3-9-11,4-14 0,9-18 0,6-16 0,8-15 212,8-9 1,7-6 0,11-6 0,6-1-30,5-4 0,8-8 1,10-10-1,7-7-285,5-5 1,1-7-1,0-3 1,-7-1-138,-8 1 1,-5-5-1,-5 3 1,-5 1 130,-7 2 0,-11 4 1,-12 5-1,-8 6 214,-8 5 0,-6 1 1,-10 5-1,-7 4-22,-8 4 0,-10 4 1,-6 6-1,-5 0-28,-7 0 1,-3 11 0,-6 8 0,-3 11-261,-4 9 1,-5 7 0,1 6 0,6-1-492,9-2 0,10 0 0,13-5 0,12-3-926,11-4 0,12-7 1527,18-8 0,12-3 0,12-5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23:12:2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98 7520,'0'-8'-702,"0"-1"1,0 4 701,0-3 0,0 5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11/16/22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11/16/22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11/16/22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11/16/22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11/16/22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6722231" y="43934"/>
            <a:ext cx="23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Focus on Homework 5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6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4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5.png"/><Relationship Id="rId24" Type="http://schemas.openxmlformats.org/officeDocument/2006/relationships/customXml" Target="../ink/ink20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customXml" Target="../ink/ink13.xml"/><Relationship Id="rId19" Type="http://schemas.openxmlformats.org/officeDocument/2006/relationships/image" Target="../media/image19.png"/><Relationship Id="rId4" Type="http://schemas.openxmlformats.org/officeDocument/2006/relationships/customXml" Target="../ink/ink10.xml"/><Relationship Id="rId9" Type="http://schemas.openxmlformats.org/officeDocument/2006/relationships/image" Target="../media/image14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– Wednesday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Focus on Homework 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27E8B-C6DD-431D-9D65-1E5D348DA648}"/>
              </a:ext>
            </a:extLst>
          </p:cNvPr>
          <p:cNvSpPr txBox="1"/>
          <p:nvPr/>
        </p:nvSpPr>
        <p:spPr>
          <a:xfrm>
            <a:off x="1152750" y="3726061"/>
            <a:ext cx="683849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/>
              <a:t>Chapter 3 from Database System Concepts, 6th Ed. by </a:t>
            </a:r>
            <a:r>
              <a:rPr lang="en-US" sz="1400" dirty="0" err="1"/>
              <a:t>Silberschatz</a:t>
            </a:r>
            <a:r>
              <a:rPr lang="en-US" sz="1400" dirty="0"/>
              <a:t>, </a:t>
            </a:r>
            <a:r>
              <a:rPr lang="en-US" sz="1400" dirty="0" err="1"/>
              <a:t>Korth</a:t>
            </a:r>
            <a:r>
              <a:rPr lang="en-US" sz="1400" dirty="0"/>
              <a:t>, Sudarshan, 2011 </a:t>
            </a:r>
          </a:p>
          <a:p>
            <a:r>
              <a:rPr lang="en-US" sz="1400" dirty="0"/>
              <a:t>Chapter 5 from Database Management Systems, 3rd Ed. by Ramakrishnan, </a:t>
            </a:r>
            <a:r>
              <a:rPr lang="en-US" sz="1400" dirty="0" err="1"/>
              <a:t>Gehrke</a:t>
            </a:r>
            <a:r>
              <a:rPr lang="en-US" sz="1400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Homework 5 – due this Friday, 11/18</a:t>
            </a:r>
          </a:p>
          <a:p>
            <a:r>
              <a:rPr lang="en-US" sz="2400" dirty="0"/>
              <a:t>Semester project – Due 12/12 (last Monday of class)</a:t>
            </a:r>
          </a:p>
          <a:p>
            <a:r>
              <a:rPr lang="en-US" sz="2400" dirty="0"/>
              <a:t>Watch the videos posted on Canvas – good stuff!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23904-7A99-4FED-A457-3AB37F71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" y="2760702"/>
            <a:ext cx="8666667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59B96-24C8-4D20-98EA-E616B1BD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290069" cy="1022350"/>
          </a:xfrm>
        </p:spPr>
        <p:txBody>
          <a:bodyPr/>
          <a:lstStyle/>
          <a:p>
            <a:r>
              <a:rPr lang="en-US" dirty="0"/>
              <a:t>Homework 5 – Moving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3F9A8-2B6D-454A-82D0-A3D007C4D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78E0F-5A61-4AF6-8274-60D57323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Today – focus on Homework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9348BF-62D9-4E2B-B251-BA2A81A5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9DC878-0394-8A27-1D13-E218DB41293F}"/>
                  </a:ext>
                </a:extLst>
              </p14:cNvPr>
              <p14:cNvContentPartPr/>
              <p14:nvPr/>
            </p14:nvContentPartPr>
            <p14:xfrm>
              <a:off x="791448" y="2739009"/>
              <a:ext cx="16560" cy="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9DC878-0394-8A27-1D13-E218DB412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328" y="2723889"/>
                <a:ext cx="47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3A84F775-027D-24C0-21CE-2D2194AC0B87}"/>
                  </a:ext>
                </a:extLst>
              </p14:cNvPr>
              <p14:cNvContentPartPr/>
              <p14:nvPr/>
            </p14:nvContentPartPr>
            <p14:xfrm>
              <a:off x="712968" y="2554329"/>
              <a:ext cx="1412640" cy="52200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3A84F775-027D-24C0-21CE-2D2194AC0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848" y="2539209"/>
                <a:ext cx="14428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00AD6D44-6631-4FB1-24B6-19627600E22C}"/>
                  </a:ext>
                </a:extLst>
              </p14:cNvPr>
              <p14:cNvContentPartPr/>
              <p14:nvPr/>
            </p14:nvContentPartPr>
            <p14:xfrm>
              <a:off x="2784048" y="2151489"/>
              <a:ext cx="4785480" cy="69192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00AD6D44-6631-4FB1-24B6-19627600E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8568" y="2136377"/>
                <a:ext cx="4816080" cy="722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40">
                <a:extLst>
                  <a:ext uri="{FF2B5EF4-FFF2-40B4-BE49-F238E27FC236}">
                    <a16:creationId xmlns:a16="http://schemas.microsoft.com/office/drawing/2014/main" id="{756C68B3-8D2C-E94C-32B1-E77E7483BA69}"/>
                  </a:ext>
                </a:extLst>
              </p14:cNvPr>
              <p14:cNvContentPartPr/>
              <p14:nvPr/>
            </p14:nvContentPartPr>
            <p14:xfrm>
              <a:off x="6163728" y="3023409"/>
              <a:ext cx="442800" cy="450720"/>
            </p14:xfrm>
          </p:contentPart>
        </mc:Choice>
        <mc:Fallback>
          <p:pic>
            <p:nvPicPr>
              <p:cNvPr id="37" name="Ink 40">
                <a:extLst>
                  <a:ext uri="{FF2B5EF4-FFF2-40B4-BE49-F238E27FC236}">
                    <a16:creationId xmlns:a16="http://schemas.microsoft.com/office/drawing/2014/main" id="{756C68B3-8D2C-E94C-32B1-E77E7483BA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8608" y="3008289"/>
                <a:ext cx="4730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id="{20058E3C-F5FA-6C2F-F531-BA8D5D305250}"/>
                  </a:ext>
                </a:extLst>
              </p14:cNvPr>
              <p14:cNvContentPartPr/>
              <p14:nvPr/>
            </p14:nvContentPartPr>
            <p14:xfrm>
              <a:off x="5187048" y="3051849"/>
              <a:ext cx="481320" cy="398520"/>
            </p14:xfrm>
          </p:contentPart>
        </mc:Choice>
        <mc:Fallback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20058E3C-F5FA-6C2F-F531-BA8D5D3052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1917" y="3036729"/>
                <a:ext cx="511943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40">
                <a:extLst>
                  <a:ext uri="{FF2B5EF4-FFF2-40B4-BE49-F238E27FC236}">
                    <a16:creationId xmlns:a16="http://schemas.microsoft.com/office/drawing/2014/main" id="{2F6A1B81-3F05-E8EF-3420-31225CE58155}"/>
                  </a:ext>
                </a:extLst>
              </p14:cNvPr>
              <p14:cNvContentPartPr/>
              <p14:nvPr/>
            </p14:nvContentPartPr>
            <p14:xfrm>
              <a:off x="4068168" y="3075609"/>
              <a:ext cx="559800" cy="426960"/>
            </p14:xfrm>
          </p:contentPart>
        </mc:Choice>
        <mc:Fallback>
          <p:pic>
            <p:nvPicPr>
              <p:cNvPr id="39" name="Ink 40">
                <a:extLst>
                  <a:ext uri="{FF2B5EF4-FFF2-40B4-BE49-F238E27FC236}">
                    <a16:creationId xmlns:a16="http://schemas.microsoft.com/office/drawing/2014/main" id="{2F6A1B81-3F05-E8EF-3420-31225CE581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3038" y="3060489"/>
                <a:ext cx="5904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129770ED-F7DB-6DF8-849A-63D286E1402B}"/>
                  </a:ext>
                </a:extLst>
              </p14:cNvPr>
              <p14:cNvContentPartPr/>
              <p14:nvPr/>
            </p14:nvContentPartPr>
            <p14:xfrm>
              <a:off x="3092928" y="3028809"/>
              <a:ext cx="473400" cy="56808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129770ED-F7DB-6DF8-849A-63D286E14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7796" y="3013329"/>
                <a:ext cx="504023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B8B7FE26-330B-9378-DF1D-5D524B73BE5E}"/>
                  </a:ext>
                </a:extLst>
              </p14:cNvPr>
              <p14:cNvContentPartPr/>
              <p14:nvPr/>
            </p14:nvContentPartPr>
            <p14:xfrm>
              <a:off x="7271448" y="2868609"/>
              <a:ext cx="1150920" cy="54360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B8B7FE26-330B-9378-DF1D-5D524B73BE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6328" y="2853489"/>
                <a:ext cx="1181160" cy="5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57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EE6B10-9962-83FE-01AF-70D94F51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6230A-D46C-057D-14CE-0AF36F4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FAD9D798-7BF4-DA94-1CFB-6E7A22C1B351}"/>
                  </a:ext>
                </a:extLst>
              </p14:cNvPr>
              <p14:cNvContentPartPr/>
              <p14:nvPr/>
            </p14:nvContentPartPr>
            <p14:xfrm>
              <a:off x="7560528" y="2596809"/>
              <a:ext cx="360" cy="1440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FAD9D798-7BF4-DA94-1CFB-6E7A22C1B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5408" y="2581689"/>
                <a:ext cx="30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AA01B042-3CD9-8959-DAE2-EC2EE1D91847}"/>
                  </a:ext>
                </a:extLst>
              </p14:cNvPr>
              <p14:cNvContentPartPr/>
              <p14:nvPr/>
            </p14:nvContentPartPr>
            <p14:xfrm>
              <a:off x="438288" y="1920009"/>
              <a:ext cx="611640" cy="51588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AA01B042-3CD9-8959-DAE2-EC2EE1D918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168" y="1904529"/>
                <a:ext cx="6422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1BE61B62-1B89-A54F-2529-0BBDD0758C1D}"/>
                  </a:ext>
                </a:extLst>
              </p14:cNvPr>
              <p14:cNvContentPartPr/>
              <p14:nvPr/>
            </p14:nvContentPartPr>
            <p14:xfrm>
              <a:off x="1025808" y="1857729"/>
              <a:ext cx="1218240" cy="46332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1BE61B62-1B89-A54F-2529-0BBDD0758C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0688" y="1842609"/>
                <a:ext cx="12488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" name="Ink 164">
                <a:extLst>
                  <a:ext uri="{FF2B5EF4-FFF2-40B4-BE49-F238E27FC236}">
                    <a16:creationId xmlns:a16="http://schemas.microsoft.com/office/drawing/2014/main" id="{CA314600-37A6-68AE-460B-0604CFDA9E01}"/>
                  </a:ext>
                </a:extLst>
              </p14:cNvPr>
              <p14:cNvContentPartPr/>
              <p14:nvPr/>
            </p14:nvContentPartPr>
            <p14:xfrm>
              <a:off x="3580008" y="1891929"/>
              <a:ext cx="1028880" cy="259920"/>
            </p14:xfrm>
          </p:contentPart>
        </mc:Choice>
        <mc:Fallback>
          <p:pic>
            <p:nvPicPr>
              <p:cNvPr id="163" name="Ink 164">
                <a:extLst>
                  <a:ext uri="{FF2B5EF4-FFF2-40B4-BE49-F238E27FC236}">
                    <a16:creationId xmlns:a16="http://schemas.microsoft.com/office/drawing/2014/main" id="{CA314600-37A6-68AE-460B-0604CFDA9E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4883" y="1876809"/>
                <a:ext cx="1059491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1ABC07C0-6DB9-CCBF-4C5E-188B6519BADC}"/>
                  </a:ext>
                </a:extLst>
              </p14:cNvPr>
              <p14:cNvContentPartPr/>
              <p14:nvPr/>
            </p14:nvContentPartPr>
            <p14:xfrm>
              <a:off x="2565888" y="1871769"/>
              <a:ext cx="725400" cy="52668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1ABC07C0-6DB9-CCBF-4C5E-188B6519BA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0768" y="1856639"/>
                <a:ext cx="756000" cy="557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D4F564DF-1E47-E8F6-97B0-0BF51E4B49E5}"/>
                  </a:ext>
                </a:extLst>
              </p14:cNvPr>
              <p14:cNvContentPartPr/>
              <p14:nvPr/>
            </p14:nvContentPartPr>
            <p14:xfrm>
              <a:off x="4039728" y="1378209"/>
              <a:ext cx="251640" cy="41832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D4F564DF-1E47-E8F6-97B0-0BF51E4B49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4608" y="1362729"/>
                <a:ext cx="2818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8CCAE38-67C3-DFED-D56E-1BF45EEDC86A}"/>
                  </a:ext>
                </a:extLst>
              </p14:cNvPr>
              <p14:cNvContentPartPr/>
              <p14:nvPr/>
            </p14:nvContentPartPr>
            <p14:xfrm>
              <a:off x="3874488" y="2554329"/>
              <a:ext cx="575280" cy="66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8CCAE38-67C3-DFED-D56E-1BF45EEDC8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9008" y="2539209"/>
                <a:ext cx="6058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C846646-EA50-0AD9-83A4-3938EAE4C4B9}"/>
                  </a:ext>
                </a:extLst>
              </p14:cNvPr>
              <p14:cNvContentPartPr/>
              <p14:nvPr/>
            </p14:nvContentPartPr>
            <p14:xfrm>
              <a:off x="4911648" y="2426889"/>
              <a:ext cx="928800" cy="279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C846646-EA50-0AD9-83A4-3938EAE4C4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6528" y="2411769"/>
                <a:ext cx="959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E8B59125-40BE-32E9-F3D4-BD211D677FD4}"/>
                  </a:ext>
                </a:extLst>
              </p14:cNvPr>
              <p14:cNvContentPartPr/>
              <p14:nvPr/>
            </p14:nvContentPartPr>
            <p14:xfrm>
              <a:off x="2689008" y="2516529"/>
              <a:ext cx="550080" cy="341640"/>
            </p14:xfrm>
          </p:contentPart>
        </mc:Choice>
        <mc:Fallback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E8B59125-40BE-32E9-F3D4-BD211D677F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3888" y="2501049"/>
                <a:ext cx="580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4A241C1-EED3-F99D-19B3-25D2FDB4C411}"/>
                  </a:ext>
                </a:extLst>
              </p14:cNvPr>
              <p14:cNvContentPartPr/>
              <p14:nvPr/>
            </p14:nvContentPartPr>
            <p14:xfrm>
              <a:off x="3880608" y="3156249"/>
              <a:ext cx="556920" cy="265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4A241C1-EED3-F99D-19B3-25D2FDB4C4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65488" y="3140769"/>
                <a:ext cx="587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A5D45CFD-ED10-1F60-93B6-8FD2B9E85B68}"/>
                  </a:ext>
                </a:extLst>
              </p14:cNvPr>
              <p14:cNvContentPartPr/>
              <p14:nvPr/>
            </p14:nvContentPartPr>
            <p14:xfrm>
              <a:off x="2708088" y="3149409"/>
              <a:ext cx="528840" cy="300960"/>
            </p14:xfrm>
          </p:contentPart>
        </mc:Choice>
        <mc:Fallback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A5D45CFD-ED10-1F60-93B6-8FD2B9E85B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2968" y="3133929"/>
                <a:ext cx="5594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C27D64B-DD41-DE8D-B877-6A02CD3E41B9}"/>
                  </a:ext>
                </a:extLst>
              </p14:cNvPr>
              <p14:cNvContentPartPr/>
              <p14:nvPr/>
            </p14:nvContentPartPr>
            <p14:xfrm>
              <a:off x="6153648" y="3103689"/>
              <a:ext cx="805320" cy="303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C27D64B-DD41-DE8D-B877-6A02CD3E41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38528" y="3088569"/>
                <a:ext cx="835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02BAF1E-B44F-E2A0-F493-EDB31E60D4EF}"/>
                  </a:ext>
                </a:extLst>
              </p14:cNvPr>
              <p14:cNvContentPartPr/>
              <p14:nvPr/>
            </p14:nvContentPartPr>
            <p14:xfrm>
              <a:off x="7348128" y="3587169"/>
              <a:ext cx="866160" cy="242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02BAF1E-B44F-E2A0-F493-EDB31E60D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32648" y="3572049"/>
                <a:ext cx="89640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266897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178</Words>
  <Application>Microsoft Office PowerPoint</Application>
  <PresentationFormat>On-screen Show (16:9)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VCU Egr Gold Angle </vt:lpstr>
      <vt:lpstr>Week 13 – Wednesday</vt:lpstr>
      <vt:lpstr>Housekeeping</vt:lpstr>
      <vt:lpstr>Homework 5 – Moving forward</vt:lpstr>
      <vt:lpstr>Homework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489</cp:revision>
  <cp:lastPrinted>2022-11-16T18:45:57Z</cp:lastPrinted>
  <dcterms:created xsi:type="dcterms:W3CDTF">2016-04-01T17:42:41Z</dcterms:created>
  <dcterms:modified xsi:type="dcterms:W3CDTF">2022-11-16T23:49:56Z</dcterms:modified>
</cp:coreProperties>
</file>