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2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3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4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notesSlides/notesSlide5.xml" ContentType="application/vnd.openxmlformats-officedocument.presentationml.notesSlide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notesSlides/notesSlide8.xml" ContentType="application/vnd.openxmlformats-officedocument.presentationml.notesSlide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notesSlides/notesSlide9.xml" ContentType="application/vnd.openxmlformats-officedocument.presentationml.notesSlide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notesSlides/notesSlide10.xml" ContentType="application/vnd.openxmlformats-officedocument.presentationml.notesSlide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notesSlides/notesSlide11.xml" ContentType="application/vnd.openxmlformats-officedocument.presentationml.notesSlide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33.xml" ContentType="application/inkml+xml"/>
  <Override PartName="/ppt/ink/ink134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3"/>
  </p:notesMasterIdLst>
  <p:sldIdLst>
    <p:sldId id="350" r:id="rId2"/>
    <p:sldId id="351" r:id="rId3"/>
    <p:sldId id="368" r:id="rId4"/>
    <p:sldId id="356" r:id="rId5"/>
    <p:sldId id="369" r:id="rId6"/>
    <p:sldId id="402" r:id="rId7"/>
    <p:sldId id="392" r:id="rId8"/>
    <p:sldId id="393" r:id="rId9"/>
    <p:sldId id="400" r:id="rId10"/>
    <p:sldId id="404" r:id="rId11"/>
    <p:sldId id="405" r:id="rId12"/>
    <p:sldId id="403" r:id="rId13"/>
    <p:sldId id="347" r:id="rId14"/>
    <p:sldId id="401" r:id="rId15"/>
    <p:sldId id="344" r:id="rId16"/>
    <p:sldId id="349" r:id="rId17"/>
    <p:sldId id="357" r:id="rId18"/>
    <p:sldId id="358" r:id="rId19"/>
    <p:sldId id="352" r:id="rId20"/>
    <p:sldId id="353" r:id="rId21"/>
    <p:sldId id="354" r:id="rId22"/>
    <p:sldId id="355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</p:sldIdLst>
  <p:sldSz cx="9144000" cy="5143500" type="screen16x9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rto Cano Rojas" initials="ACR" lastIdx="1" clrIdx="0">
    <p:extLst>
      <p:ext uri="{19B8F6BF-5375-455C-9EA6-DF929625EA0E}">
        <p15:presenceInfo xmlns:p15="http://schemas.microsoft.com/office/powerpoint/2012/main" userId="f9ba21103eb644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1E8F2"/>
    <a:srgbClr val="F0F0F0"/>
    <a:srgbClr val="E2E2E2"/>
    <a:srgbClr val="FEB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51" autoAdjust="0"/>
    <p:restoredTop sz="77381" autoAdjust="0"/>
  </p:normalViewPr>
  <p:slideViewPr>
    <p:cSldViewPr snapToGrid="0" snapToObjects="1">
      <p:cViewPr varScale="1">
        <p:scale>
          <a:sx n="106" d="100"/>
          <a:sy n="106" d="100"/>
        </p:scale>
        <p:origin x="533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2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40:16.0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578 0 7872,'-8'13'388,"-3"1"1,-7 0 0,-2 2 0,-2 3 0,1 0 0,2 2 625,0-1 1,5-4 0,-5 3 0,1 0-930,1 3 1,-2 0 0,1 3 0,-4 4-322,-3 4 0,-3 2 1,-1 4-1,0 1 87,4-1 0,-1 1 0,5-1 1,-1 1 109,0-1 1,6 1 0,-1 0 0,2 3 146,2 1 1,4 4-1,2-4 1,1-2 68,3-1 0,3-3 1,4-1-1,5-3-59,3-2 0,5 3 0,2-4 1,0-1-75,0 2 1,3 1 0,-4 2 0,-2-3 30,-1 0 1,-2-4 0,0 4 0,0-1-3,0-1 0,1 6 1,-1-6-1,0 1-46,0 1 0,0 0 1,-1 3-1,-2-4 40,-1-3 1,4-3 0,5-2 0,-2-2 93,-2-2 0,4-2 0,-1-5 0,-1-3 45,-1-5 0,-2-2 0,0-2 0,1 0-19,-1 0 1,-4 0 0,-1 0 0,1 1-91,-2 3 0,1-2 1,-5 4-1,1 0-183,-1 2 1,-2 4-1,-1 1 1,0 2 40,0 2 0,0-1 1,0 5-1,-1-2 47,-3-3 1,2 3-1,-4-1 13,0-2 1,3-3-521,-5-4 94,5-3 0,-2-8 0,8-2-392,2-5 1,1-3 0,-2-1-2991,5 0 3793,-3 6 0,5-5 0,-3 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43:37.5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941 539 7714,'-6'7'-464,"-3"-2"1,-2-4-1,-2-1 1,-1 0 440,1 0 0,0 0 0,0 0 1,0 0 19,0 0 1,-6 0 0,-3 0 0,-3 0 1,-2 0 1,1 6 0,-2 1-1,-2 2 96,-6 0 1,4-5 0,0 3-1,3-1 126,3-3 0,-2-1 0,10-2 0,2 0-358,1 0 0,2 0 1,-1 0 183,-4 0 0,4 0 1,-4 1-1,3 2 290,2 1 1,0 1 0,0-5 615,0 0 1,0 0-22,-1 0 1,7-2-656,3-2 1,4-5 0,6-7-186,7-1 1,7-7 0,11 1 0,5-6-47,7-7 1,4-3-1,5-3 1,2-2-140,3 1 1,-1-2 0,4 1-1,-3 3-78,-6 5 1,-1 3 0,-11 8-1,-5 2-301,-5 1 0,-8 12-6,-4 1 1,-9 8-1,-8 5 1,-8 5 98,-3 3 1,-8 1-1,-3 0 1,-3 1-247,-1 4 1,-7 1 624,-2 3 0,-3 3 0,-1-5 0</inkml:trace>
  <inkml:trace contextRef="#ctx0" brushRef="#br0" timeOffset="300">349 394 7714,'-22'32'84,"0"-5"0,0-7 0,-4-8 0,-1-3 456,1-5 1,5-3-1,4-1 720,2 0-1112,8 0 0,3 0 1,6-1-1,4-3-104,2-5 0,-4 1 0,5 0 0,1-3-23,2 0 1,5-4 0,1-1 0,-1-3-141,2-1 0,0 2 1,5-4-1,-2 0 13,1 2 1,-4-4 0,0 7 0,-1 1 92,-1 1 1,1 3 0,-6 5 57,-4 7 1,-9 15 0,-14 15 0,-10 13 66,-8 6 0,-13 14 0,-5 3 0,-4 1-130,-1 1 0,3-5 0,7-8 0,8-11-511,10-10 0,15-18 1,16-10 23,13-12 0,7-10 1,15-14-1,3-2-827,0-1 1332,6-8 0,-6 0 0,4-5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8:59.4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443 1599 7808,'-23'4'0,"0"1"304,-1-2 1,-4-2-1,8-1 1,0 0 296,2 0 0,3-4 1,2-2-280,0-2 0,6 0 1,2-5-1,4-1-91,1 1 1,6 1 0,2 1 0,4-1-12,1-3 0,6-2 1,3 1-1,5-3-6,3-2 0,0 4 0,5-5 0,3-2 0,4 0 0,1-4 0,5-3 0,3-4 104,5-3 0,8-3 0,6-3 0,0-4-118,2-3 0,7-8 0,-35 28 1,1-1-1,2-1 0,0-1-177,1-1 0,0 0 0,-2 2 0,-1 0 0,-4 3 0,0 0 0,35-29-120,-6 4 0,0 1 0,-4 3 1,-6 2 10,-4 5 0,-9 4 0,-4 0 0,-2 2-171,-1 3 1,-2-2 0,-3 7-1,-4 2-420,-3 4 0,-4 2 0,-2 8-1114,-4 2 1,-6 9 1029,-8 3 0,-13 13 1,-17 15-1,-9 10 761,-8 9 0,-9 10 0,-8 3 0</inkml:trace>
  <inkml:trace contextRef="#ctx0" brushRef="#br0" timeOffset="599">286 1625 7808,'-21'0'0,"3"0"0,4 0-28,1 0 0,0 0 0,-1 0 252,1 0 0,0-1 1,0-2-1,0-3 172,0-1 0,4 2 1,0-4 525,-1-1 1,4 3-315,2-2 1,2 0 0,4-2-353,2 2 0,3-3 0,6 3 0,2-2-81,3-2 1,2-5 0,6-1-1,1-2-64,-1-2 1,0-2 0,1-1 0,-1-2-139,0-3 1,1 2 0,-1-4-1,0-1-138,1 0 0,-1 1 0,-1-3 1,-3 7-4,-5 6 0,2 1 0,-3 7 0,-2 4-82,-4-1 0,-6 6 0,4 3 116,-3 6 1,-2 4-1,-7 8 1,-5 3 139,-3 3 1,-7 4-1,-3 3 1,-4 3 21,-5 4 0,2 3 0,-6 1 0,0 1 161,1-1 0,-4 2 1,3 2-1,-3-1 127,-1-4 1,1 0 0,3-8-1,4-4-150,3-3 1,8-7-1,2 2 1,3-4-86,2 0 0,4-6 0,2 1-110,1 1 0,8 2 1,8 0-1,6-2 153,6-1 1,9-5-1,4 4 1,4-3-87,5-2 1,0-1 0,7-2 0,3 0 2,1 0 1,0 0 0,1 0 0,2 0-180,2 0 1,-6 0-1,0 0 1,-5 0-138,-4 0 0,-1-5 1,-6 1-1,-3 0-335,-4-2 0,-8 4 0,-2-4 0,-1 2-44,1 0 1,-5-5 0,1 3 0,-2-1 653,-2-3 0,6-8 0,1-3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9:04.9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117 527 7900,'-13'0'158,"0"0"1,-5-1-1,1-2 1,2-3 620,5-1 0,-2 4 1,5-3-148,0 0 0,2 5 0,10-4-618,4 4 0,4 5 1,3 2-1,3 0 28,1 0 1,2 3 0,5-3 0,-1 1-5,0 3 0,1 2 0,0 1 1,3 0-73,0 0 0,7 0 0,-2 1 0,4-1 87,5 0 1,5 0 0,9 2 0,8-1 77,7 0 1,5-4-1,2-10 1,3 0-27,5 0 1,12-10-1,-49 3 1,0-1-1,0-1 1,0-1-34,1-1 0,0-2 0,0 1 0,0 0 0,1-1 0,1-1 0,-1 1 0,1 0 26,-2 0 0,1 0 0,-1 1 0,-2 2 0,41-11 1,-3 4 59,-5 5 0,0-1 0,-2 4 0,-5-3-13,-3-1 0,-3 4 0,-4 1 0,-2-1-115,-2 2 1,-5-4 0,-9 5 0,-4-1 31,-3-3 1,-3 3-1,-4-2 1,-8 0 127,-7 2 1,-10-5 0,-5 3 84,-2-2 0,-2-3 1,-2 1-1,-4-1-166,-7-4 0,-7 2 0,-11-5 1,-6 2-269,-5 3 1,-5-3 0,-8 2 0,-5 1-50,-6 1 1,-4 3 0,1 2 0,-3 3 50,-1 1 1,-6-4 0,-4 2 0,-1 0 107,0-1 0,-3 6 0,-6-3 0,-2 2 88,-2-1 0,0 1 0,5 4 0,0 1-125,0 4 1,-7 4 0,1 8-1,4 5-67,2 3 0,3 3 0,-2 2 1,3 6 21,3 2 0,1 1 1,13 2-1,3 1 7,0 2 1,8 0 0,5-4 0,6-1 65,10 1 1,5-1 0,10 1-1,3-2-91,8-3 1,6-3 0,8-6 0,3-1-94,5-3 0,10 3 0,6-5 0,7-1 67,6-5 1,6-3 0,13-5 0,5 0-58,2 0 0,8-2 1,4-4-1,6-1-197,5-4 0,7 4 1,0-3-1,-4 2 429,1 2 0,5 6 0,4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9:14.2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422 1329 7524,'7'0'4079,"5"0"-3511,-10 0 0,5-5-319,-3 1 1,-1-5 0,6 3-1,0-1-87,-2-3 0,6-3 1,0-5-1,9-4-3,8-3 0,3-8 0,10-6 0,3-6-6,7-6 1,13-3 0,3-11 0,4 3-75,3-1 0,0 0 0,-7 7 0,1-1-135,-1 2 0,-4 0 0,-3 3 1,-5 1-164,-3 2 0,-3 0 0,-1 5 1,-5 1-324,-4 2 0,-4 3 0,-12 2 1,-3 4-710,-5 4 0,-2 2 713,-2 12 1,-13 6 0,-9 12 0,-11 6-753,-10 6 1290,-9 11 0,-20 12 0,-8 8 0</inkml:trace>
  <inkml:trace contextRef="#ctx0" brushRef="#br0" timeOffset="483">14 1381 7705,'-4'-17'436,"-1"-1"0,1-5 0,4 1 1,0-3-95,0-1 0,6-5 1,2-1-1,3 0-35,-3-1 0,4 3 0,-3 3 1,3 1-74,1 0 0,0 1 0,2 3 0,1 3-63,1 0 0,7 0 1,-2-3-1,2 4-72,3 4 0,-1 1 0,0-1 0,-1 1-149,-3 0 1,2 4 0,-7 2 0,-1 1-169,-1 3 1,-3 3-1,-2 6 65,-1 7 0,-6 3 1,-1 11-1,-4 5 136,-7 4 0,-9 10 1,-4 2-1,-3 3 27,-1 2 0,0-1 1,-2 0-1,-1-3 90,-2 0 0,0-7 1,6 2-1,3-6 382,5-7 1,4-2-385,4-11 1,9-7 0,9-6 0,2-4-4,3-1 0,0 0 1,4 0-1,4 0 142,3 0 0,1 0 0,2 0 0,2 2-216,6 2 0,2-1 0,1 4 0,1 0-403,-1 1 0,1 1 1,-1 4-1,-1 0-253,-3 0 0,-4 0 0,-9 0 1,-5 1-88,-2-1 1,1 0 0,-1-1 0,-5-2-49,-3-1 1,3-5 769,-1 5 0,3 0 0,1 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1:42.6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896 1468 8050,'-14'-6'157,"6"0"1,0-4 0,2 1-121,3-1 1,5-2-1,5-3 1,8-1-1621,4-1 1583,3-7 0,10 10 0,2-5 0</inkml:trace>
  <inkml:trace contextRef="#ctx0" brushRef="#br0" timeOffset="450">540 1454 8086,'12'-1'500,"-2"-3"1,0-5 181,5-3 0,4-3 0,9-2 1,4-5-344,7-3 1,13-7 0,9-3 0,5-5-182,4-4 0,0-1 0,2-3 0,-6 3 139,-2-1 1,0 2 0,1-5 0,-4-3-34,-4 3 1,-1 3-1,-1-2 1,2-2-335,-1-1 1,-3 4 0,-5 2 0,-4 1-115,-3 0 0,-6 0 0,-2 6 0,0 2-394,-4 1 1,-1 4 0,-2-3-1,0 2-41,1 3 0,-5 1 1,0 2-1,1 1 115,2 3 0,1-1 0,-1 6 0,-3 4-83,-4 3 0,-10 9 0,-3 2 587,-4 11 0,-18 13 0,-5 8 0</inkml:trace>
  <inkml:trace contextRef="#ctx0" brushRef="#br0" timeOffset="934">27 1612 8086,'-9'-5'357,"0"-4"0,6-7 0,-1-3 0,2-2 90,2-2 1,8-6 0,5-2 0,9 0-189,7-1 0,5 3 0,5-6 0,2-2-215,3-1 1,-2 3 0,5 1 0,-1 2 131,-4 3 1,-3 1 0,-3 3-1,-6 3-154,-2 5 0,-3 2 0,-3 3-326,-5 4 166,-2 2 0,-8 12 1,-4 2 54,-6 4 0,-8 3 1,-8 2-1,-2 5 75,-2 3 1,-4 1-1,-3 2 1,-5 3 114,-3 4 1,-2 3-1,1 1 1,-1 1 135,1-1 0,-1 5 0,2 0 0,3-3 27,4-4 0,5-2 0,4-7 0,6-5 184,6-3-503,4-8 1,16-6 0,5-6 0,4 0-129,4 0 1,3-6 0,5-3 0,4-4-152,3-4 1,2 2 0,-1-4 0,2 2-442,3-1 0,3-1 0,6 3 1,1-3-205,3-2 1,3 4 972,6-5 0,5-6 0,2-6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1:46.1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1 8329,'-13'0'1055,"6"0"-1130,-5 0 1,9 0 280,-6 0 0,5 0 251,-5 0-246,6 0 1,-4 0-221,2 0 221,4 5 1054,-5-3-194,6 4-886,-6-6 1,3 0-263,-5 0 0,5-2-453,-2-2 0,4 4 377,1 0 0,-5 6 0,1 8 0,1 5 151,2 8 1,1 11 0,0 11 0,0 7 110,0 5 0,0 8 1,0 1-1,0-4 21,0-7 0,1-5 0,2-15 0,1-5 263,-1-5-519,5-8-114,-7-8 0,4-7-157,-10-6 1,2 4 0,-4 2-1,1 1 396,3 4 0,2 6 0,1 4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1:47.0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316 38 7783,'6'-7'2746,"-3"-5"-2199,6 4 1,0 2 0,4 1 0,-2 7-342,-2 7 0,3 7 0,-5 16 0,1 9-86,-4 10 0,-3 13 0,-2 12 0,-5 8-186,-7 8 1,-2 0 0,-5 5 0,-1-4-287,1-1 1,2-5 0,-2-7 0,-1-8-37,1-11 0,4-13 1,-3-10-1,1-10 3,1-9 1,-5-6 0,1-4 0,-2-4 384,-5-4 0,-7-1 0,1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1:49.6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198 27 7947,'-9'0'-162,"0"-2"1,-1 0 356,-2-3 1,4 1 0,-1 2 0,-1-1 672,-2-1 1,-1 0-1,0 4-456,-1 0 0,1 1 0,0 5 0,1 7-152,4 8 1,-3 9 0,5 8 0,1 11-89,-1 12 1,1 18-1,7 18 1,0-44-1,0 2-148,2 2 0,1 1 0,1 2 0,1 0 0,1-1 0,2-2 0,0-4 0,2-1-198,13 45 0,-4-11 0,1-14 1,2-11-35,1-10 0,-3-14 0,0-20 0,-1-2 71,0-2 0,2-1 0,-4-3 0,0-5-204,0-3 1,5-4 0,-1-4-1,6-9-1044,7-7 1385,2-1 0,7-20 0,2 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1:50.5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342 224 7780,'-27'-10'0,"-1"-5"205,2-4 1,2 2-1,12-4 1,4 1 367,3-1 1,4 5 0,1-3 0,1 3-254,4 3 1,-2-3-1,5 9 1,4-1-45,4 4 0,-1 2 1,4 4-1,-2 5 90,1 11 0,5 10 0,-2 17 1,-1 8-26,-2 7 1,-4 14-1,0 8 1,-3 6-285,-2 5 0,-3-42 0,-2-1 1,-1 1-1,-1 1 0,-1 0 1,-1 1-58,-1 0 1,-1-1 0,-1 1-1,-3-2 1,-11 37 0,-6-11-34,-7-6 0,-3-13 0,-7-4 0,1-7-214,-1-6 1,7-6 0,2-13 0,3-4-383,2-4 1,4-1 0,1-1-1,2-3 629,3-5 0,-4 4 0,-1-1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1:59.0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211 458 8040,'-18'-17'0,"1"-1"-227,1 2 0,1 3 0,2 3 1,1 1 275,4-1 0,-3-2 0,5 0 0,1 2 292,-1 1 0,-5 5 0,3-4 264,-4 3 0,-1 0 0,0 7-82,0 2 0,5 3 1,4 7-1,2 0-231,2 4 1,0 4 0,2 8 0,2 5-140,5 4 1,3 7 0,-1 7-1,0 10-145,-3 10 1,0 15-1,-3-36 1,0 3-1,-1 4 1,1 1-66,0 7 0,0 1 0,-2 5 0,0 2 0,0 5 0,0 1 0,-1-2 0,0 0-25,0-5 0,0-2 0,1-9 0,0-3 0,-1-8 0,-1-2 0,4 31 99,-2-22 1,-1-23 0,3-19 156,4-10 1,-4-7-132,0-4 0,-4 1 1,-1-6 277,0-1 0,-1-6 0,-4-3 0,-2-1-201,0-4 0,-5-1 0,3-3 0,-1-1-185,1-1 1,-1-9-1,6 0 1,-1-9-260,-1-8 0,5-4 0,-3-9 0,2-7 133,2-11 0,1 36 0,0-2 0,0-6 0,2-1 0,1-2 1,1-1 30,1-2 1,0-1 0,-2 1-1,0-1 1,0 1 0,0 1 0,-1 2-1,1 0 65,0 1 1,-1 3 0,0-34-1,2 10 1,-3 15 95,3 10 1,-2 7 0,4 5 0,0 4 172,1 7 1,-1 11 0,3 7 0,-2 4 133,-3 3 0,1 6 0,-3 0-208,2 6 1,-1 10 0,-4 11 0,0 7 1,0 8 1,-1 11-1,-2 16 1,-3 16-70,-2 14 0,4-45 0,0 0-1,-2 7 1,0 0 0,1 2 0,0 0-49,0 2 0,1 2 1,2 5-1,0 1 1,-2 2-1,0 2 1,1 2-1,0 0-46,2 0 0,-1-1 0,2-6 0,0-2 0,2-4 0,-1-2 0,2-5 0,0-1 37,5 42 1,-4-23 0,5-18-1,-1-15 7,0-13 1,2-6 0,-6-6-1,1 1 33,1-1 0,-5-1 0,4-2 106,-4 0 621,-1-5-562,0-3 0,0-6 1,0-5-1,-1-7-154,-4-8 1,2-11 0,-4-7-1,1-9-19,3-8 1,-3-11 0,0-12 0,1-8-140,-1-3 0,1-4 0,5-5 1,0 44-1,0 0-36,1-5 0,-2-1 0,-1-1 1,0 1-1,0-1 0,0 1 0,0 1 1,1 1 29,0 2 1,0 0-1,1 6 1,0 1-1,0-36 1,0 13 58,0 17 0,5 23 0,-1 11 293,-1 6 1,-2 10-1,-1 6-37,0 7 1,0 8 0,0 8-1,0 12-90,0 11 1,0 19-1,0 14 1,0 18-74,0-42 0,0 1 0,0 1 0,0 2 0,0 4 1,0 1-1,0 1 0,0 0-18,0 2 0,0 1 1,1 2-1,0 0 1,0 2-1,1 1 0,0-2 1,0-2 2,0-3 1,-1-2 0,0-6-1,-1-1 1,0 42 0,0-14 158,0-12 1,0-25 0,0-13-204,0-13 1,-1-13-252,-3-5 1,1-2 0,-5-4-42,3-2 0,-4-3 1,4-6-1,1-2-881,-2-3 1,5-4 1217,-4-8 0,-2-4 0,0-5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2:17.0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12 7915,'-13'-1'0,"0"-2"469,0-1 1,4 1 0,2 9-142,1 7 0,2 7 0,2 12 1,-1 8-144,-1 7 0,-5 11 0,3 10 0,0 11-170,1 11 1,0 8-1,5-45 1,0 1-1,0 1 1,0 0 22,0 1 0,0 2 0,1 2 0,0 0 0,0 0 0,2 0 0,1-2 0,2 1-67,2-1 1,0 1 0,-1 0-1,1 0 1,1 2 0,1 1 0,-1 0-1,-1 0 49,2-1 0,-2 0 0,-1-4 0,-1-2 0,3 45 0,0-2 157,-2-3 0,3 1 0,-5-4 0,-2-5 90,-2-5 1,3-5-1,1-2 1,-2-8-32,-2-8 1,-2-4-1,-2-11 1,-3-2-4,-1-1 0,-1-3 0,-2-1 0,1-3-220,-1-2 0,-2 3 0,-1-4 1,2-2-125,2-1 0,-1-6 1,4-2-446,-2-1 1,1-1-1339,-2-5 676,3-6 1,6-2 1217,0-10 0,6-2 0,2-6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45:28.8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1228 703 8208,'-25'-11'0,"0"-3"1457,3-3 1,5 4-1341,6 1 0,5 6 1,9 3-1,2 2-642,2 1 1,4-2 0,2-2 524,1 0 0,1-1 0,1-3 0</inkml:trace>
  <inkml:trace contextRef="#ctx0" brushRef="#br0" timeOffset="851">915 0 7730,'-34'0'0,"1"1"0,5 1 992,6 0 0,9 4 0,8-1 1,3 3-568,2 2 0,3 6 0,0 5 0,0 4-370,1 6 0,1 6 1,-3 7-1,1 3-104,0 1 0,-2 1 0,2 0 0,-2 2-121,-1 4 0,-4 2 1,0 2-1,-1-2-122,0-1 1,0 2 0,-2 5-1,1 2 284,1 4 0,3 1 0,0-1 0,1 1 79,1 1 0,3 3 0,2 4 0,2 0 146,1 3 0,3 1 1,1 3-1,3 1 17,0 0 1,3 5 0,0 1 0,-1 4-105,-9-45 0,0-1 0,0 1 0,1-1 0,7 48 0,-3-11-159,-1-8 1,1-7 0,-2 4-1,0 2-55,0 2 0,0 8 1,-1 0-1,1 3 78,0 3 0,0 0 1,0-6-1,1-3 16,0-3 1,-2 3-1,3 6 1,0 5-6,-1 3 1,-7-47 0,1-1 0,1 46 0,0 1 43,-2 1 1,-2-48 0,0-1 0,-1 0 0,-1 0 0,0 49-14,0-1 1,-1-1-1,0-47 1,0 0 0,0 2-1,0 0 72,0 2 1,0 0 0,0 1 0,0-1 0,0 0 0,-1-2 0,1 1 0,-1-1 99,0-1 0,-1-1 1,-3 46-1,3-4 0,0-3 70,1 1 0,1 0 0,0 6 0,0 0-131,0-2 1,1-1-1,1-7 1,1-1-103,1-3 1,-1-3 0,2-5-1,1-3-45,1-1 1,3-2 0,1-1 0,0-4-123,0-3 1,2-2-1,0-8 1,1 0 128,-2-1 0,3-3 1,-3-1-1,0-1 31,-2 0 1,-3-2-1,-1 3 1,-1 1 27,-2 3 0,-1-1 0,-2 1 1,-3-4 101,-2-1 1,-2 1-1,0-3 1,0 0-5,2-1 0,-1-2 0,2-1 0,1-3 52,0-2 1,0-8-1,3-5 1,0-4-324,0-3 1,3-2 0,2-4-1,2-2-201,1-3 1,0-1 0,-1-1-1,1 0-210,-1 0 1,1-1 0,0-1 0,-1-3-93,-2-2 1,1-3-1,-3 1 1,0 1-21,1 2 0,-2 1 0,-3-3 150,-1 1 1,-2 2 0,-4 2 0,0 0 14,1 1 1,-1-2 0,0 2-1,1-3 125,-1-2 1,1-4 0,1-3 0,2-3-672,1-6 1011,0-7 0,0-11 0,-1-6 0</inkml:trace>
  <inkml:trace contextRef="#ctx0" brushRef="#br0" timeOffset="1484">1564 2527 7758,'4'8'860,"-3"-3"1,0-1-383,-2-1 0,-4 2 0,-2-2 0,-1-1 98,0 2 1,-3-1 0,-1 2 0,-4-1-285,-1-1 1,-3-1 0,-4 2 0,-1-1-71,-3-1 0,-2-1 0,-1-1 0,-3 0 49,-4 0 0,0-3 1,-3-3-1,2 0-30,1-2 1,-1 0 0,-2-2 0,-1 0-285,-1 1 1,-2 0 0,1 2-1,-3 0-114,-4 2 1,1 1 0,3 5-1,3 1 17,3 0 1,2 5 0,2 0 0,2 2 45,5 1 1,6-4 0,7-1 0,3 1-674,4 0 0,5-1-207,2 1 1,3-4 0,3 2 0,2 1-1755,2-1 2728,1 4 0,-1 1 0,1 2 0</inkml:trace>
  <inkml:trace contextRef="#ctx0" brushRef="#br0" timeOffset="1968">1083 3199 7495,'-7'0'-337,"-1"0"0,0-1 0,1-1 1,-1-1 412,1 2 0,-4 0 1,0 0-1,-1-1 216,-4 0 0,0-2 1,-2 2-1,2-2 153,1-1 1,-4-4 0,0 1 0,-1-1 183,-1-2 0,2 0 1,-2-2-1,-1 0-122,-1-1 1,0 1 0,-3 0-1,2 3-135,-2 1 1,1 3-1,-5 0 1,-1 4-243,-1 1 1,0 1 0,0 1 0,-2 1-144,-1 4 0,4 0 1,0 2-1,5 0-308,2-1 0,4 1 0,1-1 0,3-2-2520,4-3 1965,6-1 0,4-1 0,4-1-107,3-1 0,3-3 983,2-2 0,2-1 0,3 1 0</inkml:trace>
  <inkml:trace contextRef="#ctx0" brushRef="#br0" timeOffset="2401">778 2397 7783,'-19'12'182,"-1"-2"0,-2-1 0,-1-2 0,1 1 1024,2 0 0,1-1 1,3 1-1,-2 0-851,-2 2 1,-6 3-1,-3 5 1,-4 2-360,-5 2 0,-1 4 0,-2-1 1,1 0 46,2-1 0,3-4 0,-1 0 0,2 1-236,0-2 1,6 2 0,0-5-1,5-2-146,2 1 1,3-4 0,3 0-1,3-1 79,5-3 0,3-5 0,8 1 0,4 1 294,7 1 1,7 2 0,7 1 0,4 2 99,5 3 1,2 3 0,5 3 0,1 3 238,1 2 0,0-1 1,-2 5-1,1 0-58,0 2 1,-1-2-1,-3-1 1,-4 0-315,-4-3 0,-3 0 0,-4-2 1,-3-3-538,-3-3 1,-7-1-1,2-3 1,-1 1 535,2-1 0,-1-2 0,3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1:21.8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514 59 7757,'-18'-13'1211,"1"0"0,4 1 1,5 2-309,3 1 1,7 7 0,13 4 0,9 10-461,5 8 0,7 11 0,-1 5 0,3 7-267,2 5 1,-1 12 0,2 12 0,3 15-172,-20-37 0,1 3 1,0 5-1,-1 2 1,1 6-1,-3 1 1,-1 4-1,-2 2-119,-2 2 0,-2 2 0,-3 1 1,-2 2-1,-2 0 0,0 1 1,-2-1-1,-2 0 71,-1-1 1,-2-1 0,0-2 0,-2-1 0,-1-5 0,-1 0 0,-3-2 0,-2 0 37,-1-1 1,-2-1 0,-3-6 0,-3-1 0,0-4 0,-1-2-1,-1-5 1,-1-1 343,-24 38 0,-3-5 1,-4-5-1,2-9-313,6-14 1,0-9 0,1-8 0,-2-6-569,1-6 0,7-5 0,2-9 0,2-5 45,3-2 0,0-2 0,-1 0 0,0 0-332,0 0 1,3 0-1,-1 1 1,-3 2-1783,-4 1 2611,3 7 0,-9-1 0,6 3 0,0-3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1:20.6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909 480 7972,'-27'8'0,"1"-4"113,0-3 1,10-5 0,5-2 344,8-1 1,2-2 0,11-4-1,3 0-846,3 0 388,8-6 0,-10-2 0,5-5 0</inkml:trace>
  <inkml:trace contextRef="#ctx0" brushRef="#br0" timeOffset="416">158 59 7879,'-26'-7'517,"1"-5"1,3-3 1637,5 4-1932,8-2 1,3 13 0,7 2 0,2 13-267,2 10 1,-1 17 0,-4 7-1,-1 11-46,-4 8 1,-1 17 0,1-36 0,-1 2-1,0 4 1,2 2 221,-1 6 1,-1 2 0,-1-2 0,1 1 0,3 3 0,2 0 0,-1 1 0,1-1-7,0-1 1,0 1 0,2 0 0,0 1 0,1-2 0,0-1 0,2-1 0,1-1 51,0-3 0,2-3 0,1-5 0,1-3 0,10 39 0,2-13-33,2-11 0,3-11 0,4-11 0,2-5-102,2-7 0,-4-6 0,5-4 0,2-1-55,1-3 1,1-2 0,-1-4-1,-1-3-60,-2-1 1,-6 0 0,2-3-1,-3 1-266,-2-1 0,-4-2 0,0-1 1,0 0-178,-2 0 1,5 0-1,-3 0 1,3-1-1831,1-3 2344,1 2 0,-1-10 0,0 5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1:30.6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342 80 8026,'-14'-18'46,"-4"0"0,2 5 1,-6 4-1,0 1 335,2 0 0,-5 3 0,5 5 1,-1 0 131,3 0 0,-1 5 0,0 6 0,0 5-279,0 6 0,2 3 1,4 2-1,1 4-128,3 4 1,-1 3-1,6 3 1,1 3-57,1 4 0,2 5 0,2 2 0,2 4-280,5 1 0,3-4 1,-1-1-1,-1-4-232,-1-2 1,0-7-1,4 0 1,-1-7-5,-3-8 0,2-2 0,-2-6 1,4-2-343,5-2 0,4-1 808,9-9 0,2-7 0,7-5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1:31.7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211 1 7890,'-2'7'934,"-1"-1"-424,-1 0 0,1-3 0,7 6 0,7 2-169,5 5 1,4 5 0,6 7 0,1 4 3,-1 7 0,0 8 0,-1 10 1,-1 8-316,-2 8 0,-12 1 0,-3 10 0,-10-4-325,-10-1 0,-7 1 0,-13 1 0,-5-4-314,-4-8 0,-9-2 0,0-7 609,-5 0 0,-13 11 0,2-4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2:31.7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184 1 8189,'-1'11'-157,"-4"-2"0,-3-4 765,-4-4 0,-1 3 270,0 1 1,5 5-745,4-1 1,3 3-1,1 1 1,1 0-203,3 0 0,-1 0 0,5 2 1,-1 1-35,0 1 0,-2 2 0,2-1 0,0 3 114,1-1 0,-4 5 0,3-3 0,-1 3 136,-3 1 0,0 2 0,0 1 0,1 3 36,-1 2 1,-1 1 0,-4 6 0,-1 1-3,-1 2 0,-6 4 1,2-2-1,0 1-96,-1 2 0,1 7 1,-2 1-1,1-1-52,-1-2 1,3 0 0,-2 1 0,0 2-60,2-1 0,-3-2 1,5-3-1,1-1 31,-2-2 0,3 3 1,-4 4-1,1-4 13,3 0 1,-3-4-1,0 1 1,1 2 0,-1 1 1,-3 0 0,5-1-1,1-2-3,1 2 1,-2 0-1,-1-1 1,3-2-21,0-2 1,4-1-1,0-3 1,3 2-18,-2 1 1,3 4 0,-2-3-1,0 2 12,2 3 1,-4-1-1,4 1 1,-2-3 78,0-2 1,1 4 0,-5-3 0,0 3-19,0 0 1,0 4 0,0-8 0,0 2 29,0 3 0,0 4 0,0 0 1,0-4-30,0-3 0,0 1 1,1-3-1,4 1-93,3-1 1,0-3 0,-1-5 0,0-2-65,1 2 1,-1-1-1,3 1 1,-3-4 71,-1 0 0,0 2 0,-3-2 1,3 2 79,1 2 1,-4 4-1,2-6 1,-4 3 36,-1 2 1,4-1 0,1 0-1,-2 1-11,-2-1 1,-1 7-1,0 5 1,0 8 60,0 6 1,0 8-1,0-2 1,0-4-94,0-4 0,0-2 0,0-8 0,-1-5-4,-4-1 1,4-2-1,-4 5 1,4-3-22,1-2 1,0-1 0,0-6 0,0-1-105,0-2 0,0-6 0,0 2 0,0-3-27,0-2 1,0-4 0,1-2 0,2-1-46,2-3 1,5-1 0,-3-2 87,1 0 0,2 0 0,-4 1 111,1-1 0,-3 0 1,4 2-1,-1 2 85,0 5 0,-2 3 1,2 1-1,-1 1-15,-3-1 0,3 5 1,-2-1-1,-1 0-24,-2-3 0,-1 0 0,0 1 0,0 1 21,0 1 0,-4-3 0,-2-7 0,0-1 22,1-3 0,-6-2 1,4-4-1,-2-3-294,0-1 1,5-3-1,-3-8-244,1-3 0,1-8 0,5-3 0,0-2-174,0-2 0,2-2 1,2-1-1,4-1-290,-1 1 1,5 1 0,-4 2 0,4 2 871,1 2 0,6 2 0,2 3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2:32.4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422 1080 7678,'-14'-5'0,"1"-3"0,0-5 0</inkml:trace>
  <inkml:trace contextRef="#ctx0" brushRef="#br0" timeOffset="700">93 67 7694,'7'-6'148,"-3"-3"350,-2-3 0,-2 4 0,0-1 525,0-1-716,0 4-189,0 0 0,4 16 1,2 5-1,0 5-14,0 8 1,2 10-1,-2 13 1,2 9-76,2 11 1,-3 18 0,-3-39-1,-1 2 1,1 6 0,0 1 40,0 5 0,-1 2 1,-1 6-1,0 1 0,2 1 1,0 0-1,-1-4 1,0-1-105,-2-3 0,1-1 1,0-4-1,1 0 0,0 0 1,0 1-1,0-3 0,0 0 53,0-2 1,0 0 0,0 0-1,0-1 1,-2-1 0,1 0 0,0 1-1,2 2 40,-1 0 1,1 1 0,-2 2 0,0 0 0,2 0 0,1 0 0,0-2 0,-1 0 41,-1-1 0,1 0 1,1-1-1,0 1 1,-1 4-1,-2-1 1,1 2-1,0 0-39,0 0 1,0 0-1,0-1 1,0 0-1,-2-2 1,1 0-1,0 1 1,0-1-11,-1 2 0,1-1 0,1 0 0,0 0 1,-1-4-1,0-2 0,0-1 0,-1-1-27,0-1 1,0-1 0,3 42-1,0 1 1,-1-7-32,-1-2 0,-2-7 1,0-8-1,-2-3 72,-2-1 0,3 0 0,-5 0 0,1 0 22,1-1 0,-2 6 1,3-1-1,-1-3-80,1-4 1,-3-5 0,2-5-1,-1 0 54,-1-1 0,3 1 0,-4 0 0,0-2 70,-1-3 1,1 2-1,-3-5 1,1-1 196,-1-3 0,3 0 1,-1-10-1,2-2-210,4-1 1,-6-2 0,1-1-1,-2-3-67,0-5 0,5-2 1,-5-2-1,0 0-22,2 1 0,-5-1 0,4 0 1,-4 0 93,-1 0 1,4 0-1,2 1 1,-1-1 64,1 0 0,4 0 0,-3 0-168,0 0 1,5 1-1,-5-3 1,2 0-153,-1-3 0,-3 1 0,2 4 6,-2 0 0,5-4 0,-2-2 0,0 1-167,1-1 0,-1-3 0,5 5 193,0 2 1,0-4-1,0 2 1,0 1-24,0 2 1,0 1 0,0 0-205,0 0 0,0 0 1,2 0-1395,2 1-1043,-2-7 2763,4-1 0,-6-24 0,0-4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2:41.6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356 374 7994,'-18'0'-74,"1"0"0,-5 0 0,4 0 1,2 0 1980,1 0-941,2 0-534,6 0-428,1 0 1,6 6-1,0 5 1,0 5 161,0 6 1,0 4 0,0 6 0,0 6-42,0 4 1,-1 16-1,-2 2 1,-3 8-15,-1 5 1,2 3 0,-4 9 0,1 7-44,0 8 0,1-2 0,4 0 1,-1 1-109,2-46 0,1 0 0,0 0 0,0 2 0,1 2 1,0 1-1,0 1 0,0-1 56,0 1 1,0-2 0,1-4 0,0-1 0,0 0 0,1-1 0,4 45 38,1-5 1,0-9 0,3-3-1,-2-8-43,-2-3 1,-2 2 0,-4 0-1,0-3 5,0-4 0,0 0 1,0-6-1,1 0 66,4 2 0,-4-10 1,4 3-1,-2-6 37,1-3 0,-3-7 1,4-2-1,-2-3-50,1-6 1,-2 1 0,2-4 0,-1 3 2,1 1 1,-2-1 0,2-2 0,-2-1 41,-2 2 0,0-4 0,0 1 0,0-2-114,0-3 0,0-2 0,0 0 0,0-1-116,0 0-491,0-6-40,0 5 502,5-11 1,-2 1-1,5-8 1,-2-1 62,-3-4 0,-2-6 0,-1-5 0,0-4-128,0-5 1,0-3-1,0-7 1,0-4-99,0-8 0,0-1 1,0-9-1,0-4 169,0-6 1,-1-21 0,-1 41 0,1-2-1,-2-8 1,1-3 87,1-5 1,-1-2 0,1-3 0,1-1 0,-1-7 0,0-1 0,0-2-1,-1 0-12,1-2 0,-2 1 0,-1 4 0,-1 1 0,2 2 0,0 1 0,0 6 0,-1 0 150,-1 5 1,0 1 0,2 1 0,0 1 0,1 1 0,0 1 0,1 3 0,0 1 97,1 4 0,0 2 1,1 3-1,0 1 0,3-41 1,5 4 88,2 3 1,3 16-1,-1 6 1,0 7-53,0 2 0,0 6 1,0 5-1,1 5-191,-1 6 0,-6 9 1,-3 5-505,-2 2 356,-2 8 0,-2 1 85,-2 6 0,1 0 1,-4-1 242,1-4 0,-3 2 0,5-5-331,1-3 0,1 0 0,2-3 45,0 1 0,0-1 1,0-2-1,0-2 118,0 2 0,0-3 1,-1 1-1,-2 1 104,-1-2 1,-1 4 0,5-2 0,-1 3 427,-4 6 1,3 0-435,-7 4 1,4 4-1,-2 0-290,1 7 1,-3 5 0,4 1 0,-1 0 56,0 1 0,-3 3 0,3 1 0,0-2 57,1-2 0,-6 1 0,4 1 0,0 2 29,2-2 1,-1 4 0,1 2 0,-1 4 241,0 5 0,-3 4 0,5 11 0,-1 8-184,-1 10 0,5 27 0,-2-36 0,0 2 0,1 9 0,0 3-94,0 8 0,-1 2 0,1 8 0,0 2 0,2 8 0,0 2 0,0-32 0,0-1 0,0 1-108,0 1 1,0-1-1,0 0 1,0 33 0,0-2-1,0-9 1,0-1-1,0-4 1,0-2 104,0-3 0,0-3 0,0-4 0,0-2 0,0-6 0,0-2 0,0-9 0,0-2 202,0 34 0,0-14 1,-1-9-1,-2-8 182,-2-9 0,-4-8 0,5-15 0,0-5 125,-2-2 1,4-2 0,-3-1-7,-1-3 0,4 2-396,-2-2 1,-2 3 0,0 1-1,0 0-189,0 0 1,1 2 0,2 1-1,-3 1-209,-2 0 0,4 2 0,-3 0 0,-1 0-249,1 0 0,4 3 0,-1-5 0,2-1-1634,2-1 2218,0 4 0,0-5 0,0 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2:49.6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92 7802,'-2'5'1569,"-2"-3"-1492,-5-5 1,2-7 0,-1 1 0,1-3 255,0-1 0,4 0 1,-2 0 275,4 0 1,2 5-163,4 4 0,-2 4 1,5 6-1,3 7-21,0 7 1,3 7-1,-1 3 1,0 7-180,0 5 0,5 5 0,1 6 0,0 1-101,0 3 1,-2 0-1,-4 6 1,-1 0 22,-3-5 1,-3 2 0,-6-4 0,-2-2-106,-2 0 1,-5-6 0,-9 6 0,-3-4-112,-4 0 1,-3-2 0,-1 0 0,-2-1-234,2-6 1,1-3-1,3 0 1,2-3-419,1-4 1,10-9 0,0-4 58,5-4 1,4-5-1,7-2 639,5-1 0,9-1 0,2-5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2:53.2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356 40 8034,'-6'-13'617,"3"4"1,-5 2-257,-3 1 1,4 1 0,-2 5 0,-1 0-140,-2 0 1,-1 2-1,0 4 1,0 7-68,0 7 1,-5 5 0,-1 3 0,0 4 49,0 8 0,-4 5 0,2 8 0,-1 2-96,0 7 1,6 1-1,-1 13 1,4 3-119,4 3 1,-1 1-1,5-6 1,2-1 45,2-1 1,1-9 0,1-5 0,4-11-59,3-8 1,4-5 0,3-5 0,2-7 143,5-4 1,-1-4 0,2-4 0,3-1-24,4-3 1,0-3 0,-3-6-1,-2 0 68,-3 0 1,1 0 0,-5 0 88,-2 0-289,-2 0 0,-2 1 0,-3 3-228,-5 5 1,-2-1 0,-2 0 0,-2 1-339,-2-2 1,2 5-1,-4-3-180,1 3 1,3 1 0,-4 0-1344,0 0 2121,5-6 0,-5-1 0,6-6 0</inkml:trace>
  <inkml:trace contextRef="#ctx0" brushRef="#br0" timeOffset="500">304 40 8008,'-14'0'696,"1"0"-266,0 0 0,0 0 1,0 0-195,0 0 0,-1 7 0,0 5 0,-2 7-12,-2 6 0,-4 4 1,3 13-1,0 7-16,0 8 0,-3 16 0,5 7 0,2 5-112,5 4 1,0 1 0,5 0 0,2-2-96,2-3 0,1-5 0,0-17 0,1-6 48,4-8 0,2-9 0,6-6 0,2-9 39,2-10 0,-2-2 0,4-6 0,-1 0-31,-1-2 1,1-4 0,-5-1 0,0 0 55,0 0 1,0 0-205,0 0-572,1 0 0,-6 0-2,1 0 1,-6 2 0,1 2-673,-2 5 0,2 3 1337,1 1 0,5 6 0,-3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2:57.5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512 1382 7824,'0'-14'0,"0"-2"180,0-2 0,0-1 0,2 3 0,4-3-9,7-2 1,7-6 0,11-8 0,6-5 97,5-4 1,11-3 0,10-7 0,4-3 23,3-4 0,0 2 0,-4 1 0,0 1-115,0 0 0,0 1 0,-2 6 1,-3 4-125,-4 0 0,2 2 0,-1 3 1,-1-1-183,-2-2 0,-4 2 0,-9 5 0,1 3-215,-5 2 1,0-1-1,-9 5 1,-4 4-187,-6 4 1,-5 4-1,-2 6 11,-3 1 1,-5 6 0,-8-1 85,-5 2 1,-6 12-1,-6 5 432,-10 4 0,-12 9 0,-3 5 0</inkml:trace>
  <inkml:trace contextRef="#ctx0" brushRef="#br0" timeOffset="399">131 1422 7824,'-31'-2'0,"0"-2"0,2-3 0,9-8 0,6-3 318,8-4 0,6-4 1,8-6-1,8-6-352,9-4 1,10-2 0,-1 3 0,1-2 65,0-1 1,0 1 0,3 5-1,-2 1 167,0 2 1,-6 6 0,4-2 0,-2 5-67,-3 4 0,-1 1 0,-2 7 0,-1-1-47,-3 3 1,2 8 0,-7-1-83,-1 4 0,-7 2 1,-5 4-38,-2 4 0,-4 8 0,-3 5 1,-7 3-5,-4 1 1,-8 6-1,2 2 1,-4 1 18,-5 0 1,4 0-1,-4 5 1,5-2-78,4-3 1,-2-1 0,5-5 0,2 2-208,2-2 0,0-1 0,11-3 0,1-4-100,2-3 1,8-3 0,6-2 0,8-2 118,3-2 0,9-3 0,2-6 1,3 0 282,1 0 0,1 6 0,-1 1 0</inkml:trace>
  <inkml:trace contextRef="#ctx0" brushRef="#br0" timeOffset="1199">2210 2040 7814,'-13'0'-35,"0"0"0,0 0 1,0 0-1,0 0 212,-1 0 1,6 0 57,-1 0 1,6-1-277,-1-3 0,4 2 0,4-2 0,5 1 97,2-2 1,9 4 0,1-5-1,4 2-9,2-1 1,0-1 0,4 4 0,4-3 8,3 2 1,8 2 0,2 1-1,3 0 47,2 0 0,10 0 1,4 0-1,5 0-33,4 0 0,6-5 0,4 0 0,2-1-40,1 0 1,-3-6 0,-10 0-1,-3-4 93,-1 0 1,1-1 0,-9 2 0,-7 3 85,-5 1 1,-10 0 0,3 3-1,-2 2 86,-4 0 0,-2 5 0,-12-4 0,-3 4 70,-5 1 0,2 0-397,-1 0-493,-7 0-235,-5 0 614,-6 0 0,-1 0 1,-4 0-29,-3 0 1,0 0-147,0 0 1,0-2-329,0-2 1,0 2-455,4-2 1,2 1 1101,-2-1 0,3-4 0,1-5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45:32.8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512 496 7936,'-15'0'1,"0"0"1,3 1-1,1 2 331,3 2 0,4 4 0,1 2 1,4 0 187,4 0 0,2 2 0,7-3 0,3 0-290,2-2 0,5-1 1,3-2-1,1-3-203,0-1 0,3-1 0,5 0 0,2 0-23,3 0 0,1 0 0,4-1 1,0-1-11,3-3 0,3 1 0,4-1 0,-1 2 3,0 1 1,1 1-1,1 1 1,3 1 38,2 2 1,0 1-1,0 4 1,2 0-29,2 2 0,5 0 0,1 2 0,1-1-42,1 1 1,2-2 0,1 1-1,1-1-52,1 0 1,-2-2 0,-2-4 0,3-1 67,2-1 0,2-2 1,1-3-1,-6-1 13,-3 0 1,-1-3 0,-1 1 0,-4-1 26,-3-1 1,-5-1-1,-7 4 1,0-2 134,-2-1 1,0 1-1,-6 0 1,-5 1-69,-6 1 1,-3 0-1,-4-3 1,-4 0-44,-4 1 0,-7-4 1,-1-2-1,-4-1 45,-2-2 1,-1-5-1,-5-2 1,-2-1-39,-2-3 0,-6 4 1,-5-5-1,-5 1-244,-4-1 0,-7-1 1,-2 4-1,-6-2-59,-6 0 1,-5-3-1,-6 3 1,-2 0 106,-3 1 0,-5 3 0,-10 2 0,-4 3 156,-6 1 0,-8 1 0,1 6 0,-4 2 88,47 4 0,0 2 0,-3 0 0,0 0 0,0 2 0,-1 0 0,2 0 0,0 0 74,1 0 1,0 0-1,0 1 1,0 1-1,-2 0 1,0 0-1,-1 1 1,0 0-113,0 1 1,1 1 0,-2 1-1,1 0 1,2 1 0,0 0 0,0 1-1,-1 1-111,-1 1 1,0 0 0,-1 1-1,-1 0 1,2 1 0,0 0 0,2 0-1,1 1-88,1 1 1,0 0 0,2 1 0,-1 0 0,1 1 0,0-1 0,1 1 0,1 1-469,-42 16 1,12 0 0,11-2 0,6 1-2007,4 1 2610,2 7 0,4-4 0,1 6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3:02.3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211 856 7957,'-1'12'-378,"-3"-3"181,-5-5 1,1-1-1,0 0 281,-3 1 1,4 1-69,-2-5 0,5-5 51,-5 1 1,6-2 0,-3 3-46,1-1 1,3-2-132,-2 1 174,2 4 152,2-5 0,0 5 80,0-4 1,2 4 222,2-4-255,-2 4-201,3 1 1,-3 0 91,2 0 34,-2 0 90,4 0-184,-1 0 1,-2 0-26,6 0 0,-5 0-110,5 0 0,-4 0 9,3 0 0,1 1 12,4 4 1,1-4-1,-1 4 28,0-4 0,-4-1 0,-1 0 43,3 0 0,0 0 1,1 2-1,-2 0 28,-1 3 0,0-1 1,4-4-65,0 0 0,0 0 0,1 0-43,-1 0 0,-5 0 0,1 0 8,1 0 1,2 2 0,1 1 24,0 1 1,-4 0-1,0-4 17,1 0 1,2 0-1,1 0-9,0 0 1,0 0 0,1 0-22,-1 0 1,4 0-1,1 0 1,-2 0 3,-1 0 1,-2 0-1,0 0 1,2 0-7,2 0 0,-1 0 0,5 0 0,-1 0 28,1 0 0,-4 0 0,5 0 0,2 0-21,0 0 0,4-1 0,1-2 0,2-3-10,-2-1 1,-1 2 0,-1-2 0,0 0 4,4 0 1,-3 4 0,3-2 0,-5 2 26,-4-1 1,3 2 0,-3-2 0,1 3 17,-1 1 1,3 0-1,-5 0 1,2 0-23,0 0 0,-1 0 0,1 0 1,-3 0-11,0 0 0,-3 0 0,6 0 0,0 0-8,-2 0 1,5 0 0,-5 0 0,2 0-9,0 0 0,0-2 1,5-1-1,-1-1-5,0 1 0,5 1 0,0 1 0,-1-2-14,2-1 0,-2-1 0,3 5 0,1-1 8,0-4 0,-1 2 0,2-4 0,-2 1 41,-1 3 1,-3-2-1,5-1 1,-1 0 33,1 0 0,-3-3 1,2 3-1,1 1-16,0-1 0,-1-3 1,4 3-1,-2-1-46,1-4 0,0 4 0,0-2 0,2-1-23,-1-2 1,-2-1-1,1 0 1,-1 0-4,2 0 0,-5 4 0,-1 0 1,-3-1 17,-2-2 1,-1 4 0,-3 0 0,-5 1 27,-2 0 1,-3 2 0,-2-2 0,-3 0 183,-1-1 0,-2 4 0,-4-5 39,0-1 0,0-2 0,0-1 1,0 0-136,0 0 0,-1 0 1,-2-1-1,-3 1-79,-1 0 0,-2-5 0,-4 1 0,0 1-116,0 1 0,0 1 0,-2-2 1,-3-2 64,-4 2 0,2 1 0,-2 4 1,-1 0 70,-2 3 0,-2-1 0,0-3 0,-1 2 1,1 1 1,-6 0 0,7-2-1,-4 0 55,-2 3 0,3 0 1,-5-2-1,1 1 18,-1-1 1,5 3 0,-2-1 0,3 1-85,2 0 0,-2 2 0,-1-2 0,-3 0-47,-2-1 1,3 5-1,-2-1 1,-1 1-5,0-1 1,-1 2 0,-6-2-1,-1 2-15,-2 2 0,-1 0 0,2 2 1,-1 1 65,2 1 0,0 5 0,-1-3 0,-2 0-2,-2 0 0,5 2 1,-2-2-1,3 2-2,1 2 1,-2-3 0,-1 0 0,4 1 19,1-1 1,-2-4 0,8 1-1,0-2 2,0-2 1,-8 0-1,4 0 1,1 0-41,1 0 1,-1 0-1,3 1 1,0 2-23,-1 2 0,-2 0 0,5-2 0,0 3-53,3 1 1,0 2 0,-1 4 0,-1 1-65,-1-1 0,-1 1 1,3 2-1,-3 3 63,-4 2 1,3-3 0,0 2 0,1 0 74,0 1 0,-2-1 0,5 4 1,3-4-84,0-1 0,2 3 0,-1-3 0,4 2-60,1 2 1,1-2 0,4-1-1,-1-1-53,2-3 0,-6 3 0,9-1 0,1-2-115,2-2 1,-4 1-1,4 1 1,0 2-151,2-2 0,0 0 0,0 0 0,2 2-205,2-2 0,1-2 0,0 1 657,0 2 0,6-2 0,1 4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3:03.4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396 1357 7777,'7'-2'711,"-2"-2"1,-4-6-382,-1-6 1,6 0 0,3-6 0,4-3-104,4-5 0,4-3 0,5-8 0,2-3 68,3-4 0,2-5 1,10-4-1,2-6 130,3-6 1,11 1 0,-6-7 0,1 0-100,0 2 0,-3-3 1,-3 8-1,-5 5-270,-7 9 0,-1 7 1,-7 9-1,-5 3-82,-2 4 1,-3 5 0,-5 4-1,0 4-301,0 3 1,-6 2-1269,-2 0 127,-4 6 250,-1 1 1,-4 16-1,-2 3 584,-1 2 1,-4 1 0,-5 2 633,-1 4 0,-13 2 0,3 3 0</inkml:trace>
  <inkml:trace contextRef="#ctx0" brushRef="#br0" timeOffset="533">225 1212 7777,'-34'25'-11,"2"-3"1,1-6 80,1-6 1,0 2 0,8-5 0,5 2 953,2 0-677,8-6 1,1 1-1,7-8-76,4-5 1,-2-3 0,6-2-1,-1-3 42,0 0 1,3-2 0,-2 1-1,3-4-127,1-2 1,5 2 0,-1 0 0,-1-2-178,-1-1 0,2-1 0,1 0 1,-1-1-76,2 1 1,-4 0 0,3-1-1,-2 1 6,1 0 0,-2 1 0,1 3 0,-4 4 49,-4 4 1,0 1-58,1-1 0,-4 9 2,-5 5 1,0 3-1,0 8 1,0 4 28,0-1 1,-5 8-1,-4 3 1,-3 6-11,-1 3 1,0 2-1,-2 7 1,-1 2 59,-2 2 0,5-5 1,5 4-1,-1-3-22,1 1 1,-2 0-1,6-6 1,1-4-22,1-8 1,2-1 0,2-7 292,2-2 0,-1-8-68,6-3 1,0-8 0,5-3 0,4-1 90,4-4 1,4-2 0,5-4 0,4-5-223,3-3 1,7-1 0,2-1 0,1 1-244,1 0 0,-7 1 0,1 3 0,-5 4-128,-3 4 0,-10 6 0,1 3 0,-3 0-123,-2 1 1,-7-1 0,-5 7 0,1 2-916,2 5 0,1 3 1345,0 1 0,1 6 0,-1 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3:09.7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1 698 7726,'7'1'-652,"-2"4"0,-2-4 614,1 3 0,3-2 139,6-2 1,-5 1-1,-2 2 62,-1 2 0,-3 1 0,4-4 187,0 3 1,-5 1-244,3-2 0,-2-1-253,-2 6 393,0-6 1,1 3 13,4-6 0,-2-2 0,5-2 0,3-7-23,0-5 1,10-4 0,5-8 0,8-4-116,4-8 0,3-5 1,3-8-1,4 1-112,3-1 1,2-4-1,-2 2 1,-3 3-145,-4 7 0,-4 6 0,-4 3 1,-4 6-117,-4 2 1,0 7 0,-10 4-1,-2 4-73,-2 4 0,1 3 0,1 6-154,1 0 1,-3 0 0,-7 2 475,-1 2 0,4 3 0,-3 6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3:11.4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14 8034,'-14'-2'0,"1"-1"3,0-1 1,0 0 0,0 4 310,0 0 0,5 1 0,4 3 1,2 7-146,2 5 0,0 7 0,2 12 0,1 11 10,1 8 1,1 23 0,-7 18 0,0-39 0,0 1-56,-2 8 1,-1 2-1,0 3 1,0 3 0,-1 6-1,1 1 1,2 0-1,-1 0-60,1-1 0,0 0 0,1-2 1,0-2-1,2-8 0,0-3 1,0-7-1,0-4-144,0 29 0,7-28 0,5-26 1,5-6-57,4-3 1,-1-3 0,4-6 0,-2-2-100,1-3 1,6 4 0,2-4-1,-2-2-130,-1-2 1,3-7-1,0-3 1,-1-2-439,3-3 1,-1 1 802,3 0 0,0 3 0,0-3 0,6-3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3:12.4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369 14 9169,'-13'0'516,"0"0"1,4-4-491,0-1 1,8 1 75,1 4 0,7 7 0,9 8 0,3 11 230,2 12 1,2 16 0,6 17-1,3 13-186,-14-35 1,-2 0 0,-1 5 0,-1 1 0,1 6 0,0 2 0,-3 2 0,0 2-85,0 2 0,-2 1 0,-4-4 0,-1-1 0,-1-1 0,-1-2 0,-3-4 0,-2-1-22,-1-3 1,-2-2-1,-9 43 1,-3-10-1,-6-5-23,-7-7 1,1-4 0,-5-5-1,1-2 124,-1-5 1,5-15-1,-2-7 1,5-7-116,4-6 0,-3-3 1,5-7-1,-1-3-83,3-5 0,2-3 0,0-1 0,-3 0-205,-1 0 0,4 0 1,-2-1-1,4-2-100,0-1 1,1-1-1,0 4-201,0-4 0,0 4-448,0-3-373,5-4 744,2 7 0,12-5 640,3 6 0,9-6 0,2-1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3:18.6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237 354 7842,'-6'-19'10,"-6"-1"0,-5-7 0,1 2 84,1 3 1,2-2 0,1 2-1,2-2 102,1 2 1,5 3-1,-3 6 1,-1 0 64,1 0 0,3 0 0,-5-1 0,-1 1 73,-2 0 0,3 1 1,0 2 0,-1 1 1,-2 6-295,-1-1 1,6 6 0,3 6-1,2 10-105,2 5 1,0 15 0,0 8-1,2 8 98,2 7 1,-1 8-1,4 3 1,1 1 50,-1 3 1,-3 0 0,5-2 0,1-5-39,2-6 0,-2-4 0,2-8 0,4-4-221,3-8 0,3-7 0,4-10 0,2-6-292,3-6 1,1 1 0,4-5-1,0-1-91,0 1 1,2 0 0,2-3-1,-1 3-624,1 1 1181,-1 2 0,1 4 0,-1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3:19.5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6287 66 7730,'-19'0'31,"5"-6"0,-4-2 0,3-4 220,2-1 0,1 4 0,2 2 394,1 1 0,8 1 0,1 7-626,7 2 0,5 5 1,1 10-1,0 7 77,1 8 1,3 10-1,1 6 1,-1 7 255,2 8 0,-4 10 0,2 13 0,-1 7-247,2 3 0,-5 0 0,2-7 0,-5-5-174,0-7 0,-4-7 1,-1-13-1,-4-6-119,-1-8 1,-1-4-1,-4-1 1,-4-2-106,-2-3 0,-3-3 0,3-5 0,1-3-395,1-2 1,1 2 687,0-7 0,-4 7 0,5-4 0</inkml:trace>
  <inkml:trace contextRef="#ctx0" brushRef="#br0" timeOffset="1167">377 1330 7735,'-31'-4'-47,"-1"-2"0,-2-2-66,-2-2 0,2 3 1,0-2-1,2 0 260,3 2 1,6-3 0,2 4-1,2 0 159,3 0 0,6-3 0,1 4 151,-1-3-379,4 5 1,6-4 0,9 4 0,2-1 20,3 1 0,0 1 0,4 2 1,5-1-45,6-4 0,1 4 0,5-3 0,1 2-26,2 2 0,8 0 1,3 0-1,6 0-3,2 0 0,11 0 0,4 0 1,10-1-8,10-4 1,8 2 0,-46 0 0,1-1 0,2 1 0,0 0-18,2 1 0,-1 1 0,3 0 0,0 1 0,1 0 0,0 0 0,1 0 0,0 0-43,-3 0 1,0 0 0,0 0 0,0 0 0,-4 0-1,0 1 1,2 1 0,0 1 30,1 1 1,0 0 0,-3 2 0,-1 0 0,4 0 0,-1 0 0,0-1 0,-1 0 11,-1 0 0,0-1 0,4-1 1,0 1-1,3 1 0,0 0 1,0-1-1,0 0 41,-2-1 0,1 0 1,-2-1-1,1 0 1,-1-2-1,1 0 1,2-1-1,0 0 13,2-1 0,0 0 0,-3 1 0,1 1 0,2-3 0,1 0 0,-1 1 0,-1-1 29,-1 1 1,0 0 0,2 0 0,0 0 0,-2 1 0,0 2 0,-1-1 0,0 0-37,-3 0 0,0 0 0,0 0 0,-1 1 1,-2 0-1,-2 1 0,1 1 0,0 0 21,1 1 1,-1-1-1,-4-1 1,-1 1-1,49 4 1,-6-1-5,-6-3 1,-5 2 0,0 0 0,-6-2-65,-6-2 0,-8-1 0,-5 0 0,-3 0 34,-1 0 0,-11 0 1,-4 0-1,-4 0 40,-5 0 0,-7 0 1,-5 0-1,-2 0-81,-2 0-22,-5 0 0,-4 0-291,-8 0 1,-2-6-1,-5-1 1,4-2 390,1 1 0,-10-7 0,2-6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3:25.9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198 1199 7803,'0'-14'169,"0"1"0,-2 0 376,-2 0 1,2 0-299,-2 0 1,3 4-107,1 0 182,0 6 1,1-3-178,3 6 0,-1 6 1,5 3-1,-1 3 4,0 1 0,1 4 1,2 1-1,-1-2-57,1-1 0,-3-2 0,2 0 0,1 0 28,2 0 0,1 0 1,0 1-1,0-1-36,1 0 1,0-4 0,4-2-1,4 0-63,2 1 1,7-5 0,0 1 0,0-3-19,1-1 1,0 0 0,5 0 0,-2 0-10,1 0 0,-2 0 1,0 0-1,-1 0 35,1 0 1,-1 0 0,3 0 0,-4 0-42,0 0 0,-4 0 0,4 0 0,-1 0 12,-1 0 1,1 0-1,-5 2 1,2 1-19,3 1 0,-2 1 0,5-5 0,-1 0 32,1 0 0,1-5 0,5-1 0,-1-1 25,1-3 1,-5 2-1,0 0 1,0-3 66,-1 0 1,4-1 0,-5 2 0,2 1-14,0-1 0,-1-2 1,4-1-1,0 0-82,3 0 0,1 1 1,-2 2-1,-1 1-21,1-1 0,-2-2 1,-1-1-1,-4 0 95,-1-1 0,3 1 0,-2 2 1,0 0-9,4 3 0,-1-1 0,1-4 0,-3 0-31,-2-1 1,3 1-1,-4 1 1,-4 2 44,-3 1 1,-1 2 0,-5-3 0,-2 1 69,-2-1 1,-5 0 0,-1-1 0,-1 3-46,0-3 0,-4 0 0,1-2 0,-2-1-156,-2 1 0,0 0 0,0 0 0,0-2-40,0-2 0,0 1 0,0-6 0,0-2-54,0-1 1,0-1 0,0 0 0,0-2 63,0-3 1,0 2-1,0-6 1,0-2 66,0-1 1,-6 3 0,-1 2 0,-3-1 35,-4 0 1,3 4-1,-10-4 1,1 3-13,-1 6 0,-1 0 1,-6 6-1,-2 0 6,-5 0 0,-5 2 0,-2 4 1,-4 0-29,0-1 0,-4 6 0,-6 0 1,-1 2-47,2 4 1,2 0-1,3 2 1,2-1-66,-2-4 0,5 4 0,1-4 0,2 4-32,-2 1 1,1 0-1,-3 0 1,0-2 159,4-2 0,-5 3 1,-1-4-1,-5 4 107,-4 1 1,3 0 0,-3 0 0,3 1-85,1 4 1,-5 2-1,-4 6 1,-1 2-95,2 2 0,2-1 0,7 5 0,-2-1-16,-3 1 1,8-5-1,3 1 1,7-2 45,9-2 1,2 0-1,3 1 1,3-3 97,5-2 0,3 3 0,4-4 0,1 6-165,-1 3 1,-1-2-1,-3 4 1,1 0-16,0 3 0,-6 3 1,-1 2-1,-2 4 98,0 4 1,0 3 0,-3 3 0,0 3 109,-1 4 1,7-2 0,-6-2 0,4-3 49,5-2 1,2 5 0,2-2 0,3-2-109,5-4 1,2-6-1,4 0 1,2 0-87,5 0 0,3-3 0,1 0 0,1-5-43,4-3 0,-2 3 0,5-4 0,-1-2-10,0-1 0,-2-7 1,2 0-1,1-1-59,-1 0 0,-3-2 0,0 2 0,-2-1-377,-2-3 1,0 3 0,0-2-1,0 0-425,1 2 0,0-3 0,2 5 956,2-3 0,11 6 0,-1-4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5:55.7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419 527 7845,'6'-13'-375,"2"0"1,0 0-1,-1 0 944,-1 0 0,-3 5 0,-8 4 144,-3 2 0,-4 2 0,-1 0 181,0 0 0,4 2-623,0 2 0,2 4 0,-4 6 0,4 2-72,1 2 0,0 10 0,3-1 0,-2 7-29,-3 7 1,5 6 0,-1 11 0,3 11-111,1 13 1,0 17 0,0-40 0,0 1 0,0 4-1,0 1-121,0 4 0,0 0 0,0 1 0,0-1 0,-1 4 0,2-1 0,-1-4 1,1-3-47,1-4 0,0-2 0,-1-7 0,0-3 0,3 24 0,-1-14 219,2-12 1,-3-14 0,6-6 0,-1-8-98,0-5 1,-2-2 0,2-2 0,0-3 57,1-1 0,-4-1 195,5-5-197,-6 0 0,3-2-75,-6-2 0,0-9 1,-2-9-1,-1-3-418,-1-1 0,0-7 0,2-3 0,-1-7-144,-1-5 1,-5-5 0,5-5 0,-1-8 330,-1-7 0,5-12 0,-3-8 0,2 41 0,2-2 200,0-4 1,0-1 0,0-4 0,0-1 0,0-2 0,2 0 0,-1 4 0,2 0 17,1 3 1,1 1 0,0 3 0,1 2 0,8-45 0,-1 9 146,0 7 0,0 12 1,-1 14-1,-2 8 198,-1 8 0,-6 4 0,1 8 1533,-2 3-1545,-2 13 0,0 8 0,-2 17 0,-1 10-143,-1 11 0,-7 9 0,4 15 0,-2 8-116,1 7 0,0 12 1,-2 8-1,6-42 0,1 1-9,0 1 0,0 2 0,-2 3 1,1 0-1,2-2 0,0 2 1,0 1-1,1 0-96,0 2 0,0 1 0,1-1 0,0-1 1,0 0-1,0-3 0,0 43 49,0-17 0,-4-17 1,-2-12-1,0-7 164,0-6 1,-4-9 0,3-11 0,-2-2 46,0-3 1,6-2-1540,-1-1 575,3-5 0,1-4 1,0-8-1,0-5-1186,0-3 1938,11-1 0,-2-12 0,10-3 0</inkml:trace>
  <inkml:trace contextRef="#ctx0" brushRef="#br0" timeOffset="1266">5921 172 7826,'-13'0'0,"0"0"0,-1 0 489,1 0 0,0 1 0,1 4 0,4 4 240,3 2 1,4 4 0,1 4-1,0 6-456,0 4 0,10 13 0,3 4 1,3 8-49,3 7 1,-3 15 0,5 8 0,-2 6-88,-3 7 0,-8-45 1,-1 1-1,-1 4 1,1 0-1,0 3 1,0 0-59,2 4 1,0 0 0,-2-4 0,-1 1 0,2 3 0,-1 1 0,-2-2 0,-1-1-124,-1 2 0,-1 0 0,1-3 1,-1-1-1,-2-1 0,0-1 1,0-4-1,1-1 78,4 36 1,-2-13-1,5-16 1,3-9-67,0-10 0,2-10 1,1-12-1,-1-7-106,0-5 0,-4-3 1,-1-4 172,3 0 0,-5-6 0,-2-2 0,-3-5 232,-1-5 0,0-8 1,0-11-1,-1-7-113,-3-8 0,1-8 0,-5-9 0,1-3-492,0-1 1,-1-2-1,-2-4 1,1-2 97,-1-7 0,0-1 1,5 39-1,0-1 1,0-1-1,1 0 103,-1-2 1,0 0 0,-1-3 0,0 0 0,0-3 0,0 0-1,1 1 1,1 1 88,2 3 0,0 1 0,-4-41 0,2 12 0,1 2 156,1 2 0,2 8 0,0 5 0,-1 9 51,-3 7 0,2 6 0,-2 11 235,2 6 0,1 13-136,-4 9 0,4 5 1,-3 6-371,2 7 1,2 20 0,0 16 0,0 16 39,0 12 1,0 21 0,1-42 0,0 2 0,0 4 0,1 2 67,-1 3 0,2 1 0,2-1 1,2 0-1,-2 4 0,1 0 1,3 1-1,0 1-41,1 1 1,0 0-1,-1 0 1,0 1-1,1-6 1,2-1-1,-1-5 1,0-3 64,-1-8 1,0-3-1,9 23 1,-6-20 0,1-14 0,-1-8 1,0-11 74,0-6 1,-6-7-1,-2-12 266,-4-7 0,-2-2 0,-2-8 0,-4-7-85,-5-8 1,0-3-1,-8-7 1,-1-3-204,1-5 0,-2-1 0,-5-7 0,1-5-381,0-3 0,-1-2 0,1-7 0,1-3-98,3-9 0,3 3 1,6-2-1,1 8 70,4 8 0,-3 9 0,7 8 0,1 7 262,2 9 1,2 10-1,3 12-146,5 8 1,7 15 0,3 17 0,2 17 127,2 18 0,-2 22 1,-10-27-1,0 2 1,0 4-1,0 2 83,-1 2 0,0 1 0,2 2 0,-1 0 0,-1 0 0,-2-1 0,0 0 0,0 1-157,0 1 1,-1-2 0,-3-9-1,1-3 1,2 42 0,-1-22-198,-3-20 1,-2-24 18,-1-25 0,0-17 1,-3-21 341,-6-9 0,-5-19 0,-13-14 0</inkml:trace>
  <inkml:trace contextRef="#ctx0" brushRef="#br0" timeOffset="1950">50 409 8549,'-13'0'0,"0"-2"491,0-2 0,5 1 0,5-4 1,6-1 53,6 1 0,14-6 0,8-6 0,9 0-373,8 0 0,2-4 0,11 1 0,3-3 10,5-2 0,4 7 1,6 1-1,2 3 104,2 3 0,5-3 0,7 8 1,1 1-27,0 3 1,2 2 0,0 2 0,-48 0 0,0-1-157,4-2 1,-1 1-1,-2 2 1,-1-1-1,3-1 1,-1-1-1,1 2 1,0 1-154,1 0 0,0 0 1,1 0-1,0 0 1,2 0-1,1 0 1,1 0-1,-1 0 50,0 0 1,0 0 0,1 0 0,2 0 0,1 0 0,0 0 0,1 0 0,1 0 43,3 0 0,-1 0 1,-3 0-1,0 0 1,2 0-1,-1 0 1,-2 0-1,0 0 13,0 0 1,-1 0-1,2 0 1,0 0 0,-2 0-1,1 1 1,-1 1-1,1-1 20,-4 1 0,-1 1 0,-1-1 0,-1 0 0,-1-2 0,0 0 0,2 0 1,0 0 13,0 0 1,0 0-1,-4 0 1,-1 0-1,-1 0 1,1 0-1,45-1-4,1-4 1,2-2 0,-48 1 0,0-1-1,47-6-35,-5-1 1,-9 1 0,1 2-1,-3 0-143,-4 3 1,-11 5 0,-4-2-1,-10 4-69,-7 1 0,-2 1 0,-6 4 0,-4 3 158,-8 4 0,-1 1 0,-6 2 0,0 1 5,0 2 0,-1 1 1,-5-3-1,-1 1-63,-4-1 1,4-5-1,-3-3-383,2 3 1,-2-6-1,0 0-396,1-4 0,-2-2 1,-1-4-1,-1-3-3528,-3-4 4366,-2-7 0,-1-2 0,0-5 0</inkml:trace>
  <inkml:trace contextRef="#ctx0" brushRef="#br0" timeOffset="2582">195 2449 7925,'-40'9'0,"2"-2"872,3-1 1,9-1-337,8-5 0,10-8 1,6-4-1,8-5-213,7-4 1,11 0 0,2-7 0,8-2-64,4 0 1,7-2-1,5 2 1,4 0 27,3 0 0,10 3 0,0 2 0,8 1-33,10 2 0,-2 8 0,12 1 1,2 7-141,1 4 1,-47 2 0,0 0-1,3 0 1,0 0 0,1 1-1,0 0-91,-1 1 0,0 0 0,0 1 0,1 1 0,-1 3 1,1 0-1,3-1 0,1-1 43,4 0 1,0-1-1,0 2 1,0 0-1,4-2 1,0-1-1,-1 1 1,0 1-86,0 0 0,1-1 1,4-2-1,0 0 1,0 2-1,0-1 1,1 1-1,1-2 135,-2 0 1,1-1-1,-1 0 1,0 0 0,1-1-1,1 0 1,0 0 0,1 0-89,3 0 0,0 0 0,-5 0 0,-1 0 0,4 0 0,-1 0 0,-1 0 0,-1 0-28,0 0 0,0 0 1,1-3-1,0 0 1,0-1-1,0-1 0,0-1 1,-1 0 62,-2 0 0,-1-1 0,-4 0 0,-1 1 0,-3 0 0,0 0 0,0 1 0,0 0 110,1 0 1,-1 1 0,-7 2 0,0 0 0,-1-2 0,-1 1 0,43-3 51,-7 3 0,-3 1 1,-9 2-1,-6 0-221,-8 0 1,-8 2 0,-8 1 0,-6 3-247,-8 1 0,-10-3 0,-4 4-850,-4-3 235,-6 0 0,-4-5-213,-8 0 0,-4-10 1,-3-4 1199,2 0 0,-3-13 1,5 0-1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3:46.8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1099 7871,'-6'8'0,"-2"-4"0,-4-4 477,-1-4 1,5 4 0,7 0 0,7 7 53,7 5 0,15 8 0,4 5 0,9 6-470,7 2 0,9 1 0,7 3 0,10-2-32,9 1 1,-36-19 0,1-2 0,2 1 0,1-1 0,1-1 0,1-2-118,2-1 1,0 0-1,-1 2 1,0-1-1,2-1 1,1-1-1,-1 0 1,-1 0 45,-1-1 0,0 0 0,0-2 0,-1 0 0,0 0 0,1-2 1,0 0-1,1-1 135,3-2 1,-1 0 0,-4-1 0,0 0-1,0-2 1,0 0 0,-2-1 0,0-2 103,-1-2 1,-1-1 0,3 0 0,-1 0 0,44-15 0,-4-2 119,-7-1 1,-5-2 0,-4-4 0,-5-4-18,-3-3 1,-11-2 0,-5 1 0,-5-1-139,-8 1 0,-5-7 1,-8 0-1,-4-3-88,-8 1 1,-6-2-1,-7-5 1,-1-4-86,-4-1 1,-4 3-1,-10-3 1,-7 2-60,-8 2 0,-5-4 0,-5 0 0,-6 0-155,-5 3 0,-1 8 0,-7 2 0,-4 1 99,-6 4 0,0 3 0,-2 5 0,-2 8 25,-5 7 0,-2 4 0,-6 3 1,-4 5-8,0 7 1,-5 7-1,49 2 1,-1 1 0,-1 3-1,-1 1 20,-2 1 0,0 3 0,4 3 1,0 2-1,-1 1 0,0 0 0,2 2 1,2 0 24,2 0 1,1 0 0,2 0 0,0 1 0,-35 25 0,5 0 57,7-4 1,11 2 0,8-5 0,2 0-101,2 1 1,13-4 0,6-5 0,8-2-391,9 1 1,4 2 0,4 2 0,5 1-145,7 3 0,8 2 0,11 9 639,7 2 0,7 1 0,6 7 0,1 0 0,0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45:37.6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54 7886,'-7'-7'279,"1"-1"1,1 0-1,-1 1 706,0-1 1,-1 3 0,1 1 1340,1 0-2189,3 2 0,0 2 0,3 1-139,2 1 0,3 2 0,-2 1 1,1 1-3,0-1 1,0 2 0,3 1-1,0 0-71,-1 3 0,-2-3 0,1 3 0,2-1 69,1 0 1,1 1 0,-2-3-1,0 1 82,3 2 1,1-1 0,6-3 0,3-2-212,1-3 0,4-1 0,2-1 1,2-1-177,0-1 0,1-3 0,-1-2 0,0-1-197,-2 0 0,-3 3 1,-5 1-1,-5 1-63,-4 1 1,-3 2-1,-3 3 1,-3 3 64,-1 3 0,-4 0 0,-2 4 506,-2 0 0,-4-1 0,-1-1 0</inkml:trace>
  <inkml:trace contextRef="#ctx0" brushRef="#br0" timeOffset="384">343 69 7857,'-18'7'237,"-3"-2"0,0 0 1,1-4-1,3 2 2575,3-2-2627,7 0 0,4-1 0,6 1 0,2 1-536,5 0 0,2 2 0,3-3 1,0 3 193,0 0 0,-2 2 0,0 4 1,0 3 205,2 1 0,-2 2 0,-2 0 0,1 1 219,0 1 1,-2 0-1,2-1 1,0 1-88,0-1 1,-3-2 0,2-1 0,0-3-144,-1-3 1,1 1 0,-2-7 0,1 0-110,0-1 1,-2-5 0,0-4 0,-2-4 92,0-2 1,0-1 0,-4 2 0,0 1 166,-1 1 0,-1-2 1,-1 4-1,-2 1-58,-2 2 1,-5 4 0,-3 0-1,-1 1-411,-1 1 1,-2 4-1,0 3 1,0 3-262,0 2 0,1 0 0,0 2 0,2-2-810,1 2 1351,2 4 0,4-2 0,-1 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3:45.3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249 485 7958,'-30'-7'551,"-1"-5"0,3-4 621,5 0 1,5 1-1026,9 2 1,5 6-658,8 2-710,-2 4 1,10 2 1219,-4 4 0,4 2 0,1 6 0</inkml:trace>
  <inkml:trace contextRef="#ctx0" brushRef="#br0" timeOffset="599">78 37 7854,'-17'-4'417,"-1"0"0,1-5 1539,3 5-1642,7-7 0,3 10 1,7-2-1,3 6-185,1 6 1,2 8 0,2 5 0,0 4 6,-3 5 0,1 4 1,4 8-1,-1 2-130,-3 2 0,2 7 0,-3 9 0,1 4-87,-1 3 0,-5 2 0,2-2 0,-4 5-25,-1 2 1,0 7 0,0 0 0,0 1-36,0 0 1,0 6-1,0 1 1,0 7 191,0-47 1,0 0 0,0 1-1,0 0 1,0-1 0,0 1 0,1 0-1,0-1-3,1 1 1,0-1-1,-1 3 1,1 0-1,2-1 1,1 0-1,-1-1 1,0 0 16,0-2 0,0 0 0,1-1 0,1 0 0,-1 1 0,-1 0 0,6 48-25,-1-1 1,-3-47-1,0-1 1,3 48-1,1 2-60,-6-49 1,1 0 0,1 4-1,-1 0 1,-1 2 0,0 0-1,0 2 1,0 2 7,1 2 0,-1 1 1,1 0-1,-1 1 0,2 5 1,0 0-1,-1 0 0,0 1-23,0-2 1,-1 1-1,-3-4 1,1 1-1,1-4 1,0 1-1,-1 1 1,0 0-50,0 2 1,0 1 0,3 5 0,1 1 0,-2 4 0,0-1 0,1 1 0,1-1 81,-2 2 1,0-1-1,2 1 1,0 1-1,-2 1 1,-1-1 0,2-1-1,-1-1-1,1-2 1,-1 0 0,0-2 0,-1-2-1,2-6 1,-1 0 0,-1 0 0,-2 1 16,0 1 0,0 0 0,1 0 1,0 1-1,1 2 0,-1-1 0,-1-1 1,1-1 98,-1 1 1,-1 0 0,-2 2 0,0 1-1,-1 3 1,1-1 0,0-1 0,0-1-9,-1-3 0,0-1 1,2-2-1,1-3 0,-3-4 1,1-2-1,1-1 1,1-1-21,0-2 1,0 1 0,-1-1 0,0 0 0,-2 43 0,-1-6-7,1-5 0,2-5 1,1-2-1,0-5-163,0-7 1,0-9 0,0-12-1,1-7-225,3-4 1,-1-5 0,6-7-1,1-4-250,2-4 1,3-2 0,2-3 0,4-5-445,-1-2 1,9-5-1,-1-7 1003,4-12 0,-2 3 0,2-6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3:53.2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52 7888,'-18'-6'0,"1"-3"0,1-1 477,1 1 0,2-1-17,0 6 0,5 1 0,4 7-246,3 5 1,1 4-1,1 5 1,2 5-107,1 6 1,1 0 0,-4 7 0,2 2-51,2 4 0,0 0 1,0 7-1,2 0-302,0 3 1,5 2-1,-3 0 1,3-1-29,1-7 0,6-3 0,1-4 0,4-1 0,2-3 0,-3-2 1,10-9-1,0-3-74,7-8 1,5-1-1,9-8 1,2-1-416,1-2 761,6-1 0,2 6 0,9 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3:53.9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409 124 7866,'-2'-13'46,"0"0"1,-3 0 294,2 0 0,2 0 0,1-1-78,0 1 1,1 2 0,4 0-117,3 3 1,4 6-1,1 2 1,0 9-49,1 7 0,-1 10 0,0 9 0,0 5-37,0 4 0,-4 3 1,-2 5-1,-1 1-66,-3 0 0,-1-1 0,-2 2 0,-2 2-180,-2 1 0,-5 1 0,-10-2 0,-7 1-159,-8-1 1,-6-4 0,-5-3 0,-6-4-307,-5 0 1,-5-4 648,4 3 0,-12 3 0,2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5:27.1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409 14 8245,'-31'-2'0,"1"-1"499,0-1 1,3-1-1,0 5 1,-1 2-117,-2 2 1,6 4 0,-1 6 0,5 2-178,4 2 0,1 1 0,4-3 0,2 3-118,4 1 0,4-2 1,1 4-1,0 3-53,0 4 1,0 6 0,0 9 0,0 6-125,0 5 0,0 11 1,1 10-1,2 8 77,2 8 1,-2 6 0,-4-45 0,-1 1 0,-1 1 0,0 2-3,-1 4 0,1 1 1,0-2-1,1 1 0,-1 6 1,-1-1-1,0 1 0,1 0-37,-1-1 1,0 2 0,1 6 0,-1 1 0,-1 0 0,0 1 0,1 1 0,0 1 79,2-2 1,-2 0 0,0-2 0,0 0 0,1-2 0,1-1 0,1 0 0,-1 0 37,1 0 0,1-2 1,0-4-1,0-2 0,0-1 1,1 0-1,1-3 1,1 1 63,1-1 1,1 1 0,0 1 0,1 0-1,1 3 1,-1 1 0,1-2 0,0 1 35,-1-4 1,1 0 0,-1 5 0,1 1-1,0 0 1,-1 1 0,1 5 0,-1 1-11,1 4 0,-1 0 0,1-7 0,0-1 0,-1-3 0,-1-1 0,1-4 0,-1-2-71,-1-3 0,0-2 0,0-1 0,0-1 0,6 40 0,-3-2-119,-1-8 0,3-9 1,-5-2-1,1 0-208,0-3 0,-3-14 1,2 3-1,-2-4-18,-2-2 0,0-4 1,0-4-1,1-7-234,4-5 1,-4-9-97,3-5 1,4-9 0,-1-8-32,0-8 0,5-9 0,-3-7 1,4-5-953,5-6 1572,-4-9 0,11-3 0,-4-5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5:28.2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 38 7537,'-12'-9'512,"3"0"1,-1 5-50,6-5 1,1 6 0,6 0-263,1 6 1,6 10-1,-1 10 1,3 10 11,1 11 1,0 10 0,0 20-1,0 17-197,-6-36 1,0 3-1,-1 9 1,1 3-1,-1 11 1,1 3-1,0 8 1,-1 2-19,-1-26 0,-1 1 0,0 2 0,0 5 1,0 1-1,0 1 0,0 3 0,-1 1 1,0 1-1,0-2 0,-1 0 0,0 1-229,0-1 1,0 1-1,0-1 1,1-3 0,1-1-1,0 1 1,-2 0 0,1 0-1,0 0 1,1-2 0,0-1-1,0 0 124,0-1 0,1-1 1,-1 0-1,1-5 1,-1 0-1,0-2 1,2 23-1,0-1 1,-1-5-1,0-1 156,0-5 1,-1-1-1,0-3 1,-1-1 0,2-3-1,-1-2 1,-1-3-1,0-1 168,0-1 1,0-2 0,-2-3 0,-1-2 0,3 0 0,-1-1-1,-1-3 1,-1-1 551,0 42 0,2-16 0,1-12 0,1-4-319,-1-4 1,-2-4-1,-1-5 1,0-7-363,0-8 0,0-6 1,0-2-1123,0-3-908,0-4 852,0-4 1,-1-9-635,-4-8 1760,4-9 0,-11-8 1,5-5-1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2:34.3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93 54 7719,'-20'0'0,"1"0"0,1 0 870,0 0 1,7-6-1,6-3-529,4-3 1,2 1-1,4 2 1,4 4 1,2 4 0,4 2 0,1 4 0,3 5 76,1 6 0,4 5 0,5 6 0,5 3-27,4 0 0,0 11 0,10 0 0,2 5-287,1 3 0,6 4 0,1 5 0,0 8-96,-4 7 1,0-1 0,-10 0 0,-3-1 120,-5 4 1,1 1 0,-8-1 0,-3-4-88,-2 1 1,-13-3 0,1 5 0,-5 1-89,-4-2 1,-1 5-1,-4-4 1,-2 2-15,-5-1 0,-3 4 0,-2-8 0,-2-3 103,-2-2 1,1-6-1,2 1 1,-1-1-4,-2-5 0,-1 3 0,3-12 0,-3 1 256,-1-3 1,4 0 0,-3-5 0,3-6 177,2-9 0,-2-5 1,9-5-39,0-1 1,-3-4-442,5-1 0,-1 1 0,3 4 0,-3 0 19,-1 1 1,4-1 0,-3 1 0,1 2-107,-4 2 1,-3 5 0,0-2 0,2-1 141,1-2 0,1-1 1,-6-2-1,3-3 131,2-1 0,2-5 0,4 0-468,-2 0 5,1-4 0,5-2 1,4-9-228,4-3 0,2-1 0,2-2 1,2-2 15,3-5 0,2-5 1,6-2-1,1-3-15,-1-2 0,0-1 0,1-4 1,-1-2 282,0-3 1,1 2 0,-1-8 0,-1-3 171,-3-2 0,-5-8 0,-6 1 0,-4-2-60,-1-2 1,-3-9 0,-9 1 0,-7 2-69,-8 3 1,-10 4 0,-5-3-1,-5 0 214,-3-3 0,0 1 0,5 4 0,-1 2-49,1 3 1,5-7 0,3 5-1,4 2-49,0 1 0,7-1 0,2 2 1,5 1-3,4-1 1,3 4-1,6 5 1,0 3 53,0 2 1,0-2-1,0 7 1,-1 8 188,-3 7 0,1 2 1,-6 5-1,-1 4 442,-2 4 0,-1-1 0,0 7-182,-1 1 1,3 0 0,1 0 94,1-1-628,6-1 1,3 5-1,9 0 1,4 2-141,4 2 1,-1-2 0,6 3 0,2 1 126,1 3 0,2 3 1,3 2-1,2 4 223,1 4 0,3 10 0,5 9 0,1 10 165,2 9 1,8 16-1,-2 8 1,-25-40 0,-2 2-72,1 2 0,-1 1 0,2 0 1,-1 1-1,-2 3 0,-1 0 1,1-1-1,-1-1-15,0 0 1,-1-1 0,12 43 0,-4-10 0,-6-4-74,-3-5 1,-8 7 0,-6-6-1,-4-2-30,-1 0 1,0-4 0,-1 5 0,-4-1 91,-3-4 1,-6 0 0,-5-11 0,-5 1 33,-6-1 0,-11 4 0,2-5 1,-2 0 51,0 1 0,-4-4 0,-5 5 0,-4-2 77,-3 0 0,0-4 0,4-5 1,0 2 12,1 1 1,5 0 0,6-4-1,9-8-89,10-7 0,7-10 0,5-4-1165,1-3-1477,6-2-1452,-3-6 322,6-1-66,0-6 3569,-11 6 0,-4 1 0,-11 6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2:31.5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40 656 8564,'-13'0'1261,"0"0"1,7 0-2556,6 0 869,0 6 0,6-3 1,-6 6 424,0 1 0,-6 8 0,-1 2 0</inkml:trace>
  <inkml:trace contextRef="#ctx0" brushRef="#br0" timeOffset="1100">462 288 7897,'-6'-14'298,"-3"1"0,2 0 0,-1 0 1,1 0 52,0 0 1,2-1 0,-2 1 0,0 0-89,-1 0 0,4 6 1,-5 2-1,-1 4 19,-2 1 0,1 10 1,0 5-1,3 4-103,-3 4 1,0 8-1,-3 4 1,1 3-189,0 1 1,4 2-1,1 2 1,-1 2-9,1 2 0,-2 1 1,4 5-1,1-1 45,-1 1 0,-5 1 0,4 0 0,0 0 118,2-2 0,4-8 0,1-2 0,0-3-3,0 1 0,4-9 0,2 5 1,0-4-21,0-1 0,4 1 0,-3-2 0,2 2 123,0 1 0,-2-2 1,4 3-1,-3-1-16,3 1 1,5 0 0,1 2 0,-1-1-120,-1 2 0,-2 2 0,0 4 1,0 1-31,1-2 0,-1-1 0,0-1 0,-1 0 49,-4 4 1,3-1 0,-6 6 0,1 4 306,0 3 1,0-5 0,-3-7-1,1-5-68,-1-4 1,3-2 0,0-9 0,0 0-398,0-2 0,4-6 1,-1 0-1,1-4-29,-1-4 1,2-5 0,-2 2-876,3-4 541,1-1 1,-6 2 132,-2 2 1,-4 3 0,-1 7-3,0-1 0,0 0 0,-1 0 141,-4 0 1,4 0-1,-5-1 42,0-3 226,5-3 1,-7-6-132,4 0 0,1 0 0,-6 0-209,-1 0 0,3-2 0,-2-1 1,0-3-223,2-1 1,-5 3 0,3-5 0,-2 0-181,-2 2 1,-1-5-1,1 3 1,0-2 348,0-2 0,-5-5 0,-1-1 1,0 0 127,0 0 1,2-4 0,2-1-1,-1-4-111,-1-2 1,-1-11-1,3 0 1,-1-5 161,-1-3 0,-1-7 0,5-4 1,0-1 294,0-2 0,-1-4 0,3 7 0,1-2 191,1 1 0,6 1 0,-2-2 0,4 5-289,1 3 1,0 6 0,0-2-1,1-3-270,4-2 1,-2-2 0,6 4 0,-1 1-21,0-1 1,2-3 0,-4 4 0,0 5 33,-1 4 0,0 0 1,-5-3-1,1 1 114,4 0 1,-2-5 0,4 3 0,0-1-274,1-1 0,0 1 0,5-4 0,1-1-60,-1 0 1,4 6 0,1 4 0,-2 3 27,-1 5 1,-7 4-1,0 9 529,-2 5 337,-2 2 1,-6 8 0,-2 4-86,-5 6 0,-2 4 0,-3 8 0,1 1-263,0 1 1,0 5 0,-2-1 0,-1 2-119,-1 5 1,-1 9 0,5 2 0,0 8-83,0 4 1,-1 13 0,1 8 0,0 9 29,0 6 0,6-34 0,1 1 0,0 3 0,0 2 0,1 2 0,0 2-61,0 3 0,1 1 0,2 1 0,0 0 0,-2 2 0,0 0 0,1-4 0,1-1 54,0-6 1,1-3 0,-1 35-1,2-31 1,2-9-24,2-7 0,3-15 1,7-8-1,0-10-486,4-6 0,4-7 0,8-5 0,5-9 483,3-8 0,2-5 0,-1-10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6:37.1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461 224 7930,'-13'-53'51,"0"8"0,0 5 0,-1 10 328,1 6 0,0 7 0,0 8 1,0 5-81,0 2 1,-6 9-1,-3 8 1,-3 11-95,-1 12 1,-5 21 0,-1 17 0,-1 13-86,17-40 0,0 2 1,0 1-1,2 1 1,1 2-1,1 1 1,0 3-1,2 1-34,0 2 1,2 1 0,1 6-1,1 1 1,1 1 0,1 0 0,2 0-1,0-1-115,1-1 0,0 1 0,2 0 0,0 1 0,1 0 0,0 0 0,2 1 0,0 0 0,-1-2 0,1 0 1,4-2-1,0-1 1,-1-8-1,-1 0 0,1-1 1,1 0 179,-1-3 1,0-1 0,0-2 0,0-3 0,6 33 0,0-12 131,0-10 1,0-7 0,0-5 0,1-4 198,-1-3 0,1-7 0,2-4 0,2-2-366,-2-1 0,5-7 0,-1-4 0,2-4-740,0-3 1,-5-5 0,7 3-1,1-1-351,0-3 1,4-3 0,-7-4 974,3-5 0,1-3 0,0-1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26:38.1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606 145 7698,'-13'-26'123,"0"-1"1,0-2 0,0 3 972,0 5-663,5 5 0,4 16 0,8 8 0,5 8-298,3 4 0,2 2 0,3 6 1,0 3-51,-1 4 0,-1 10 0,-1 9 1,3 12 78,0 11 1,2 11 0,-11-37 0,0 2-1,2 7 1,-1 1-59,2 9 0,-1 2 1,0 7-1,0 2 1,2 5-1,0 0 1,-2-1-1,0-1-147,0-2 1,-1 1 0,-2-2-1,-2-1 1,-2-2 0,-2-1 0,0-3-1,-2-1 35,0-3 1,-2-2-1,-1-1 1,-1-2 0,-3-10-1,-2-1 1,0 0 0,-2 0 141,0 0 0,0-1 1,-2 0-1,0 0 0,-1-3 1,-1 0-1,-19 44 259,-3-11 1,-7-15 0,-4-2 0,-2-4-3,-1-2 1,0-8 0,4-13 0,4-7-393,3-4 0,8-7 1,3-5-1,8-5-532,9-2 0,0-6 1,4 1-1,-2-2-196,-3-2 0,6 0 0,-1 1 1,-1 2-2335,-2 2 3219,-7 5 0,-7 9 0,-8 9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46:21.1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1153 230 7913,'-12'-9'220,"2"0"1,1-1 810,1 0 0,4 1 0,2 0-566,1-1 1,1-1-1,-1 5-314,-2 1 0,2 1 1,-4 4-103,-1 0 1,-1 0 0,-1 0-293,1 0 0,-3 3 0,-1-1 1,1 0-51,-1-1 0,2-1 0,-4 0 0,0 0 138,1 0 1,-2-1 0,1-2 0,-2-1 118,-3 0 1,1-3 0,-3 3 0,0-1 85,0 0 0,-3 0 0,1-1 1,-3 2 92,-2 1 1,1 0 0,-2 3 0,-1 0-2,0 0 0,-2 1 1,0 2-1,-2 2 77,0 2 0,-1 3 0,1 0 0,-1 0-5,-1 1 0,2-2 0,4 3 0,2 0-103,0 0 1,3-3 0,4 2 0,2-3-89,2 0 0,0 2 1,0 0-1,0 0-181,1 1 0,-1-1 0,5 1 1,0 1 35,0 0 0,0 1 0,5 2 0,0 0 69,1 1 0,3-1 0,-1 1 1,3 1 42,0 1 1,0 2 0,3-2-1,2-1 10,2-1 0,1 2 1,3 0-1,1-1 19,3-1 0,0-2 0,1 1 0,1-2 8,1 1 1,3 2 0,-1-4 0,2 1-36,1-1 1,3 1 0,-1 1 0,1 0-38,0-1 0,2-3 0,5 3 0,2-1-11,0 0 1,2 0 0,-2-3 0,3 2 94,0 1 1,5 0-1,1 1 1,0-2 23,1 0 0,0-3 0,2 3 1,0-4 3,2-2 1,-1 2 0,-2-3 0,0 1 58,0 0 1,2-2-1,0 1 1,0 0-81,-2-3 1,4 0-1,5-2 1,3-1-20,2-3 1,3-2 0,-4-2 0,1 0-36,1-1 0,-1 0 0,0 2 1,-2 0 105,1-3 0,1 3 1,0-2-1,-1 1-63,1 2 1,-2-1 0,-4 1 0,-1 1-140,1 1 0,1 1 1,-2-2-1,-2 2-15,-1 0 1,0 1-1,4 1 1,1-1 101,-2-1 0,0 1 1,-6-2-1,1 0 56,-3 1 1,1-3 0,-4 2-1,-4-2 145,-2-1 0,-1 0 1,-2-1-1,0-1 24,-2 0 1,-4 2 0,-1 0-1,-3 0-178,0 1 1,-3-3-1,-3-1 1,-1 3-63,-4 2 0,-1-1 0,-4 2 0,-2-2 46,-2 0 1,0-2 0,0 0-1,-1-2 163,-2-1 1,0 0 0,-3-1-1,-3 0-85,-3-1 0,-3-1 0,-3-2 1,-2-1-177,0 1 0,-1 1 0,-4 1 0,-3-1-86,-1-2 1,-5 2 0,-3-3-1,1 1 30,-1 1 0,-3-1 0,1 3 0,-3-1 180,-2 1 0,-3 1 0,0 0 0,-3 1 143,-1 0 1,-6-1-1,3 1 1,-1 0-30,-1-1 0,-3 0 1,-3-1-1,-4-1-422,-3 1 0,-2 0 0,-1 0 0,1 3 118,-1 1 0,-2 6 0,0 0 0,3 1 162,1 0 1,0 2 0,-5 0 0,-3 1-14,0 1 1,-1 0 0,5 0 0,-2 1 45,0 1 0,-4 0 0,3 3 0,1 1 114,0 1 1,0 1-1,-5 2 1,-2 3-255,-1 1 1,0 5 0,4 1 0,1 2-370,0 1 0,-2 3 0,2-1 0,5 1-698,3 0 1162,5 1 0,-5 4 0,3-1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46:28.0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161 218 8125,'-11'0'126,"-1"0"1,-3-3 0,0 0-1,0-1 189,-1-2 1,1-1 0,1 0 0,0 1 133,1 1 0,7 4 1,-1-3 350,2 1-776,3 2 1,3-2 0,0 3-26,2 3 0,2 1 0,-1 4 0,0-1-115,2-2 0,0 1 1,2 0-1,1 0 84,1-1 1,-1 1-1,4-1 1,0 0 54,2 0 0,0-3 0,0 0 0,1-1 0,2-1 0,0 0 0,4 0 0,2 0-65,0 0 1,2-3-1,-1-2 1,1 0-49,0 0 1,-6 1 0,1-1-1,-4 1-170,-2 1 1,-3 2-110,-2-1 1,-5 2 0,-2 2-41,-2 3 1,-5 2 0,-1 0 0,-2-1-335,0-1 1,-1 0 742,0 3 0,1-1 0,-1 1 0</inkml:trace>
  <inkml:trace contextRef="#ctx0" brushRef="#br0" timeOffset="450">489 58 8125,'0'7'73,"0"-2"0,-3-3-216,-2-1 1,-2-1 0,0-1 0,-1-1 25,0 0 0,1-4 0,-1 2 1,0-1 305,1 0 1,2 2 0,0-2 115,-1-1 1,0-1 0,0 0 753,1 2-741,3-1 1,-1 2 0,5 0-186,1 4 1,2 1 0,-2 4 0,1 1-94,-1 1 1,3 1 0,-2 1 0,1 2-81,0 1 0,0-2 0,3 3 0,0 0-5,-1-1 1,1 2 0,0-2 0,3 1 71,1-1 0,3-1 1,0 1-1,1-1 44,2-2 1,-1-1-1,3 0 1,1-1 32,-2-2 0,0 2 1,-5-3-1,-1 1 195,-3 0-153,-1-3 0,-6 1 0,-3-2 0,-5 1 187,-4 0 0,-3 2 0,-4-3 0,-2 3-256,-3 0 1,0-1 0,0 2 0,1 0-240,2-1 1,-3 2 0,4-3-1,0 1-103,1-1 0,0 4 1,2 0-1,0 4-631,2 3 1,2 0 0,0 7-1,2 0-1426,0 1 2322,4 4 0,-3 2 0,3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47:04.4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466 229 8459,'-8'5'-622,"1"0"0,-1-2 1,0-1 861,-3-1 0,3-1 1,-2-1-1,1-2-143,2-2 0,-1-2 0,0 0 0,1-1 145,-1 0 1,1-2-1,-1-1 1,-1 0 158,-1 0 0,2 0 0,-3 2 0,1-1 16,-1 0 1,1 4 0,3 2 0,-1 1-91,0 1 0,1 2 0,-1 3 0,1 2-177,2 1 0,-2 5 0,2 2 0,-1 2-121,1 3 1,-2 2 0,2 3 0,-1 4 69,-2 3 1,0 4 0,1 5 0,-1 2 58,0 2 1,1 3-1,-1 1 1,1 2-55,-1-2 1,1-1-1,2-3 1,2-1-59,3 0 1,0-9-1,0-1 1,0-4-28,0-4 1,0 1 0,0 0 0,0 0 69,3 0 0,-2-1 1,1 2-1,-1 2 96,-1 1 1,3 4-1,0 0 1,1 0 59,2-2 1,1 0 0,1 3 0,-1 0-53,1 1 0,0-1 0,-1-3 0,1-1-304,0 1 0,-1-2 0,1-1 0,0-2-32,-1-3 1,-2-1 0,-1-1-1,1 0 212,-1-2 1,-2-3 0,1-3-1,0-1-90,-1-1 1,2 0 0,-3-1-1,2 0 18,-2-1 0,1 0 1,0-2-57,0 1 1,4 0-54,-1-1 1,0 0-254,0-2 0,0 1-1002,2-3-311,-2 3 0,1-2-68,-4 3 1,1-2 1745,-3 1 0,0 2 0,0 4 0</inkml:trace>
  <inkml:trace contextRef="#ctx0" brushRef="#br0" timeOffset="883">69 199 8416,'-6'-8'0,"-1"0"574,-2 1 0,1-2 0,0 1 0,0-1 240,1 3 1,2 2-656,0-1-1504,3 3 1187,-2-1 0,5 3 0,2 0 447,2 0 1,2 3 0,0-1 0,2-1 77,1-3 0,3 1 0,5-5 0,1 0-122,1-4 0,2 2 1,0-3-1,4 0-360,1-2 0,0 2 0,2 0 1,-2 1-817,-1 0 1,1 2 0,-3 3 0,-1 0 106,-1 1 1,-5 0 0,-1 5-1,-5 2 824,-3 2 0,-4 2 0,0 0 0</inkml:trace>
  <inkml:trace contextRef="#ctx0" brushRef="#br0" timeOffset="1350">31 1847 8196,'4'0'745,"0"0"322,-4-3 1,0-1 0,0-4-526,0 1 1,3 0 0,2 1 0,2 1-408,0-1 0,5 0 0,0 0 0,3 1-136,3-1 1,2 3-1,3-1 1,0 2-411,0-1 0,2 1 1,0 2-1,1 0-561,0 0 0,-2 0 1,2 0-1,0 0 972,2 0 0,2 0 0,1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47:09.8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1 465 7825,'12'4'-139,"-2"-2"1,-4-4 0,-2-4 0,0-3 813,1-1 1,-3 0 0,2 2-1,1 1-551,2-1 0,-1 1 0,4 0 0,-1 1-50,-2 1 0,2 1 1,0-2-1,1 3 1,0 0 0,1 2 0,-1-1 0,0 4 25,1 3 1,-2 2 0,3 1 0,0 2 90,0 0 1,-2 2-1,3-1 1,1 0-72,0 0 1,2 0-1,1-5 1,2 0-17,0-4 1,2-1 0,1-1-1,0-1-154,1-1 0,-2-1 0,4-4 0,-1-1-20,-1-1 1,-1 1 0,-2 1 0,-1 1 117,0 1 0,-3 1 0,1-2 0,-1 2-4,-4 0 0,0 1 1,-1 1-1,0 0 28,1 0 0,2 1 0,-3 0 0,2-1-25,3 0 1,-1-2-1,3 3 1,-2-2-130,-1 2 0,1 0 1,0 0-1,1-1 4,-3 0 1,-4-1 0,0 3 68,-1 0 0,-4 0 19,0 0 1,-3 0-1,3-1 1,-1-1-9,0-3 0,1 0 1,3 0-1,-1-1-14,-2 0 0,2-1 0,-3 1 1,1 1 163,0-1 1,-3-1 47,0-1 0,-1 1 0,-2 0-91,-1 2 0,-3 1 1,-2 4-1,-1-2-135,1-1 1,-4 1-1,0 2 1,-1 0-130,-1 0 0,-4 0 0,-2 0 0,0 0-53,-2 0 1,-1 0-1,-1 0 1,-1 0 85,-2 0 1,2 1 0,-4 0 0,0 3 77,1 0 1,-2-1 0,3 2 0,1 1 100,-1 0 0,-1 2 0,-1 0 1,3 2 4,1 0 0,1 4 0,-1-2 0,1 2-28,3-1 1,6 0 0,2-2-1,1 1-271,2 2 0,4-3 1,2 0-1,2-1-103,1 0 0,0 1 0,1-2 0,2 2-225,2-2 1,2-1 0,4 0-1,2 0-915,4-1 1480,3 1 0,6-4 0,1 0 0</inkml:trace>
  <inkml:trace contextRef="#ctx0" brushRef="#br0" timeOffset="850">3565 205 8087,'-5'0'-368,"0"0"1,0-1 424,1-1 1,-3-2-1,3-4 537,0 0 1,-1 1 0,4 2-65,-2-1-420,1 5 0,-1-2 0,1 6-85,0 2 1,1 2 0,2 0 0,1 1-131,0 0 0,3-1 0,-1 1 1,0-1 71,2 1 0,3 0 0,2-1 0,2 1 142,3 0 0,1-2 0,5-1 1,3-2 14,1-2 1,5-1 0,5-1 0,2-2 42,3-5 1,-2-1-1,1-3 1,-1-2 20,0 0 0,-4-1 0,0-1 0,-2 1-12,-3 0 1,-4-1-1,-5 1 1,0 0-120,0 0 1,-3 2 0,-2 1 0,-4 1-27,0 2 1,-5 0 0,-3 2-50,0-1 1,-3 3-1,-4 1 1,-5 0 5,-7 3 0,-7-3 1,-8 2-1,-4 1-86,-7 2 0,-5 5 0,-4 3 1,-3 1 95,-2-1 1,0 3 0,-1 0-1,-3 1-75,-4 0 1,5-4 0,0 2 0,5-1-191,5 0 1,5 0-1,5-2 1,6-1-349,9-2 1,9 2 0,4-2 0,2 2 614,3 0 0,2 4 0,3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47:12.9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204 283 8095,'-8'-3'-205,"0"0"303,1-1 0,-1 1 0,1-1 369,-1 1 1,4-1 0,0 2-403,1 0 1,2 0 0,-2 5 0,3 2-39,0 2 0,0 0 0,0 1 1,3-1-16,2 1 0,2 2 0,1 1 0,2 0-54,0 0 1,4 0 0,1-4 0,3 1 62,1-1 0,1 3 1,4-2-1,1-1 12,0 0 0,4-4 0,-1 0 1,2-2 17,0-1 1,-2-1-1,-1-3 1,0-3 38,-3-5 0,2-3 1,-3-2-1,-1-2-62,-3-1 0,-2 1 0,-4-2 0,-3 1-19,-2 2 0,-3-3 0,-3 3 0,-2-1-18,-2 0 0,-6-1 0,-5 2 0,-2 0-9,-3 0 1,1 2 0,-4 0 0,-2 4-36,-1 1 0,-3 1 1,3 5-1,-3 3 18,0 1 0,-3 5 0,-3 4 1,0 4 7,-1 5 0,-1 6 0,-3 6 1,0 2 15,-1 2 1,5 5-1,1-1 1,2 3-54,3 0 0,3-3 0,8-4 0,5-5-246,5-3 0,7-8 0,7-3 0,5-2 310,5-3 0,8-4 0,2-1 0</inkml:trace>
  <inkml:trace contextRef="#ctx0" brushRef="#br0" timeOffset="783">921 397 8901,'-4'-3'567,"1"-1"1,3-4-489,3 0 0,4 2 1,5 0-1,1 1-75,3 2 0,2 1 1,-1 2-1,2 0-37,0 0 0,5 2 0,3 1 0,1 2 38,0 1 0,3 0 0,3 0 0,2-2 27,0-1 0,4 0 0,-4-3 0,3 0-43,2 0 0,2 0 1,-2-1-1,-1-2 17,-1-2 1,-1 1 0,1-1-1,1 0 83,0 1 0,1-1 0,-2 4 0,1-3-15,1 0 1,2 1-1,-2-2 1,-2 0-41,0 1 1,-3-3 0,0 2 0,-2-2-17,-1 0 0,-4-1 0,-6 0 0,-1 1 4,-1-1 0,0 0 1,-4-2-1,-2 0 34,-1 1 1,-6 3 0,1 0 0,-3-1-8,-1 0 1,-1-4 0,-2 3 0,-1-1-31,-1-2 0,-6 1 1,-2-2-1,-3 1-35,-3-1 0,-2-1 1,-3-2-1,-5-1-44,-2 1 1,-3 2 0,-4 2 0,-4 0 4,-3 1 1,-3 2-1,-4 1 1,-3 2-6,0 2 0,-4 2 1,-6 2-1,-4 2 50,-2 2 0,-3 3 0,5 1 0,-1 3 44,-2 2 0,-1 1 0,1 5 0,3 0-39,6 0 0,3 2 0,2-1 0,2 3-186,3 1 0,8 3 0,4-2 0,6-1-442,4 1 0,2-1 1,7 2-1,3-1 633,6-1 0,3-1 0,5-1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47:32.2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817 205 7993,'12'5'0,"-4"-2"265,-2-3 0,-7-3 1,0-3 57,-3 0 1,-1-1 0,-2 1 0,-1 1-70,0-1 1,1 3 0,-1-1-1,1 2-184,-1-1 1,-1 1 0,0 2 0,-2-1-69,-1-2 0,3 2 0,-2-1 0,0 1 144,-2 1 0,1 0 0,0 0 0,1 0 30,-1 0 0,1 0 0,-1 0 0,-2 0-15,0 0 0,-2-1 0,1-1 1,0 0-70,0 0 1,-3 1-1,-1 2 1,0 1-131,-2 0 1,-2 7 0,-3-1-1,-1 2-38,0 2 0,-3 1 1,2 0-1,-1 2 24,-2 3 1,3-2-1,1 2 1,1-3 12,1-2 0,4 1 0,1-2 0,2 0 144,4-2 0,2-4 0,5-1 0,-1 1-14,0 1 0,3-2 0,1 0 0,0 1-83,-1 1 1,4 0 0,-2 2 0,2 0-17,1 1 1,0 4-1,0-1 1,1 1-76,2 1 0,-2 1 1,5-1-1,-1 0 21,2 0 0,3 1 1,1-2-1,1 0 63,2-2 1,1-2 0,2 0 0,2-2 34,0 0 1,2-3 0,2-1-1,-1 1 21,1-1 0,1-2 0,2 1 0,1-1 33,0 1 0,2 0 0,-3-1 1,1 2 25,2 0 1,1-2 0,0 3 0,1 0-57,-1 0 1,2-1-1,3-2 1,3 0-38,1 0 1,0-5-1,0-2 1,2-2 29,2 0 0,2-2 0,-3 0 1,-3-1 79,-3 1 1,-3 0 0,1 1 0,-1-2 13,0 0 1,-3 0 0,-3 1 0,0 0-56,-3-1 0,0-4 0,-2 2 0,-2-3 22,-2 0 1,-3-3 0,-1-1 0,-3 0 78,-2-2 0,-1-1 0,-5-1 1,-2-1 2,0-1 0,-1-2 0,-2-1 1,-2 2-79,-3 0 1,-6 2 0,-1-2 0,-2 0-92,-2 1 1,-4 0-1,0 4 1,-3 2-78,-2 0 0,-4-1 0,-3 5 0,-1 3-35,-1 3 0,-5 5 1,-3 1-1,-3 4-338,-4 4 0,1 4 0,-2 9 0,-1 3-531,-3 4 0,-2 2 0,2 4 0,1 2-260,1 0 1,3 3 1213,3 0 0,-2 1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40:17.0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474 10 7738,'-13'8'355,"-1"-2"0,-3-6 0,0 0 1066,1 0 0,6-2-706,1-2 0,6 1-536,-1-6 0,4 6 1,4 0 66,5 6 1,2 4 0,3 8-1,-1 3 42,0 4 1,6 14-1,3 9 1,3 11-175,1 10 0,5 17 0,-15-34 0,0 2 0,0 3 0,0 3-105,0 4 1,0 1 0,-1 2 0,0 0-1,-3 2 1,-1-1 0,-1-2 0,0 1-138,0-2 0,-1-1 0,-1-8 1,-2-2-1,1 39 0,-1-15 174,-3-20 0,-8-9 1,-5-7-1,-9 1 375,-12-1 1,-4 1-1,-13-2 1,-2-3 81,-1-4 0,1-10 1,2-4-1,1-7-865,6-6 0,3-8 0,0-5 0,0-4-1332,-1-5 1,7 4 0,-8-4 1693,2 4 0,0 0 0,-2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47:40.2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1175 168 7846,'-4'15'84,"-4"-3"1,-3-4 0,-4-5 0,-1-3 663,1 0 1,2 0 0,2 0-641,0-3 0,0 0 1,5-3-1,0 1-166,1 2 0,-1-3 0,-1 2 1,-1-1 112,1 0 0,-4 2 0,1-2 0,0 0 119,-1 1 1,3-3 0,-3 2 0,0-1 168,1 1 0,-3-1 0,0 2 0,-1 1-155,2 0 1,-3-3 0,2 1 0,-4-1-115,0 1 0,-2-2 0,2 2 1,-2-2-97,0-1 0,-1-2 0,-3 0 0,2 1 60,1 0 0,2 4 1,-1 1-1,0 0 0,2-1 0,1 4 1,1-2-1,-1 2-28,1 1 1,1 0-1,0 0 1,1 1-14,0 2 0,-1-2 1,0 2-1,-1-1 49,-1 1 1,-1 2 0,2-1 0,0 0 19,-1 2 1,1-2 0,0 1 0,-1 2-104,-2 2 1,2 0-1,-3 2 1,1-1-24,-3 0 0,2 4 0,-1-2 0,1 4 15,-1 1 1,1 3 0,-2 2 0,4-1 33,0-1 1,2-3-1,1 2 1,2-2 95,4-2 0,1-1 1,5-6-15,0-1 0,4-2 0,1 0 1,2 0-104,0 0 0,0 1 0,0 0 0,1 0 91,1 2 0,0 0 0,1 2 0,0 1-39,2 1 1,0-2-1,2 2 1,0-1-33,-1-2 1,2 2 0,2-1 0,1 0-94,-1-2 0,1-1 1,2-1-1,2-2-24,2-1 1,1 0 0,0-2-1,1 1 88,1 0 1,-1 1 0,2-3-1,0 2 51,-1 1 0,1 0 1,-3 0-1,0 1 75,3 0 0,-3 2 0,4-3 0,-2-2 86,1 0 1,0 2 0,-1-1 0,3 0-152,2-1 1,-2-1 0,0 0 0,1 0-22,1 0 0,0 0 0,1 0 1,-2 0-10,-1 0 0,3 0 1,-2 0-1,5 0 83,0 0 1,-1 0 0,0 0 0,-1 0 123,1 0 1,-1 0-1,3 0 1,-1 0-164,-2 0 0,-1 0 1,0 0-1,0 0-148,-1 0 0,1 0 0,-1 0 0,1 0-15,-1 0 1,-1 0 0,0 0-1,0 0 137,-3 0 1,1 0 0,-1 0 0,-1 0 115,1 0 0,-2 0 0,2 0 1,-3 0-4,0 0 1,3 0-1,-1 0 1,0 0-215,-2 0 1,1 0-1,1 0 1,0 0 0,0 0 1,-1 0 0,-2 0 0,2 0 49,2 0 1,-2 0 0,3 0 0,0-1 101,-3-2 0,1 2 0,-1-4 1,3 1-8,0 0 1,-5 1 0,1-2 0,-2-1 88,-1 0 1,-1 1-1,-2-1 1,1 1 55,-1-2 1,0 0 0,0 1 0,1 1-195,-2-1 1,3-1 0,-1 0 0,-1-2-129,-1-1 0,-1 1 1,0-1-1,-3 2 31,-1 0 0,-3-2 0,-1 0 1,-1 0 324,-1-1 0,-3 1 1,0-2-1,-1 1-56,-1 2 0,-1-2 0,-1 0 0,-3 0-214,-2 0 0,-3 0 0,-1 2 0,-1-2-70,-2-1 1,2 1-1,-1-1 1,0-2-107,-2 0 1,0-2-1,0 1 1,0 1-23,-1 1 0,1-1 0,0 2 0,-2-1 158,-3 0 1,-1 4 0,-5 0 0,0 2 205,-2 2 0,-6 3 1,-4 0-1,-1 1 58,-1 1 0,0 0 0,1 0 0,-1 0 148,0 0 1,6-1 0,-1-1 0,1-1-171,1-1 1,1-1-1,-3-1 1,-1 1-86,1-1 0,-2 3 1,0 0-1,-3 3-53,-3 0 1,2 0 0,-1 0 0,1 3-172,-3 2 0,-6 3 0,-5 3 0,-6 5-426,-3 6 0,-3 5 1,-4 6-1,-2 3-20,-2 1 0,8-2 0,1-3 0,11-3 301,9-4 1,4-5 0,8-6 0,6-5-62,7-6 1,5-2-1,4-3 1,4-4 350,5-6 0,9-10 0,2-5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48:34.9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159 556 7897,'-15'4'184,"-1"0"0,-1-2 107,-1 1 0,-1 0 1,3 0-1,0 1 44,2 0 0,4 3 1,2-2-206,2 2 0,4 0 0,1 0 0,2-1-203,4-1 0,2-2 1,1 1-1,-1 0 44,1 1 0,3-4 0,2 3 0,1-2 151,2 1 0,-1 2 0,1-2 0,1 1 56,1 2 0,2 1 1,-1 1-1,0-1 129,2 1 1,2 1-1,2 0 1,2 1-55,3-1 1,-1 2 0,8 0 0,1-3-100,2-2 0,1-3 0,-1-3 0,2 0-59,0 0 0,1-3 1,0-3-1,-2-3 5,-2-4 1,-2 1-1,-1-1 1,-3 0-66,-2-2 1,-5 0 0,-2 0-1,-4-1 44,-1-2 1,-1-1-1,-4-2 1,-3 1-117,-4-1 0,-2-2 0,0-3 0,-2-1-41,-2 0 1,-2-2 0,-2 3-1,-3-1 73,-3-2 0,-3-3 0,-3-1 1,0 0-17,-1 2 0,-2 1 0,-3 1 0,-1 2 73,-1 1 0,1 1 1,-1 6-1,-1 3 119,-2 2 1,-3 6 0,-4 0 0,0 6-148,-1 3 0,-4 7 0,-3 5 0,-2 4-150,-1 4 1,2 3 0,-1 3 0,1 0-388,0 2 0,0 0 1,1 2-1,6-1-379,3 1 1,4 2 0,4 0 0,3-1 891,6 0 0,3 2 0,5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48:36.4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84 7990,'-1'-15'419,"-2"0"1,-2 0 0,-5 3 0,-3 1 663,-1 3 0,-1 4 0,-1 1-419,1 2 0,3 2 1,3 2-1,3 6-476,3 5 1,3 8 0,0 8 0,0 6-177,0 7 1,3 10-1,2 13 1,2 11 90,1 13 1,-3-38-1,1 3 1,-1 5 0,1 2-1,1 2 1,-1 2-100,1 0 0,-1 1 0,-1-2 1,-1-1-1,1-6 0,0-2 1,0 41 31,-2-17 0,-2-16 0,-1-9 0,0-11 1542,0-12-1735,0-10 0,0-22-575,0-2 0,0-5 1,-1-4-1,-1-3-3472,0-3 4204,-4-1 0,2 3 0,-4-1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48:37.2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206 130 7797,'-9'-15'86,"-1"0"0,-2 0 1,-4-1-1,-1 1 309,-1 0 1,1 3 0,4 2 0,3 2 253,2 3 1,0 2-1,0 3 1,1 1-224,-1 4 0,1 5 0,-1 8 0,0 7-157,1 7 0,2 8 0,0 12 0,2 6-7,1 7 1,2 15-1,3 11 1,-1-40 0,1 0-209,0 2 1,1 1-1,-1 2 1,1 1-1,0 1 1,0-1 0,0 1-1,0 1-145,-1 1 0,1 0 1,0-3-1,0-1 1,0 1-1,-1 0 1,1-4-1,0-1-44,4 45 0,-1-12 0,-2-15 0,0-12 251,-2-14 1,0-12 40,-3-12 1,0-10 0,2-10-322,1-8 1,-1-13 0,-2-7 0,0-6-1036,0-3 0,3-2 1199,-1-2 0,4-2 0,-1-2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50:08.0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183 466 8099,'0'-12'-425,"0"-1"1,-1 4 0,0-2 0,-3 2 740,0-1 1,-1 2 0,-3 0 0,1 3 171,-1 1 0,1-1 0,-2 3 0,0 0-124,-1 1 1,-2 5 0,3 1 0,-2 1-25,-1 2 0,0 0 0,0 0 1,1 2 180,3 0 1,0 0 0,2-3-324,1 1 0,1-3 0,4 0 0,0 1-95,0 1 0,0-2 0,0 0 0,1 2-63,2 2 1,0 3 0,3 3-1,-2 2-147,-1 0 1,3 5 0,-3 5 0,0 1-4,1 3 0,2 0 1,-2 2-1,1-2 114,0 0 1,-2-1 0,1 0 0,0-2 6,0-3 1,-1-2 0,1-2 0,0 0 78,1 0 1,-4-2 0,3-1 0,-2 0 194,1 0 1,0 3 0,-1-1 0,0 0 2,0 0 1,0 0 0,0 1 0,1-1-87,1 2 0,-2 0 1,1 1-1,0-1-191,-1 1 1,3 0-1,-1 0 1,-1 0-13,1 0 1,-1-3 0,-1 1-1,0 0-79,0 1 0,0 0 0,-1-2 0,3-2 94,0-2 0,-1-1 0,2 0 1,1-2 46,0 0 0,2-3 0,0 2 0,-1 0-31,1 0 1,-1-3 0,-1 1 0,-1-1 49,1-1 1,0-3 0,2 0-1,0 0 8,-1-1 1,3-1 0,1-3 0,-2 0-33,-1 0 1,0 0 0,1 0 0,0 0-118,1 0 1,1 0 0,-2 0-1,2 0-34,-2 0 0,0 1 1,1 1-1,0 1 8,-1 2 1,2-3 0,-1 2-1,0 1 11,-2-1 0,0-2 1,-1 3-1,1-2 88,0-1 0,-3-1 0,0-1 0,1 0-18,1 0 1,0 0 0,1-1-15,-1-2 0,1-1 1,0-4-1,-1 1 54,1-1 0,0 0 1,-1 1-1,1-1 44,-1 1 1,1 0 0,-1 1-1,-1 1-3,-1-1 1,-1 2 0,2-1 0,-1-1 22,1 2 1,-2-3-1,-1 3 1,-1-2 103,1-1 0,3 1 0,-2-5 1,1 2-340,0-1 0,-2-3 0,2-4 0,1-1-100,1-2 0,0 0 1,0-3-1,-1 0 74,-1 0 0,0 1 1,3 1-1,-1 1 150,-2 2 1,2-4 0,-2 3-1,1-1 8,2 3 1,-3 0 0,0 0 0,1-2 20,1 0 0,1 1 0,-2-2 0,0 1-87,-1-1 0,-2 2 0,1-2 0,0 0 66,-3 0 0,0-2 1,-1 3-1,0-3-21,0 0 1,-2 3-1,-2-4 1,1 1-80,-1 0 0,-2-1 1,2 1-1,-1 2 12,0 2 0,3-1 0,-3 1 0,1 1 51,0 1 1,1 3 0,-1 2 0,1-1 59,1 0 1,0 2 0,1-3-1,-2 0 17,1 1 0,1-1 0,-1 2 0,-2-1-16,0-2 0,3 0 0,-3-2 0,2-2-58,-1-2 1,-2-2 0,2-1 0,-1 0-95,1 0 1,0 0 0,2 1 0,0 1 10,-2 0 0,0 4 0,1 0 1,-1 1 102,-2 4 1,3 0 0,-3 2 0,-1 0 125,-1 1 1,-1 1 0,1 2 0,-2 0-36,-1-2 1,2 0 0,-2-2-1,0 1-13,0-1 1,1-1 0,-3-2 0,1-2-116,1 2 1,2-1 0,0-1 0,1 0-37,-1-1 1,0 5 0,0 0 0,-1 3 67,-2 0 0,0 2 0,2 0 0,-1 1 25,1 2 1,-2 0 0,0 3-1,0 0 35,-1-3 0,0 2 0,2-1 0,0 1 11,2 1 1,0 2-1,1 1 1,-1-1-78,0 2 1,1-3 0,-1 5-37,0 0 1,1-2 0,-2 1 0,0 1 27,-1 1 1,-1 1 0,1 1 0,0 2 101,1 1 0,0 1 1,2 2-1,-2 1 63,-1-1 0,2 0 0,-3 1 0,3 1-42,0 1 0,1 3 0,-1-1 0,0 0 19,1 0 1,-1 1 0,1 2-1,-1 0 3,0-1 0,1 0 0,0 0 0,1-2-1,1 1 0,1 1 0,-2 1 0,1 0-26,2 0 1,0-3 0,1 1 0,-1 0-94,2 1 1,0 1 0,0 0 0,-1 0 17,0 0 0,-1-1 1,3 1-1,-1 0 74,-1 0 0,1 0 1,-2 1-1,2 0-8,-2 2 1,2-1-1,-1-2 1,1 0-26,1 0 1,0 0 0,1-1 0,0-1 27,2-1 1,2-2 0,-2 3-1,-1 0 18,2 1 0,-4 0 0,4 0 0,-2 0 71,1 2 0,0 1 0,-1 0 0,1 0-20,-2 0 1,1-1-1,0-2 1,0-1-41,0-1 0,2 0 0,0 1 0,1-2 15,1 0 0,-1 0 0,2-3 0,1 0 5,0-2 0,-1-1 0,1 1 1,-1-2-39,1 2 1,0-3 0,-1-1 0,1-1-70,0-2 1,2 1 0,1 0 0,1-1-93,1 1 1,0-1 0,1-1 0,2-2-279,1-1 1,0 0 0,0-3 0,0 0-270,0 0 1,0 0-1,0 0 1,1-1-346,-1-2 0,-1 2 1,-1-4-1,1 1 9,2 0 1,-2 1-1,3-3 1,0-1 144,1-3 1,0-3 0,0 0 813,1-1 0,1-5 0,1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50:17.7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219 465 7647,'5'-2'-637,"0"-1"1,-3-3 1479,1 1-663,-3 2 0,0-1-146,-3 4 0,-1 0-32,-4 0 0,1 4 121,-1 1 1,3-2 131,0 0 1,2 0 186,-2 0-344,0-1 0,-3-2 0,2 1-39,1 2 1,0-3 0,4 4 0,-3-2 77,0 1 0,1 0 1,-2 0-26,-1 2 0,0-1 0,1 0 1,-1 1-30,0-1 0,2-2 1,0 1-1,0 0-41,0 2 1,1-1 0,-1-1 0,0 1-55,-1 1 1,1-1-1,-2 0 1,2 0-40,0 1 0,-1 0 0,-1 2 51,0 1 1,-1 0-1,1-1 1,2 1 42,0 0 1,1-1 0,1 1 76,0-1 0,-3 1 0,2 0-51,1-1 1,1-2-1,1 0 37,0 1 1,0 1 0,0 1-1,0-1 22,0 1 1,0 0 0,0-1 0,1 1-34,2 0 1,-2-1 0,2 0 0,0-1-50,-1-1 1,3 0-1,-1 3 1,0-1-7,2 1 0,-2-1 0,0-1 0,1-1-9,-1 1 0,-2 1 1,3-1-1,1 0-24,-2-1 1,2-2 0,-3 2-1,1 1-40,-1 1 0,3-2 1,-2 0-1,1 1 5,0 1 0,-2-2 0,2 0 6,1 1 0,0-2 0,0 0 0,-1 0 61,1-3 0,-2 1 1,1 0-1,1 0 31,1 0 0,-2-1 0,0-1 0,1 0 39,1 0 0,0 0 0,1 1-4,0 1 1,-1 0 0,1 2-1,-1 0-12,1 1 0,-1-3 0,-1 2 0,-1 1-54,1-1 1,1-2 0,-1 1 0,0 0-18,-1-1 0,1 1 0,1-3 0,1 0-23,-1 0 0,-1 0 0,-1 0 0,0-1-48,-1-2 0,3 2 1,-2-2 24,2 0 1,0-2 0,1-1 10,-1 0 0,-1 2 0,-1 2 23,1-3 1,0 0 0,-1 0 0,1-1-16,0 0 0,-2 0 0,0 1 0,0-1-33,0 0 1,1-2 0,1 0 0,-2 1 0,-1-1 0,3 0 0,-2-2 0,2 0 50,-1 1 1,-3 0-1,3 2 71,1-1 0,-2 0 144,-2 1 0,-1-1-154,-1 1 0,0 1 0,-1 2 0,-1 0-202,0 0 0,-1-1 1,3-2-1,-2 1-18,-1 1 0,1-1 0,1-3 0,-1-2 101,0 2 1,-1 1-1,2 0 1,0 0 51,-2 1 0,0-1 0,1 0 0,-1 1 66,2-1 0,-3 1 1,1-1-1,-1 0-37,1 1 0,-3 0 0,1 1 1,-2 1-31,0-1 0,-4 0 0,1 0 0,0 1-68,-1-1 0,3-1 0,-3 0 0,0-1-146,1 0 0,0 2 0,2 0 0,0 0-262,-2 1 0,1 0 0,-1 1 1,2 1 7,0 1 0,-2 1 0,0 1 0,0 0-86,2 0 1,-2 0 0,-1 0 547,2 0 0,-3 4 0,0 0 0</inkml:trace>
  <inkml:trace contextRef="#ctx0" brushRef="#br0" timeOffset="1133">89 427 7925,'4'8'-1552,"-3"-1"3239,1 1-489,-1-4-495,-1-1-326,0-3-105,3 0-214,2 0 0,1 1 0,0 1-62,0 1 1,-4-1-1,2-1 1,1 1 18,-1 0 1,-2 1-1,3-3 1,1 0 40,1 0 1,1 0-1,0 0 1,2 0 5,0 0 0,2 0 0,0 0 1,-1 0-18,0 0 0,1-3 1,-1 1-1,1 0-10,2 1 1,-2-1 0,-1-1-1,1 0-61,-3 0 0,2 2 1,-1-1-1,0 0 50,1-1 0,-2 3 0,1-4 0,-2 2 54,0-1 1,0-2-1,-1 2 1,1 1 120,0-1 1,-3-1 0,0-2-106,1 1 1,-2 0-1,0-3 1,0 1 73,-3-1 1,0 0-163,-1-3 0,0 2 0,0-3 0,0 1-19,0 2 1,0 0 0,0 2 0,0-1 47,0 1 1,0-1 0,0 0 0,0 0-17,0-2 1,0 0-1,0-2 1,0-1-23,0 1 0,0-2 0,0 2 0,0-1-29,0 0 1,0 3 0,0-2 0,0 1 96,0 2 1,-1 0 0,0-1 0,-3 0 40,0 1 0,-1 0 1,-2 1-1,0-2-49,0 0 0,1 0 0,-5 3 1,0 1-49,-2 1 1,-2 4-1,0-3 1,-1 2-11,-2-1 0,0 1 1,-4 5-1,3 3 10,0 3 0,-4 0 1,2 4-1,1 1-71,0 0 0,-1 1 0,1 1 0,-1-1-157,0 0 1,0-2 0,4 0-1,2-1-70,1 0 1,6-1 0,0-3 0,6 0-585,7-1 1,5-3 0,10-1 872,6-2 0,6 2 0,3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54:17.1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7942,'0'13'420,"0"2"1,0 3 0,0 5 80,0 6 0,0 8 0,0 10 0,0 7-134,0 4 1,4 4 0,2 5 0,0 3-132,0 5 1,3-4-1,-4 0 1,1-3 28,0 3 0,3-3 0,-3 5 0,0 1-77,-1-1 0,1-3 1,-3 6-1,2 6-151,-2 9 1,-1 1-1,1 4 1,2-1-29,-2 2 1,-2-1 0,-1-44-1,0 0 1,0 2 0,0-1-33,0 0 0,0 1 0,0-1 1,0 1-1,0-1 0,0 0 1,1 2-1,0 0-22,1 2 1,0 0 0,-1-2 0,1 0 0,2-2 0,1 1 0,-1-3 0,1 0 56,-2 0 1,1 0-1,4 0 1,0-1 0,-1 1-1,-1 1 1,1-1 0,1 0 95,6 47 0,-7-48 0,0 1 0,-1 0 0,1 0 0,-1 3 0,1 1 7,-1 2 1,1 0 0,0-4 0,-1 0 0,1 0 0,-1 0 0,1-1 0,-1 0-42,1-1 1,0 1 0,-3 1 0,0 0 0,0-1 0,0 0 0,-1-1-1,0 0-82,-2-1 0,1 1 1,-2-1-1,1 1 0,-1 1 1,0 1-1,0 0 1,0 1-3,0 1 1,0-1 0,-1 0 0,1 1-1,-2 1 1,1 2 0,-2 0 0,1 1-15,1 1 0,-1 1 1,1-1-1,1 0 0,0 1 1,0 0-1,0-5 1,0 0 28,0-5 0,0-1 1,0 36-1,0-17 1,0-5 100,0-2 1,0-8-1,0 0 1,0-6-31,0-2 0,0-2 1,0-6-1,0-3-104,0-5 1,-2-3-1,-1-4 1,-2-2-458,-3-2 1,4-8-291,-5-6 0,5-4 1,-5-2 192,-1-4 0,-1-5 636,3-12 0,-10-11 0,4-14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54:21.4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786 1224 8082,'-26'0'61,"-1"-1"1,3-3 0,2-4 304,4 1 1,9-5 0,5 4-182,2-4 1,8-1 0,5-1 0,5 1-59,6 0 1,8 0 0,4 0 0,1 0-176,0 0 1,5-1 0,3 3 0,1 0-54,2 3 0,0 3 0,7-2 0,0 1 59,-1 3 0,7 2 1,2 1-1,4 0 129,1 0 1,5 0 0,4 0 0,5 0 115,8 0 1,0-2 0,10-2-1,0-3-78,-48 3 1,1 0 0,1-3 0,1-2 0,1 2 0,0 1 0,1-1 0,0-1-6,-1 1 0,0 0 1,0 0-1,-1 1 1,0-1-1,-1 0 0,1 1 1,1-1-72,1 1 1,0-1 0,-4 1-1,0 0 1,1 1 0,0 0-1,-2 1 1,1 1-142,48-3 0,-1-4 0,-47 6 0,-1 0 1,50-3-48,-7 3 0,-8 1 0,-3 0 0,-3-3-95,0-1 1,-13-2 0,3-4-1,-10-2 317,-7-2 1,-7 0 0,-10-3 0,-4 0 114,-3-1 1,-4-1-1,-2-4 1,-4-1-100,-3 1 1,-8 0-1,-3-1 1,-2 1-99,-2 0 1,-12 0 0,-6-1 0,-6 1-96,-7 0 0,-9-1 1,-8 1-1,-6-2-147,-7-3 1,-2 4-1,-13-4 1,-5 3 177,-5 2 0,-6 1 0,-5 1 0,47 14 1,-1 0 46,0 0 0,-1 1 1,-2 2-1,1 1 1,-1 2-1,-1 1 1,-1-1-1,-2 2-70,-2 0 0,-1 1 1,3 0-1,-1 0 0,-5 2 1,-1 0-1,2 0 0,-1 2 28,-1 1 1,-2 1 0,-2 3 0,-2 3 0,-3 1 0,-1 1 0,-1 2 0,1 0 48,2 2 1,0 0 0,1 0 0,1 1 0,-2 2 0,1 1 0,-1 1 0,0 0-59,-2 1 1,0 2 0,3 3 0,0 1 0,-1 2 0,1 0 0,3 1 0,2 0 81,2 1 0,1 0 0,1-2 0,0-1 0,4 0 0,0 0 1,1 0-1,2 0-20,3 0 0,2 0 0,3-2 0,1 1 0,3 2 0,1 0 0,3-1 0,0 1-100,-36 29 1,20-7 0,10-9 0,15-5-130,12-4 1,10-3-1,8-7 1,8-1-321,11-2 0,14-6 0,12 1 554,11-2 0,9-5 0,7 0 0,3 1 0,4-3 0</inkml:trace>
  <inkml:trace contextRef="#ctx0" brushRef="#br0" timeOffset="916">4933 1396 7963,'-8'-6'121,"-4"-3"1,4-7 0,-4-2 574,-1 2 0,6 2-55,2 0 1,5 7-640,5 3 0,6 4 0,8 4 0,2 3-185,2 1 1,2 8-1,3-3 1,4 2-18,7-1 0,4-1 0,10 1 1,6-1 233,9 0 0,8-1 0,10-4 1,6-3 96,2-4 0,-44-1 0,1 0 0,1 0 0,1 0 0,4 0 0,0-1 38,4-1 0,0-1 1,-4 0-1,0-1 1,1-2-1,-1-1 0,-1 0 1,-1 1-4,0-1 0,0 1 1,1 0-1,-1 0 1,-1 1-1,-1 0 1,0 0-1,1 1-116,-2-1 1,0 0 0,-1-1 0,0 0 0,2-1 0,-1-1 0,1 0 0,0-1-88,-1-2 1,1 0 0,-3-1-1,-1-1 1,46-13 0,-4-2-52,-3-3 1,-11-4 0,-1-6 0,-7 0 59,-9 3 0,-10 0 1,-8-4-1,-4-2 215,-3 1 0,-13 4 1,-3 2-1,-8 2 33,-6-1 1,-2-4 0,-8-2-1,-9-2-134,-6 1 0,-11 1 0,-5 0 0,-7-2-193,-5 1 1,-11 2-1,-6 2 1,-10 1 17,-7 3 1,36 16 0,-2 1-1,-3 2 1,-1 1 0,-3 1-1,0 1-4,-1 0 1,-1 2 0,-1 1 0,-1 1 0,-4 3-1,-1 1 1,-4-1 0,-1 1-31,-4 0 1,-1 2 0,3 1 0,0 2 0,0 0 0,-1 0 0,2 3 0,0 1 66,0 2 1,1 0-1,-2 1 1,0 1-1,-2 0 1,1 1 0,1 2-1,2 0 23,3 1 0,2 1 1,4 0-1,1 2 0,2 0 1,1 1-1,0 1 1,0 2-72,-1 2 0,1 1 1,5-2-1,1 1 0,1 1 1,2 1-1,-40 22-237,7 3 0,3 5 1,3 1-1,10 0-135,10-2 0,9-3 0,9 5 1,7 3-374,6 5 0,4 4 849,6 4 0,5-1 0,4 5 0,2 2 0,2 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54:35.4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788 1172 8139,'-28'0'-82,"-3"0"0,-2-6 0,-7-1 0,2-2 70,3 0 0,-3 7 0,1-3 0,-2 4-174,-1 1 0,-2 6 0,7 2 0,-3 4 48,-2 1 0,1 0 0,1 0 0,3-1 256,4-3 1,5-2 0,2-4-1,4 3 374,1 1 0,1-2-201,5 4 1,6-1-1,4 4-185,6-3 0,5 2 0,10-2 0,5 1-61,7-1 1,3-1 0,8-5 0,5 1 0,6-1 0,8-2 1,10-1-1,5-1 91,3-4 0,2 0 1,8-6-1,10 1-83,-45 3 0,2-1 0,5 2 0,0-1 0,-2-1 0,1-1 0,1 1 0,1 1-26,0 0 1,0 1 0,0 2 0,-1 1 0,-2 0 0,-2 1 0,-4 1 0,-1 1-150,41 0 1,-9 0-1,-7 0 1,-3 1-128,-1 4 1,-8 1-1,-7 4 1,-4-1-122,-5 1 0,-4 6 0,-9 1 1,-6 1-818,-5 1 1186,-5 1 0,-6 7 0,0-1 0</inkml:trace>
  <inkml:trace contextRef="#ctx0" brushRef="#br0" timeOffset="598">4394 1699 8376,'-7'-5'561,"3"-8"0,2-9 0,4-4 0,2 0-417,5-1 0,10 1 0,9 1 0,11 3-140,12 5 0,14 3 0,11 6 0,7 3-40,9 4 1,-41-1 0,2-1 0,4 1-1,2 0 1,0 0 0,2 1 115,0 0 1,0 1 0,1 0 0,-1 0 0,-1-1 0,0 0 0,0 0 0,0-1-8,-1 0 0,1 0 1,1-1-1,1 1 1,-7 3-1,-1 0 0,-2 0 1,0 1-15,-1-1 1,-1 2-1,39 7 1,3-1-1,-4 3-60,-6 1 0,-9-4 1,-13 0-1,-3-1-101,-6 0 0,-1 2 0,-10-4 0,-8 0-527,-7 0 1,-6-2 52,-6-4 1,-7 0 0,-6 0 135,-8 0 1,-3 0 0,-3 0 0,0 0-858,-4 0 1297,-2 0 0,-7-6 0,1-1 0</inkml:trace>
  <inkml:trace contextRef="#ctx0" brushRef="#br0" timeOffset="1750">5895 356 8077,'-13'0'82,"0"-7"1,0-5-1,-1-4 59,1 0 0,0-3 1,-2 1-1,-1 2-113,-1 2 1,-7 0-1,4 1 1,-2 0-84,0 0 1,0 4 0,-4 0 0,1-1 67,3-2 1,-3-1 0,3 0 0,-3 0 98,-1 0 0,-2 4 1,-1 0-1,-3-1 95,-2-2 1,2-1 0,-6 1 0,-3 2-105,0 1 0,-4 6 0,-1-1 1,0 3-71,-4 1 0,3 0 1,-1 0-1,-1 1-51,3 3 1,-7 4-1,3 5 1,-2 0-126,0 0 1,3 2-1,-4 1 1,-1 3 112,-3 1 0,4 2 0,1 5 1,6 1-22,5 2 1,3 1 0,3 7 0,4 3-35,4 0 1,6 1-1,4 1 1,2 2-42,2 2 1,6 0 0,2 1 0,4-4 65,1-3 0,1 0 1,4 1-1,3 1 39,4-5 1,7 5 0,3-3 0,4 1-8,5 0 0,3-2 1,5 1-1,2-1 9,3 1 1,9-1-1,8-1 1,5-1 33,4-2 1,3-6 0,9 2 0,7-3 6,-39-15 0,1 0 0,1-2 0,2-1 0,3-2 0,1 0 1,2-2-1,0-2 5,3-1 1,0-2 0,3-1 0,1-1 0,1-2 0,1-2 0,2-1 0,-1-2 84,-1-1 0,-1-1 1,-2 1-1,0 0 1,-2-1-1,1 0 1,0 0-1,1-1 8,1 1 0,-1 0 0,-3 0 0,-1-1 0,1 0 0,-1-1 0,-3 2 0,-1 0 48,-2 0 1,-2 1 0,-1-2-1,-1 0 1,-1 1 0,-2 1-1,42-10 22,-11 0 1,-8 0 0,-11 2 0,-4-2-67,-3-1 1,-13-2 0,-6-4 0,-7-1-105,-6 1 0,-4-6 0,-10-2 1,-3-1 6,-4 0 0,-7-4 1,-4-5-1,-6 0-32,-6-2 0,-9 5 1,-5-2-1,-7 0-115,-5-1 1,-9 2 0,-6-5-1,-4 0-67,-3 0 0,-8 5 0,-1-2 1,-8 3 55,40 21 1,-2 1 0,0 1 0,-2 2 0,-4 1 0,0 2 0,-2 2 0,-2 2-30,-1 1 0,-1 3 1,-8 3-1,-1 2 1,-4 1-1,-1 3 1,-2 3-1,0 3-175,1 2 1,0 4-1,1 5 1,-1 3 0,-3 4-1,-1 3 335,-1 2 0,0 1 0,0 1 0,-1 2 0,-2 2 0,0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54:54.3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159 961 7917,'-6'8'-681,"-3"-4"-398,-3-2 1062,-1-2 0,6-6 0,3-3 140,2-3 0,2-1 0,2 1 223,2 4 1,-3-4 1005,4 3-969,-4 3 1,-5 2 0,-2 7 0,-1 3-62,-3 1 1,2 3 0,-1 6-1,-1 2-131,-1-2 1,2-1 0,1-2-56,3 0 1,-4 0-153,4 0 0,1 0-143,4 0 0,1-1 0,4-2 1,4-2 100,2-2 0,3-1 0,0-2 0,2 3 77,2 2 0,5-6 1,-1 3-1,3-4 23,1-1 1,5 0 0,1 0-1,2 0 22,2 0 0,8-6 0,3-1 1,1-2-4,1 1 0,-5 0 0,2 0 0,1 2-41,0 0 1,0 4-1,1-2 1,-4 2-34,-3 2 1,0 5 0,1 1 0,2 1-6,-2 3 0,1 1 0,-1-1 0,4-1 4,0 1 1,3-3-1,3 0 1,1-1 31,0-3 0,5-1 1,4-4-1,2-1 35,2-1 0,0-5 1,-1 3-1,3-1 6,2-3 0,-3 4 1,3 1-1,-1 3-17,1-3 0,1 4 0,5-5 0,0 1-23,-5 1 1,0 0 0,-3 4 0,4-2-8,1-2 0,-4 2 1,1-2-1,-1 2-3,1 2 1,-3 0-1,3 0 1,-2 0 35,-2 0 0,-1 0 1,1 2-1,0 1 13,0 1 1,-6 5-1,-2-3 1,-1 0-38,0 0 0,2 2 0,-5-3 1,0-2-49,-3-2 0,-5-1 1,0 0-1,1 0 18,0 0 0,-9 0 1,0 0-1,-4 0 0,-5 0 1,0 0 0,-1-1 0,-2-2 21,-5-2 0,-1 0 0,-2 2 0,-1-3 5,2-2 1,-8 4 0,2-5-1,-3-1-25,-3-2 1,1-5 0,-5-1 0,1 1-14,-1-2 0,-3-2 1,-4-4-1,-7 0 62,-5-1 1,0 7-1,-6-7 1,-1 2 23,-2 4 0,-6-5 0,-1 5 1,0-1 52,0 4 1,-3-2 0,2 0 0,0-2-51,-4-2 0,4 2 1,-3 1-1,1-1-35,2 1 0,-10 2 0,4-2 1,-4-1 55,-2 1 1,-2 4 0,-5-3 0,-1 1 21,0 1 0,-1-1 0,-1 3 1,-4-1-2,-1-1 0,-1-1 0,-5 5 0,0 0-39,0 0 1,2 4 0,1 0 0,0-1-99,-4-2 1,5 3 0,-3 1 0,0-3 42,1 0 1,-3-2 0,-2-1 0,-1 1 82,1 0 0,2 0 0,-1 0 0,-2-2 51,-4-2 1,2 6-1,0-2 1,1 1-102,-4 1 0,-3 2 1,-1 2-1,-1 1-110,-3 3 1,1 1-1,-5 2 1,0 0 85,-4 0 0,8 8 0,-5 3 0,6 7 27,3 2 0,-1 2 1,-1 5-1,2-2-52,6-3 1,4 7 0,5-3 0,1 3-34,2 4 1,11-7 0,2 2 0,5-5-80,4 0 1,5 2 0,3 0 0,5-3-238,4-4 1,7 1 0,8-2 0,1-1-45,3-1 0,2-6 1,2 0-1,4-1-314,3 0 0,6 3 0,5-2 0,6 1-1612,4-1 2318,7 3 0,4 1 0,7 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41:39.9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198 185 8067,'-5'-13'3,"2"-1"0,-5 1 1,1 0 294,0 0 0,-2-5 1,-3 1 222,3 1 1,-2 3 0,2 4-259,-3 4 0,-1 4 0,0 2 1,1 4-67,3 4 0,-2 4 0,3 4 0,0 7 109,-1 5 1,5 0-1,-4 8 1,2 2-129,3 4 1,2 1-1,1-5 1,1 2-187,4 3 1,2-3 0,8 3 0,1-5-59,1-4 1,7-4-1,-4-8 1,2-2 139,0-2 1,-6-6 0,3-6 0,-1-1 88,-1-3 0,1-1 0,-5-2-75,0 0 0,0-2 1,1-1-1,-3-3-44,-2-1 0,3 4 0,-5-3 1,2 2 106,0-1 1,-6-5 19,1 1 0,-3 2 1,-1-2-99,0-1 1,-1-2-225,-3-1 0,-4 0 0,-5 0-58,0 0 0,0 0 1,0-1-1,-1 0 95,1-4 1,0 4 0,0-5 0,0 0 72,0-3 1,4-8 0,2-2 0,1-1 7,3-4 1,1-2 0,4-4-1,4-1-98,7 2 0,1 7 0,7 4 1,-1 5 71,1 4 0,-5 0 0,1 9 0,-2 5-106,-2 5 1,-4 5-1,-2 2 1,-1 7 6,-3 5 0,-1 4 0,-4 8 0,-2 3 111,-5 4 1,-3 1 0,-2 1 0,-2-2 58,-2 2 0,-4-1 1,4 1-1,2-4-5,2-1 1,2-1 0,2-5 0,3-1-38,1-3 1,-3 2 0,4-7 0,3-1-290,0-1 1,4-6 0,2 0 0,6 1-74,6 1 0,0 4 1,8 1-1,4 3-506,5 2 0,5 1 898,2 4 0,5 0 0,2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54:59.6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125 211 7934,'-12'5'0,"2"3"0,1 1 7,-1-1 1,-1-5 0,-3 2 0,1-4 146,0-1 0,4 5 0,0-1 117,-1-1 0,6-2-229,4-1 1,12-4 0,11-2 0,8-3 96,8-5 0,11 0 0,10-5 0,4 2-86,8-1 1,4-4-1,3 3 1,1 0-82,4 0 0,3-3 1,7 5-1,-2 2-100,-5 5 0,-6 0 1,-3 5-1,-2 2-293,-1 2 1,-13 4 0,-2 4 420,-8 6 0,-1 9 0,-4-1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55:00.7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2199 356 7852,'21'7'105,"-4"-2"0,2-4 0,0-2 0,0-4 115,0-3 1,5-3 0,-1 1 0,8 1-292,8-1 0,8 3 1,12-1-1,8 1 258,10 0 1,20-2-1,-42 3 1,3-1-1,3 0 1,2-1-36,4 0 0,2-1 1,-1 1-1,1 0 0,2-2 1,0-1-1,1 1 1,1 1-181,1 1 1,0 0 0,1 1 0,0 1-1,-4 0 1,-1 2 0,-5 0 0,0 0-41,-3 1 0,-1 0 1,-2 1-1,0 0 0,1 2 1,0 0-1,0 0 0,-1 0-94,-2 0 1,0 0 0,-2-2 0,0 0 0,40-3 0,1 2-180,-1 2 1,2-1 0,-4-2 0,-2-5-324,0-2 0,-1-3 664,3 1 0,-3-1 0,1-1 0,1 2 0,3 3 0</inkml:trace>
  <inkml:trace contextRef="#ctx0" brushRef="#br0" timeOffset="2783">2133 1462 7844,'14'0'245,"-1"0"0,-6-2-95,-3-2 1,-2 1-576,-2-6 1,-2 6 407,-2-1 0,1 4 0,-6 3 0,1 3 229,0 1 1,-3-3 0,2 4 0,-3-1-132,-1 0 1,0-2 0,0 2 0,-1 0 33,1 1 1,0-4 0,0 3 0,0 1 1,0-1 1,-2-4 0,-3 3-1,-4 0 0,8-5 0,-1 3 1,1-2 31,-2-2 1,2 0 0,6 0 0,-3 0-45,0 0 0,-3-2 1,0 0-1,-2-3-35,-2 2 0,1-3 0,2 1 0,-3-1 18,-3 0 0,0-3 0,-1 5 0,-1-1-1,-2-1 1,-6 5 0,0-3 0,2 2-62,1 2 1,1 0 0,-3 0 0,-2 0-61,-1 0 1,3 0 0,-2 0 0,1 2-28,1 2 1,-7 2 0,3 4 0,-1-1 49,0 1 0,2 2 0,-4 1 0,2 0 129,-2 0 1,4-1-1,-1-2 1,0-1-59,1 1 0,2 3 1,-3 3-1,2 2-40,3-2 1,3-1-1,2-2 1,2 0 13,-1 0 0,3 0 0,-1 2 0,2 1-53,3 2 1,6-1 0,1-4-1,0 2-112,2 3 1,1-2-1,6 4 1,0 1 11,0-1 0,0-2 0,0 2 0,0 1 93,0-1 0,0 2 1,0 4-1,1-1-3,4-3 0,-4 3 1,5-3-1,-1 3 53,-1 1 0,5-4 0,-3 0 0,-1 1-32,1 2 0,3 2 1,-3-3-1,0 0-27,0-2 0,4 0 0,-1 4 1,2 0-23,2 1 0,1-2 0,-1-2 0,1-1-6,4 1 1,-2 2 0,6 1 0,1 1 35,2-1 1,3-1-1,1-2 1,3-1 1,2 2 1,1-1 0,5 1-1,-1-3 35,1 3 1,1-4 0,1 1 0,2-2 86,-2-3 0,4 3 0,-1-2 0,3 0-41,6-3 1,-4-2-1,6-2 1,1-3 4,1-1 0,4 3 0,2-5 1,-1 1-20,-2 1 0,1-5 0,4 5 0,1 0 12,3 3 0,-7-2 0,3 3 1,-2 3 7,1 3 0,6 3 1,2-2-1,0 2-24,-2 1 1,-3-2 0,1 2-1,3-1-43,1-3 0,-3-1 0,3-2 0,0 0-22,1 0 1,2 0 0,5-1 0,1-2 25,-4-1 1,1-4-1,-5 2 1,5 0-1,5 0 0,-4-4 0,4 3 0,-2-1 44,1-1 1,-1 0-1,6-4 1,-1 0 44,0 0 1,-1-4 0,-4-2-1,3 0 2,1 0 0,-4-4 0,1 1 0,-2-2 22,-2-2 1,-5-2 0,-1-1 0,-1-2-31,-3 2 0,-8 2 0,-4 0 0,-3 1-38,-1 0 0,-6 0 0,-3 0 1,-5 0-23,-4-1 0,3 1 1,-4 0-1,0 0 5,-4 0 0,0 0 1,-1-2-1,2-2-57,-2-5 1,-1 3 0,-2 0 0,0 0-47,1-3 0,-3 1 0,-2-1 0,-4 0 63,-3 2 0,-4-4 1,-1 5-1,-2 0 39,-2 0 1,-2-3 0,-4 5 0,0-1 81,0-1 1,-1 3-1,-4-4 1,-2 1 93,0 3 0,-7-3 0,3 1 0,-7 0-77,-2-1 0,2 5 0,-4-4 0,-3 4-55,-4 0 1,0 0 0,-6-2 0,0-2-56,1 2 1,-4 2-1,3 0 1,-3 1-46,-2 0 1,2 0-1,2 0 1,1 0 10,-2-1 0,-1 0 0,0-2 1,1-2-4,2 2 0,5 0 0,-6 0 0,0-2-4,-2 2 1,3 2 0,1 0-1,1 3 21,-1 2 0,2-3 0,-5 3 0,-1-2 74,2-2 0,0 4 0,0 0 0,1-1 27,-2-2 1,4-1 0,-1 0-1,2 0-28,2-1 1,-2 1-1,0-1 1,0-2-36,0-2 1,0 0 0,2 5 0,-2 0-33,-1 0 0,-3-5 0,-3 1 1,-1 1 59,1 1 1,-1 2 0,0 0 0,-3-2-22,-1-2 1,-4 6-1,3-2 1,-4 2-23,-5-1 0,5-1 0,-7 0 0,0 1-14,2 3 0,-7-1 0,-2 4 0,-3 0-59,2 0 0,1 0 1,-3 3-1,-1-1 34,-3 1 1,2-3-1,0 2 1,3 0 13,4-2 0,-2 4 0,-6-4 0,0 2 11,5 0 1,-2-5 0,3 3 0,-5 0 13,-7 0 0,8 0 1,-1 4-1,1-4 3,-2-2 1,-8 5 0,-1-1 0,-4 3-144,1 1 1,-1 0 0,-2 0-1,-3 1 41,-4 3 1,-1-2 0,0 4 0,-1-2-21,1 1 0,-1 5 0,-1-3 0,0 2-144,4 0 0,5-2 0,-1 3 0,-1-1-368,1 1 0,9 0 0,-1 1 0,3-3-747,2 3 1,2 2 1359,-8 4 0,8 4 0,-6 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55:57.7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704 2067 8000,'-13'4'0,"-2"1"0,-1-4 335,-1-4 0,-5 0 0,4-5 0,2-3 174,2 0 1,5-1 0,2 2 0,1 1 241,3-1 0,-3 2-292,2 0 0,1 5-471,7-2 1,-1 4 0,6 1 0,1 0 52,2 0 0,1-2 0,1 0 0,4-3-90,4 2 1,4-3 0,5 1-1,6-1 44,5 0 0,5-4 1,5 1-1,4-3 189,5-1 1,8 3 0,15-2 0,3-3-61,4 1 0,-42 6 1,1 0-1,2-1 1,0 0-1,2-1 1,0 0-44,1 0 1,-1-1 0,-1-1 0,0-1 0,0 2-1,0 0 1,0-1 0,1 0-23,1-2 0,-1 1 0,-2 1 0,-1-1 0,1 2 1,-1 0-1,0 2 0,-1 1 10,0 0 0,0 1 0,1 3 1,0 1-1,3 0 0,-1 2 1,0 0-1,-1 0-77,48 1 1,-4 0 0,1 0-1,-47 0 1,1 0-174,1-1 1,0 2-1,47 9 1,-2 5 0,-2 2 30,1 2 1,1 3 0,-47-12 0,1-2-1,-1 0 1,1 0 30,47 7 1,-6-4-1,4-2 1,-1-4 126,2-4 0,-9-7 0,-1-4 0,-5-6 183,-3-6 1,0 1-1,-1-1 1,-5-1-75,-7-2 1,-6-1-1,-11 0 1,-3-1 43,-7 1 0,-10 4 0,-2 1 0,-8 2 56,-5 3 0,-6 2 0,-4-1 1,-2-1-131,-2-2 0,0-5 0,0 1 0,-2-3-180,-2-1 1,2-5-1,-2-1 1,2-2-94,2-2 0,0 2 0,-1-1 0,-2-1 45,-1-2 0,-5 0 1,3 1-1,-1 2-16,-4-2 0,0-1 0,-4 0 1,-1 2 170,-2 1 1,-9-1-1,-1-3 1,-3 1 203,-1 3 0,-6-2 1,0 5-1,-4 0-91,-1 0 1,-4-3 0,1 4-1,-3 2-72,1 1 0,0 2 0,-6-1 0,-2 2-87,-1 3 1,0-2 0,3 3 0,-3-1-15,-5 0 0,-2 2 0,-2-1 0,-1 7-51,-3 3 1,-3 4 0,-8-2-1,-1 5-4,-1 2 1,-6 4 0,1 2 0,-3 5-25,-1 3 0,-3 1 0,3 0 0,6 0 29,4 0 0,3 1 0,-2-1 0,-1 0-2,-1 0 0,4 0 0,3-1 0,-3-2 54,-3-1 0,0-2 1,8 2-1,3-5 88,4-2 0,-3-2 1,-2 0-1,1-2 106,-1-2 1,6 3 0,6-5 0,0 1-12,0 1 0,-6 0 1,-4 4-1,3 0-109,4 0 0,-1 5 1,2 4-1,-2 3-86,-2 1 0,5 0 0,-1 0 0,-1 2-131,-1 3 1,-6 2 0,-1 6 0,3 1-14,0-1 1,3 5-1,-1 1 0,1 2 165,4 2 1,7-2-1,9 1 1,2 0 78,5-1 1,7 4 0,2-3 0,4 3-166,3 1 1,6 2-1,-1 3 1,2 4 37,2 4 0,4 5 1,2 1-1,0 2 5,-1 3 0,7-5 0,1-2 0,9-6 34,7-6 0,11-8 0,13-2 1,8-2 80,8-3 0,10-7 1,11-6-1,8-4 28,7-3 0,-38-7 0,2-1 0,-1 1 0,1-1 0,1-2 0,0-1-135,1-2 0,1-1 0,2-1 0,1 0 0,1 0 1,1 1-1,0 0 0,1 1-206,-1 1 0,-1 1 0,-1 1 0,0 1 0,-2 0 0,-1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56:30.8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342 895 8103,'7'-1'1376,"-1"-3"-1035,0-5 1,1-3-1,6-1 1,0 0-382,1 0 0,5-1 0,2 1 1,4 2-705,2 2 0,-7-1 1,-1 5 203,0 2 0,-6 3 1,0 5-1,-7 3 540,-4 4 0,-8 1 0,-1 0 0</inkml:trace>
  <inkml:trace contextRef="#ctx0" brushRef="#br0" timeOffset="452">276 882 8074,'-6'8'1004,"5"3"0,1-9 1,10 1-1,6-6-882,6-6 0,9-3 0,4-2 0,3-4 39,1-4 0,6-3 1,4-1-1,2-2-49,2-3 0,8-4 0,6-7 0,8-3-86,1-2 1,0 0 0,2-3 0,-1 2-41,2-2 0,-9 5 0,5 1 0,-8 5-47,-5 3 1,-2 3-1,-6 5 1,-2 0 53,-5 3 1,-10 8 0,-7 1-1,-2 4-67,-2 3 0,-5 6 0,-5-3-336,-6 1 0,-2 3-449,-4-2 0,-4 2 395,0 2 1,-6 2 0,-9 2 0,-2 3-222,-5 1 1,-9 8 684,-4-3 0,-9 9 0,-2-2 0</inkml:trace>
  <inkml:trace contextRef="#ctx0" brushRef="#br0" timeOffset="986">539 764 8031,'-34'11'0,"4"0"0,2-3 0,6 0 0,2 2 0,1-3 759,2-1 1,3 3 0,1-5-475,0-1 1,4-1-1,1-1 1,1 2-95,0 2 0,4 0 0,-3-2-25,0 2 1,3-1-48,-6-4 59,7 0 0,-4-1 0,6-4-124,0-4 1,1-8 0,4-5 0,3-3-37,4-1 1,1-1 0,2 1-1,1 0-101,1-1 1,1-3 0,-3-1 0,1 2-37,1 1 0,1 3 0,-5 2 1,0 2 12,0 2 1,0 2-34,1 4 0,-3 7 90,-2 6 0,-4 10 0,-10 9 0,-4 1 76,-2 4 0,-8 1 0,-3 1 1,-3 0 86,-2 1 0,0 0 0,-3 3 0,-2 0-19,-1 0 1,-2 2-1,-3-1 1,1-2-13,2-1 0,6-2 0,-2 0 1,5-1 44,4-3 0,4-3-96,9-6 1,5-5 0,8-4-1,5-1 15,3 1 0,7-2 0,3 2 0,3-2 19,1-2 1,0 0-1,1-2 1,0-1-95,4-1 0,-3-1 0,3 5 1,-4 0-208,0 0 1,-1 0-1,0 0 1,1 0-409,-1 0 1,0 5 0,2 1-1,1 1-1627,2 3 2270,6-4 0,-4 12 0,7-4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56:33.2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448 857 8006,'-2'-21'-190,"-1"2"1,-2 2 417,-3-1 0,5-4 0,-1 3 0,2 0 267,2 0 1,0-3 0,2 4 0,2 1-256,5-2 0,4 4 0,6-2 0,6 1-85,4-2 1,9 2 0,0-4 0,6 1-52,3 2 1,1-3-1,6-2 1,4-3-197,3-1 0,-1 0 0,1-1 0,4-1-41,3-2 1,-5 0 0,2-3-1,-7 1-2,-7 2 0,-4 3 1,-9 0-1,-4 2-244,-8 3 0,-5 3 0,-10 6 76,-2 0 1,-4 6 0,-11 2-1,-6 4-109,-4 1 0,-12 1 0,0 4 1,-5 5 176,-8 6 1,1 0 0,-5 6-1,0 2 235,-4 0 0,-8 3 0,-3-1 0</inkml:trace>
  <inkml:trace contextRef="#ctx0" brushRef="#br0" timeOffset="383">566 501 8006,'-45'38'-132,"-2"-3"0,0-4 58,3-3 1,3-2 0,2 0 0,1 1 219,3-1 1,3-3 0,5-3 0,2-7 1011,4-2-706,2-5 1,13-1 0,6-11-318,7-7 0,6-2 0,5-7 0,5-3 17,6-4 1,1-2 0,5-5 0,1-2-59,2 1 0,2 0 1,-2-1-1,0 2-126,1 1 0,-4 4 0,6-3 0,-5 4-31,-4 5 0,-2 0 0,-5 9 0,-3 4 1,-4 6 1,-9 6 0,-5 6 0,-4 6 80,-4 4 1,-10 9 0,-9 1 0,-6 8 9,-6 4 1,-5 1-1,-4 1 1,-4-1-9,-3 1 1,3-1 0,-1 2 0,-2 2-21,-5 1 1,7-1 0,-2-5 0,5-4 28,8-8 1,9-1-147,7-7 1,15-6 0,5-8-45,12-3 1,8-1 0,0-1 0,2-2-35,1-1 1,8-2 0,-1 3 0,2-2-179,2 3 0,4-4 0,-4 1 1,3 2-440,6 2 0,-2 2 811,5 4 0,3 2 0,0 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56:35.7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427 843 8011,'-39'21'-101,"-1"2"0,2-5 1,4-2 349,8-1 639,6-8 1,15-3-1,10-10-616,11-7 0,12-6 1,5-9-1,5-2-46,8-5 0,5-3 1,4-2-1,4 1-17,1-1 0,6-4 0,5 0 0,2 0-198,3-1 1,6 3 0,3-5 0,0 2-134,0 2 1,-9 4 0,-10 4 0,-8 4-17,-4 3 1,-4 3 0,-5 3 0,-7 5-93,-4 2 0,-3 2 0,-6 0 0,-3 0-128,-5-1 1,-2 3 0,-4 0-239,-2 3 1,-4 5 0,-10-2-55,-4 4 0,-10 2 0,-7 4 650,-8 4 0,-9 8 0,-4 4 0</inkml:trace>
  <inkml:trace contextRef="#ctx0" brushRef="#br0" timeOffset="450">282 843 8008,'-22'14'58,"0"-1"1,2-6-1,-2-3 255,4-2 0,5-4 1,5-2-152,3-5 0,5-4 1,3-3-1,3-3 72,1-2 0,3 0 0,7-6 0,0 1-28,-1 0 0,5-7 0,1-2 1,2-3-153,3-1 0,-1-1 0,0 1 0,2 1-47,3 3 1,-3-3 0,1 4-1,-4 2-88,-3 5 0,-6 7 0,0 7 14,-6 0 0,-4 7 0,-7 6 1,-4 9-112,-4 7 0,-10 10 0,-7 12 0,-9 7 100,-7 8 1,-5 8-1,-6 1 1,0 2 89,1 2 0,1-2 0,2-2 0,7-7 186,5-5 1,7-3-1,9-12-168,8-10 0,17-13 0,15-8 0,11-4-31,9-4 1,4-8 0,8-9 0,4-2 45,4-5 0,4-2 0,4 2 0,0 1-48,-2 7 1,-8 5 0,-2 7 0,-4 3-199,-2 4 1,-13 8-1,-1 8 1,-7 10-378,-6 8 0,-4 10 1,-8 0-1,-3 0 578,-1-2 0,-7-2 0,-7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56:38.9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777 157 7796,'-7'-13'122,"-4"4"1,7 0 0,1-2 207,2-5 0,1 1 0,0-2 1,0 2 21,0 2 0,0 4 0,0 0 125,0-1 1,1 4-219,3 2 0,2 8 0,5 5 0,-3 4-34,3 5 0,0 2 0,2 8 1,2 3-102,3 4 1,-4 3 0,4 3 0,-4 3-7,0 4 1,0 10 0,2 8 0,3 9-77,2 7 1,-4 10 0,-7-42 0,1 1-1,-1 0 1,0 1-61,1 1 0,-1 0 0,-2-3 0,0-1 0,9 46 0,-3-7-142,-6-9 1,-2-6 0,-6-8 0,-3-4 280,-6-4 1,-7-3 0,-16 0 0,-7 3 246,-8 5 1,-10 2 0,-5 0 0,-3-2-44,-6-5 0,4-7 0,-3-2 0,6 0-176,7-1 0,5-3 0,13-9 0,1-4-352,3-4 0,4 0 0,8-2 0,2-3-735,2-5 0,0-2 1,2-2-1,-5 0-649,-3 0 1,-2-1 1586,1-3 0,-6 2 0,-2-3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56:40.0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448 157 8008,'7'-18'0,"-3"-1"148,-2-1 1,-2 2 0,0-2 0,-2 1 556,-2 2 0,-3 7 1,-6 3-1,-2 1-411,-3 3 1,4 8 0,-5 5 0,0 6-219,-3 6 1,-5 14 0,-2 10 0,-3 8-27,-2 7 0,4 11 1,-5 8-1,-1 11-6,19-42 0,1 1 0,1 3 1,2 0-1,3 1 0,1 1 0,1 2 1,1 1-23,3 0 1,1 1 0,1 0 0,1 0 0,2 0 0,1-1 0,2-1 0,1-1-32,2-3 0,3-1 0,4 0 1,2 0-1,1-3 0,1 0 0,0-1 1,2-1-24,19 42 1,1-13 0,1-19 0,1-6 148,2-7 1,3-3-1,-6-14 1,-3-7 226,0-4 1,0-7 0,1 0 0,-1-1-23,-2 0 1,-4 2-1,-6-4 1,0 0 100,1 0 0,-7-1 1,-4 0-216,-6 4 0,1-2-149,-7 2 0,-1-1 0,-7 6-42,-5-1 0,-3 4 0,0 1 0,2-2-420,1-1 1,1-2 0,-4 0 0,2-1-478,1-4 0,5 4 0,-4-3 0,1 3-220,0 1 0,4 0 1,-2 0 1099,4 0 0,-5 0 0,-1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56:59.4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93 7864,'7'0'296,"-2"0"0,-10 0-102,-4 0 0,2 0 0,-2 0 0,-1 0-16,-2 0 0,-1 0 0,0 0 70,0 0 0,0 0 39,0 0 1,4 0 333,0 0 22,6 0 41,-3 0-530,6 0 0,2 1 1,2 2 6,5 1 0,3 1 1,1-5-1,1 0-6,4 0 0,-2 0 1,6 0-1,1 0-79,2 0 1,3-2 0,1-1 0,3-3-114,2-1 1,-3 4 0,2-3-1,0 2-53,-4 0 0,-1-1 0,-2 5 1,0 0 35,1 0 0,-1 0 0,0 0 0,1 0 26,-1 0 1,0 0 0,1 0-1,0 0 26,4 0 0,-3-1 0,4-2 0,0-3 25,3-1 0,0 2 0,2-2 1,1 1 77,-1 3 0,-5-3 1,1 2-1,1 1 49,0 2 0,-5 1 0,3 0 1,-1 0-39,0 0 0,-1 0 1,-3 0-1,-1 0-37,0 0 0,1 0 0,-1 0 1,0 0-95,1 0 0,-1 0 0,0 0 0,1 0-61,-1 0 1,2 0 0,1 0 0,3-2 53,2-2 0,-4 2 1,6-2-1,0 2 24,2 2 0,0 0 1,-1 0-1,-2 0 48,1 0 0,-2 0 0,0 2 0,-1 1 32,1 1 1,-3 2-1,2-3 1,1 1-8,0-1 0,-4 3 0,5-1 0,1-3-39,-3 0 0,7-1 1,-2 2-1,4 2-26,1-2 0,-1-2 1,0-1-1,5 0-26,4 0 0,-5 0 0,6 0 0,0 0 38,-1 0 1,1 0 0,1 0 0,0 0 37,-1 0 0,-3 0 0,-1 0 0,2 0-49,1 0 1,-3 0-1,0 2 1,1 0 9,-3 3 1,7-1 0,-3-4 0,2 0 18,0 0 1,-3 0-1,4 0 1,0 0 24,-1 0 1,-1 0 0,-1 0 0,-2 0-23,2 0 0,1 0 1,2 0-1,-2 0-18,-2 0 1,0 0 0,-3 0 0,0 0 0,4 0 1,-5 0 0,-1 2 0,-3 1-20,-1 1 0,-1 2 1,1-2-1,-1 4-16,1-1 1,-1 3 0,-1-4 0,-1 0 5,-2 0 0,-1 2 1,2-3-1,-2-2-5,-2-2 1,0-1 0,-1 0-1,2 0 3,1 0 1,3 0 0,-5 0 0,1 0-1,4 0 0,-3 0 1,-1 0-1,0 0 18,-4 0 0,4 0 0,1 0 1,0 0 20,-4 0 0,-2 2 1,-1 1-1,0 1-2,4-1 0,-2 0 0,5 0 0,-2 1-8,-3-1 0,1-1 1,-1-1-1,3 2-26,2 1 1,-4 1 0,4-5 0,1 0-51,3 0 0,-6 0 0,8 0 1,-2 0 48,0 0 1,1 0-1,1 0 1,-2 0 36,-3 0 0,2 0 1,-5 0-1,1 0 56,4 0 0,-3 0 1,-1 0-1,-1 0 38,-2 0 0,-1 0 0,0 0 0,2 0-39,-2 0 0,3 0 0,-1 0 0,0 0-69,1 0 1,0-5 0,3-1 0,-3 1-47,1-1 0,-4-3 0,4 5 0,0-1 30,-4-1 0,-3 5 0,-2-5 0,-3 2 51,3-1 1,-5 1 0,-2 4 0,-2 0 14,-2 0 1,0 0-59,1 0 88,-1 0 89,-6 0-115,-1 0 90,-6 0-2304,0 0 1,-2-4 518,-2-1 0,1-1 1625,-6 2 0,1-3 0,-6-7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57:00.8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432 172 6890,'0'-17'0,"0"-1"184,0 2 1,0 0 0,-1 0-1,-4-2 318,-4 2 1,2 1-1,-2 4 1,-1 1-153,-2 1 0,4 6 1,-1-2-1,-1 4-194,-2 1 1,-1 1 0,0 5-1,-1 7-19,1 8 0,-1 10 1,-2 5-1,-2 7 28,2 5 1,-3 7 0,1 5 0,1 5-70,-2 6 1,4 19 0,6-39 0,1 3 0,-1 6 0,2 3-41,-2 5 1,0 3 0,2 7 0,-1 3 0,0 3 0,-1 2 0,1 6 0,1 2-131,3-28 1,-1 0 0,1 2 0,0 3-1,0 1 1,0 0 0,1 0 0,0 0-1,1-1 1,0-2 0,1 0 0,1-1 190,0 32 1,3-2 0,2-3 0,3-2 0,2-2 0,3 0-1,1-3 1,1-1-26,2-2 0,1-2 1,1 1-1,-1-2 0,0-8 1,1-1-1,-2-1 1,-1-2 15,0-3 0,0-1 1,2-1-1,0-1 1,-3-5-1,0-1 0,0-3 1,-1 0 160,0-3 0,0 0 0,13 43 1,-14-47-1,0 0 0,13 41 114,1-10 0,3-3 0,1-13 0,0 5-79,1 2 1,0-6-1,5-7 1,-4-3-126,-1-1 0,4-2 0,-4-1 0,0-3-253,0-2 0,-1-2 0,-5-7 0,-1-1 155,-3 2 1,0 4-1,-8-2 1,-3-4-453,-4-1 0,2-11 0,-5 4 1,-1-4-1248,-1-2 0,-1-4 1,3-7-1595,5-1 3212,3-6 0,-5-9 0,-1-8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41:40.3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461 869 7252,'-1'-13'0,"-3"0"-311,-5-1 1,0 1-1,-3-1 1,-4-2 310,-3-2 0,-3-5 0,-4 2 0</inkml:trace>
  <inkml:trace contextRef="#ctx0" brushRef="#br0" timeOffset="1251">67 592 7943,'-14'-1'0,"1"-2"-70,0-1 1,4-7 0,2 3 0,1-4-99,3-1 1,2 0 0,1-2 0,3-1 16,5-2 1,3-5 0,11 3 0,1-2 53,2 0 0,6 0 0,-1-3 1,0 1 83,-3 3 1,0 4 0,-1 0-1,0 1 53,1-2 1,-2 4 0,-4-4 0,-3 5-45,-3 4 1,-2-1 0,0 5-206,0 3 136,-6 0 1,-1 1 197,-6-4 0,0-2 0,0-6-42,0 0 1,0-1 667,0 1 0,2 2 453,2 2 0,-1 4-773,6 10 1,-6 4-1,1 8 1,-2 7-91,-2 5 0,4 6 1,0 7-1,-1 4-91,-1 0 0,-1 3 0,2 2 1,3-1-232,1-2 0,-2-6 1,3 1-1,3-5-144,0-3 0,3-7 0,-1-2 0,0-7 41,0-4 0,-4-2 0,0-2-125,1-2 1,-3-3 246,2-6 223,-6 0 0,1 0 117,-8 0-168,2 0-231,-9 0-95,9 0-460,-4 0 168,6 0 0,2-4 1,1-2 130,1-1 1,2-2-1,-2-4 1,4-1 73,-1 1 0,5 0 0,-3-1 0,2-4 103,2-4 1,1-3 0,-1-3 0,0-1 110,0-2 1,0-5-1,0 1 1,-1-5 96,-3-4 1,-3 8 0,-6-1 0,0 7 129,0 5 0,-2 6 0,-2 0 0,-5 3 83,-3 4 0,-1 6 0,0-1 0,-2 1-15,-2 3 1,2 0 0,-2 0 0,2-1-85,2 1 1,0 1 113,0 2-430,-1 0-139,7 0 1,7 6-1,7 3 1,2 4 276,0 5 1,4 2 0,5 6 0,-1 2 190,2 3 0,-3-3 0,5 4 0,-1 0-158,1 3 0,-4 3 0,4 2 1,-2-2-33,-3-3 0,-1 1 0,-4-5 0,-2-2 18,-5-1 0,-2-7 1,-2-4-1,-2-2 134,-2-2 1,1 0 0,-6-1-1,-1-2 67,-2-1 0,4-6 0,-1 1-153,-1-2-113,4-2-592,0 0-267,6 0 81,0 0 1,0-6-1,0-3 344,0-3 0,0-2 1,0-2-1,0-3 125,0-2 0,4-7 0,2-7 0,1-3 175,4-1 0,-4-5 0,2-2 0,0 0 218,-2-4 0,0-1 1,-4 0-1,1 2 87,-1 5 1,-1 9 0,-2 5 0,-2 2-3,-2 1 0,-2 3 0,-4 2 1,1 4 30,-1 3 1,3 7-1,-2 0 462,-1 3-627,4 0 0,0 7-46,6 2 0,1 5 1,4 8-1,3 5 157,4 3 0,-3 3 0,0 3 1,1 4 104,2 3 0,-1 1 0,0 2 0,-4 2-132,-1 0 1,3 7 0,-5-2-1,-1 2-93,-2-2 0,-5 2 1,-3-6-1,-4-1-28,-3-3 0,-8-6 0,1-3 0,-1-3 1,0-2 0,1-9 1,-6-2-1,2-3-294,3-6 1,3-3 0,6-3 0,0 0-688,0 0 0,0-6 0,0-2 984,-1 1 0,1 1 0,0 6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57:08.8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1093 1 6372,'-6'13'0,"-1"0"0,-6 0 0</inkml:trace>
  <inkml:trace contextRef="#ctx0" brushRef="#br0" timeOffset="535">738 659 7875,'0'-13'-135,"0"4"0,0 0 0,-2-1-148,-2-2 1,2 3 0,-4 1 217,1-3 0,2 6 65,-6 0 0,0-2 0,-4 0 0</inkml:trace>
  <inkml:trace contextRef="#ctx0" brushRef="#br0" timeOffset="1251">198 619 7221,'-18'0'0,"-1"0"48,-1 0 0,4 0 1,-3 0-1,1-1 528,1-3 1,-1 1 0,5-6-314,0-1 1,4 2-320,0 0 790,6-1-672,-3-4 0,12 5 1,3 4-1,3 2 81,1 2 0,4 0 0,2 0 0,3 0-46,6 0 1,-2 0 0,7 0 0,-3 0-57,1 0 0,6 0 1,-2 0-1,4 0 0,5 0 0,-1-1 1,5-2-1,3-3 20,5-1 0,2 2-1,5-3 1,-3-3 4,-2 0 1,5-2 0,-3-1 0,0 3 55,-3 2 0,-7-1 0,-3 5 1,-2 2-38,-2 2 0,-8 1 1,-5 1-1,-2 2-79,-1 2 0,-1 5 1,0-1-1,1 2-48,-1 3 0,-4-6 0,0 1 0,1 1-45,2 2 0,1 0 1,1-2-1,-1-3 49,0-1 1,2 0 0,3-3 0,2 1 15,1-1 0,4-1 0,-3-4 0,5-1 22,4-1 1,-3-2 0,2 2 0,0-4 12,1 1 0,-2-3 1,5 4-1,-2 0-7,-2 0 1,-2 0 0,-2 4-1,2-3 18,3 2 1,-2 2 0,5 1-1,0 0 29,0 0 1,-2 0-1,6 0 1,2 0-4,-3 0 1,2-5 0,-3 1-1,2 1-17,1 2 1,0-4-1,-3 1 1,-2 1-14,-1 1 0,-1 1 0,-3-2 0,2-1-16,-1 1 0,-7 1 0,-2 4 0,-1 1-32,1 1 1,-3 6 0,2-2 0,0 0-49,-4 1 1,0-2 0,0 4 0,2-4-44,-2-1 1,-1 3 0,-2-4 0,1 1 3,-1 0 1,-4-1-1,-2-5 1,-1 0-107,-2 0 0,-3 0-418,-1 0 93,-5 0 1,-4 0-1,-8 0 547,-5 0 0,-3 0 0,-1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57:06.8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106 830 6772,'-13'-13'0</inkml:trace>
  <inkml:trace contextRef="#ctx0" brushRef="#br0" timeOffset="450">119 804 7551,'7'7'-678,"-1"-1"925,-6-6 1,0-6-20,0-3 1,-1 2 0,-2-2-12,-1-1 1,-1 2 0,4 1-1,-2 0 318,-2 0 0,1 2-84,4-4 0,-4 1-265,-1-6 0,-1 6-286,2-1 0,2 5 18,-2-5 1,1 6-247,-1-2 294,2 4 1,-4 2 19,6 4 1,0-2-1,0 6-47,0 1 1,2-3 48,2 2 1,-1-6 4,6 1 1,0-2 0,4-2 7,0 0 0,-4-2 0,0-1 104,1-1 0,0-6 0,0 2 474,-1 1 1,-6 0-153,1 2 1,-8 4-1,-5-4-303,-2 4 0,-4 1 0,-1 0 0,-2 1-316,2 4 0,2-4 1,0 5-418,1 0 0,0 0 1,1 4-1725,4-1 2333,2-6 0,0 8 0,-1-3 0</inkml:trace>
  <inkml:trace contextRef="#ctx0" brushRef="#br0" timeOffset="1150">224 1 8057,'-13'7'543,"4"-1"1,1-6 0,-3 0-259,0 0 0,-2 1 0,-1 2 0,1 3-195,0 1 0,-4 2 0,-1 4 0,2 0-38,1 1 0,7-1 1,-1 0-1,0 0-255,2 0 0,-1 0 0,5 1 1,-1-1-57,1 0 1,2-4-1,2-2 1,3-1 174,5-3 0,7-2 0,3-1 1,0-1 111,0-4 0,5-2 0,-4-6 0,2 0 50,0 0 0,-6-1 1,2 1-1,-4 0 243,0 0 1,-7 4 0,-1 0 342,0-1 0,-6 0-805,0 1 1,-6-1-1,-7 5 1,-1 3-513,1 0 653,6 2 0,-5 0 0,5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57:13.1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 93 6132,'0'-9'-73,"0"0"105,0 6 1,-2-2 188,-2 5 1,1 0 56,-6 0 0,5 0 166,-5 0-263,0 0 1,0 0-127,0 0 0,5 0-173,-5 0 56,6 0 322,-2 0 125,5 0 1,1 0-163,3 0 0,-1 0 1,6-2-110,1-2 0,2 2 0,1-2-64,0 2 0,1 2 1,-1 0-1,0 0-35,0 0 0,2-1 0,1-2 1,1-1-25,-1 1 1,3 1 0,0 2-1,2 0-15,2 0 1,-2-4 0,1-1-1,1 3 58,2 0 0,-3 1 0,-2-2 0,1-2 43,-1 2 0,1 2 0,2 1 1,-2-2-16,-2-2 1,0 3-1,-2-4 1,4 4-21,-1 1 0,1 0 1,-5 0-1,3 1-62,1 4 0,-4-4 0,3 3 1,-1-2-1,-1-2 1,1 4 0,-3 1 0,1-2 9,1-2 0,1-1 1,-5 0-1,0 0 14,0 0 0,5 0 0,-1 0 0,0 0-4,-3 0 1,-1 4 0,0 1 0,1-2 0,-1-2 1,0-1 0,2 0 0,1 2 28,1 2 1,1-2-1,-5 2 1,0-3 19,0-1 0,0 0 1,2 0-1,1 0 2,2 0 0,1 0 0,-3 0 1,1 0-31,-1 0 1,3 0 0,-1 0 0,0 0-45,1 0 0,-3 0 1,4 0-1,1 0-9,-1 0 1,-2 5-1,2-1 1,1-1 52,-1-1 1,2-2-1,3 0 1,-2 0-4,-1 0 0,0 0 0,4 0 1,1 0 20,-1 0 1,-4-5-1,0 1 1,1 1-36,2 1 1,6 2 0,-2 0 0,-2 0-27,-4 0 0,-1 0 1,4 0-1,1 2-2,-1 2 1,0-2-1,1 4 1,-1-2 10,0 0 1,1 1-1,-1-5 1,0 0-57,0 0 0,5 0 0,1 0 0,2 0 11,3 0 0,-4 0 0,1 0 1,-1 0 52,1 0 0,1 0 0,3 1 0,-3 2 11,-4 2 0,1-1 0,0-3 0,1 2 43,-1 2 1,-1-1-1,-4-4 1,3 2 25,0 2 1,7-3-1,-2 4 1,3-4-77,1-1 1,-3 0 0,0 0 0,2 0-32,0 0 0,5-4 1,-10-1-1,2 3 30,0 0 0,-1 2 0,1 0 0,-3 0 34,1 0 0,-6 0 1,5 0-1,-1 0 45,0 0 1,0 0-1,-4 0 1,3 0-55,0 0 0,5 0 1,-4 0-1,0 0-13,1 0 0,-3 0 0,6 0 1,2 0-18,1 0 1,-3 0-1,0 0 1,0-1-6,-1-4 1,4 4 0,-4-4-1,1 4 15,0 1 1,-4-4-1,4-1 1,0 2 29,-2 2 0,1-1 0,-5-1 0,2-1 44,-2 1 1,3 2 0,1-1 0,-1-1-18,0-1 1,0-1 0,-3 5 0,4-1-28,0-3 1,-4 2 0,2-2-1,-3 2-18,-2 2 1,5 0 0,0 0-1,-2 0 9,-1 0 1,0 0-1,1 0 1,2 0-35,-2 0 0,3 0 1,-1 0-1,-1 0-33,3 0 1,-4 0 0,4 0 0,0 0 9,-4 0 0,0 0 0,0 0 1,2 0 2,-2 0 0,4 0 1,-3 0-1,0 0 29,-3 0 0,4 0 0,0 0 1,-2 0 5,-1 0 1,0 0-1,1 0 1,2 0 2,-2 0 0,3 0 0,-1 0 0,-1 0 7,3 0 0,-1 0 0,4 0 0,-2 0-1,-2 0 0,3 0 1,-1 0-1,1 0 4,2 0 1,3-4 0,-6-1 0,1 3 6,0 0 1,-1-2 0,3-1 0,-4 2 11,-1 2 0,1 1 1,-4 0-1,1 0 6,0 0 0,2 0 0,-1 0 0,-2 0 6,-1 0 0,2 0 0,1 0 0,0 0-36,1 0 0,-3 0 1,5 0-1,0 0-31,-1 0 1,-4 0 0,2 0 0,-3 0 14,-2 0 0,5 0 0,0 0 0,-2 0-13,-1 0 1,-2 0 0,2 0-1,1 0-12,2 0 0,0 0 1,-5 0-1,2 0-24,2 0 1,0 0 0,3 0-1,-1 1 18,-2 4 1,-1-4-1,0 5 1,3-2 12,2 1 0,-5 1 1,2-3-1,-3 1 24,-2-1 0,5 3 0,-1-2 0,0-1 12,-2-1 0,2-2 0,2 0 1,1 0-3,-1 0 0,0 0 0,-3 0 0,3 0-4,2 0 0,0 0 0,1 0 0,-3 0-2,0 0 1,0 0 0,3 0 0,-2 0 18,-1 0 1,0 0 0,3 0 0,-3 0-20,0 0 0,-2 0 0,5 0 1,0 0-17,-2 0 0,6 0 0,-6 0 0,4 0-15,2 0 1,-7-2 0,8-1-1,-2-1 3,0 1 1,3 1-1,1 2 1,2-1 22,-1-3 1,-2 2-1,-2-2 1,2 2 9,3 2 0,-3 0 0,3 0 0,-3 0 8,-2 0 0,1 0 1,-2 0-1,-2 0 22,-1 0 0,0 2 1,3 1-1,0 1-40,2-1 0,-8-2 0,8-1 0,-4 2-62,-2 2 1,5-2 0,-1 2 0,3-2-33,-3-2 1,2 0-1,-5 0 1,3 0 63,1 0 0,-1 4 0,-1 0 0,-2-1 79,2-1 1,1-2 0,1 0 0,1 0 19,-1 0 0,-4 0 0,0 0 0,3 0-10,5 0 0,-7 0 0,4 0 0,-2 0-55,0 0 0,1 0 0,1 0 0,-1 0-31,1 0 0,-2 0 0,-1 0 1,-2 0 23,1 0 1,-2 0 0,1 0 0,0 0 42,-1 0 0,4 0 0,-5 0 0,2 0-13,1 0 1,-6 0-1,4 0 1,1 0-18,3 0 1,-7 0 0,5 0 0,-4 0 17,-1 0 0,1 0 0,-2 0 0,0 0 25,0 0 1,-3 0 0,0 0 0,-1 0-6,0 0 0,-4 0 0,-1 0 1,-2 0 46,-3 0 1,-1 0-1,-2 0 1,0 0-17,0 0 1,0 0 0,0 1-96,0 4 1,-4-4-265,0 3 1,-5-1-168,5 2-64,-6-4 183,3 5 1,-7-6-338,-4 0 0,2 0-920,-6 0 1,-1 0 1581,-7 0 0,2 0 0,-4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57:16.9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475 632 7883,'-13'-9'0,"-1"1"-14,1-3 1,0 0 0,0-3-1,0 1-16,0 0 0,-1 0 1,1-2-1,0-1 19,0-1 1,-2-1 0,-1 5 0,-3 1 90,-1 4 0,2-3 1,-4 5-1,-1 1 80,-2-1 0,-1 1 0,-1 5 0,2 0 130,3 0 0,3 2 0,6 1 0,0 3 12,0 1 1,6-3 0,2 5-235,4 1 0,1 2 0,1 1 4,4 0 0,-2 5 1,4 1-1,0 3 194,1 6 0,-6 4 0,4 9 1,-1 3-8,-1 4 0,5 9 1,-5 6-1,-1 4-13,-1 3 1,-2 5-1,0-3 1,0-2-148,0-3 0,4-6 0,0-14 0,1-7-193,1-8 0,-3-1 1,4-5-1,-1-6-483,-3-3 1,-2-4-413,-1 0 438,0-6 1,0-2 0,0-10-718,0-4 0,5-4 1268,-1-4 0,12-10 0,-1-6 0</inkml:trace>
  <inkml:trace contextRef="#ctx0" brushRef="#br0" timeOffset="1249">356 316 7891,'-9'0'0,"1"-1"0,-3-2 13,0-2 1,-2-3 0,1 2 0,2-2 78,1-2 1,2 3-1,-2-2-93,4-1 0,0-2 502,0-1 1,1 4 91,4 1 1,6 5 0,2-2-229,4 4 1,1 1 0,2 0 0,2 1-142,5 4 0,3-4 0,2 3 0,0-2-111,4-2 0,3 0 0,5 0 0,2 0-18,3 0 1,1 0 0,7 0-1,-1 0-144,3 0 1,0 0-1,-4 0 1,-2 0 3,2 0 1,5-2 0,2-2 0,-1-3 150,-2-1 1,-1-3 0,1 2-1,1-3-6,2-1 0,2 4 1,-4 1-1,4-1-5,1 1 0,0-3 1,3 3-1,-3 0-45,-2-1 1,4 6 0,-4-3-1,1 2-32,-1-1 0,-1 1 1,-4 4-1,0 0 47,-1 0 1,5 0 0,0 0 0,-3 0-24,-4 0 0,1 0 1,-1 0-1,4 0 31,3 0 1,0 0 0,-3 0 0,3 0 11,5 0 0,1 0 0,0 0 1,-3 0-89,-2 0 1,4 0-1,-2-2 1,1 0 70,2-3 0,0 1 0,-8 2 0,4-1 17,1-1 0,-5-2 1,2 3-1,-2-1 6,-3 1 0,2-3 0,2 2 0,1 1-50,-2 1 1,-5 2-1,-3 0 1,-2 0-14,-2 0 1,2 0 0,0 0 0,1 2 20,-1 2 1,5-2 0,-3 2-1,1-1-59,0 1 0,-5-2 0,0 2 0,-2-1 21,-1 1 1,4-2 0,0 4 0,-2-2-41,-1 1 1,-1-1 0,-1-3 0,1 2 11,-1 2 1,-1 1 0,-1-4-1,-2 3 20,1-2 0,5 3 0,0-2 1,-4 0-1,-4 2 1,4-3 0,-2 5-1,3-3-1,2-2 0,-1 0 1,1 0-1,-1 2-62,1-3 0,3 0 0,1-2 0,-3 0 43,-4 0 0,1 0 0,-3 0 1,1 0-13,0 0 0,-3 0 0,-4 0 1,2 1 29,-2 4 0,4-4 1,-1 5-1,0-2 40,0 1 0,-1 1 0,-3-3 0,1 1 16,2-1 1,4 3 0,-5-2-1,1-1-28,1-1 0,2-2 0,4 0 0,-1 0-66,-2 0 0,-5 0 0,5 0 1,1 0 13,-3 0 0,-1 0 0,-7 0 0,-1 0 48,-2 0 0,0 0 0,4 0 0,0 0 58,1 0 0,-1 0 0,-1 0 0,-2 0-52,-1 0 1,-1 0 0,2 0 0,-3 0 20,-1 0 1,0 0 0,-2 0 0,0 0-15,-1 0 1,-6 0 0,-1 0-1,1 0 0,-2 0 0,-1 1 192,-1 3-50,-2-2-181,2 10 1,-3-11-7,6 3 1,-5 2 32,5-1 0,-5 1 5,5-2 1,-4-1 0,2 6 69,-1 1 0,0 3 0,-4 5 0,3 4 1,-2 2 1,3 9-1,0 3 1,-1 7-54,1 5 0,-1 7 0,-5 4 1,0 1 10,0 3 0,0-3 0,0 0 0,0-3-14,0-6 1,0 0 0,0-7 0,0-2-9,0-1 1,0-7-1,0-3 1,0-5-18,0-4 0,0-2 1,0-3-15,0 0-1578,0-5 307,0-6 0,1-6 1,2-2-2206,1-2 3469,1 2 0,1-9 0,1 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57:19.3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249 428 7822,'-38'0'92,"3"0"0,-2 4 1,6 0-1,3-1 368,5-1 1,4-2-1,6 0 25,0 0 0,5-2-274,4-2 1,4 1 0,4-4-119,5 1 0,4 1 0,3 5 0,5 0-13,4 0 0,0 0 0,10 0 1,1 2 35,2 2 0,9 4 0,4 3 0,6 0-50,3-3 0,2 0 0,5 2 1,5-3 16,7-1 0,4-2 0,5-4 0,-5-1 39,-2-3 1,-7-4 0,-2-6-1,-6-2-8,-11-2 1,-2-1 0,-11 3-1,-2-3-50,-4-2 1,-11 10 0,-1-2 0,-7 1-168,-5 0 1,-3-1-752,-1 0 278,-2 6-790,-6 1 725,0 6 1,0 1 0,0 4 640,0 3 0,0 4 0,0 1 0</inkml:trace>
  <inkml:trace contextRef="#ctx0" brushRef="#br0" timeOffset="233">1947 20 7822,'13'0'539,"0"0"0,-1-2 483,-3-2 1,1 1-592,-6-6 1,1 8-261,-5 1 1,-2 11-1,-4 11 1,-7 3 35,-7 1 1,-1 8-1,-1 4 1,-1 4-21,-2 1 0,0-2 0,3-3 1,5-2-527,2 0 1,8-7 0,2 1 0,4-2-512,1-1 0,1-7 0,4-2 1,5-4 10,6-1 0,-1 1 839,2-1 0,4 6 0,-1 1 0</inkml:trace>
  <inkml:trace contextRef="#ctx0" brushRef="#br0" timeOffset="1047">2697 625 7773,'-22'13'0,"0"0"197,-1 1 1,2-7 0,1-3-1,1-1 301,3 2 0,5-4-398,3 3 0,11-2 1,2-4-1,10 0-101,7-3 1,10-4 0,8 3 0,6-1-41,6-3 1,8 0 0,5-1 0,9 3-9,3-3 1,9 0-1,8-2 1,-42 6-1,1 0 109,5 1 1,1-1 0,3 1 0,1-1-1,3 1 1,1-1 0,1 0 0,0-1-42,2 0 0,0-1 0,6-1 0,0-1 0,3-2 0,0 0 0,3 0 0,0 0 61,0 0 1,0-1 0,0-1 0,0 0 0,3-1 0,1 1 0,0 0 0,0-1-28,2 0 1,0 0 0,-7 4 0,-1 2 0,-1-1 0,0 2 0,-4 2-1,-1 2-62,-1 2 1,-1 1 0,-2 1 0,0 1 0,-1 0 0,0 0 0,-3 0 0,-1 1-88,-4 2 1,0-1-1,-4-1 1,0 1-1,-5 2 1,0 1-1,-2-1 1,0 2 95,47 6 0,-5 4 0,-4 0 0,-5 0 0,-2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58:20.8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380 0 7825,'-5'13'158,"-4"-5"1,-7-4 0,-3-1 366,-2 1 0,1-2 0,-2 2 0,3-2 258,0-2 0,4 0 0,-2 0-582,2 0 0,6 0-727,0 0 1,6 1 0,-1 3-402,3 5 1,1 3 0,0 1 926,0 0 0,5 0 0,3 1 0</inkml:trace>
  <inkml:trace contextRef="#ctx0" brushRef="#br0" timeOffset="351">157 198 7825,'-14'0'172,"0"0"0,-2 0 0,-2 0 275,2 0 1,1-5-1,2 1 1,0 1 281,0 1 1,4 2 36,0 0-587,7 0 1,-3 2-1,10 1-61,3 1 1,10 5-1,4-3 1,3 0-119,1 0 0,2-1 1,2-2-1,6 3 60,2 1 1,1-4-1,-1 2 1,-1-4-57,-2-1 1,1 0 0,5 0 0,0 0-43,-3 0 0,-7 0 1,-2 0-1,-5-1-562,-7-4 316,-2 4 0,-8-6 0,-5 4 0,-8-2-955,-7 2 1239,-3 2 0,-9 1 0,-3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58:13.8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1 7978,'-6'13'274,"-3"0"0,2-6 0,-2-1 977,-1 0 0,-2-4-864,-1 2 1,4 2-1,0 0-134,-1 1 0,3-3 0,-1 5 0,1 0-58,0-2 0,0 5 0,-4-3 1,4 4-84,1 4 0,-3-2 0,4 4 0,-1 0-44,0 3 1,-3-1 0,5 0 0,1 3 34,1 1 0,2 1 0,0 0 1,0-1 5,0-3 1,2 3 0,2-3-1,5 1-7,3-1 1,1 2 0,0-5 0,0 0-83,0 0 0,0 0 0,1-3 0,-1 1 49,0 0 1,0-3 0,-1-1-1,-2 2 4,-1 2 0,-2-2 1,2 3-1,-3-4-53,0-1 0,-4 2 0,6 1 0,-2 2-69,-3-2 0,-2-2 171,-1 0 481,0-1 1,0-7-310,0-6 1,-4-2-212,-1-7 1,1 1-1,2-4-225,-2 3 0,3-3 0,-5 5 1,1-2-192,1 1 0,-2 3 1,2-4-58,-5-1 0,-3 0 0,-1 0 0,1 1 138,4-1 0,-4 2 1,3 0-1,-3-3-17,-1 0 1,0-3-1,0 0 1,1-2 48,3-2 0,-2-1 0,2 3 0,-1-3 195,1-1 0,-1-1 0,5-2 1,2 1 63,2-2 0,1 4 0,0-2 1,1-1 11,4-2 0,2 0 0,5 1 0,-2 2 18,-1-1 1,4 0-1,5-1 1,-2 2-48,-2-1 0,4 4 1,-1 0-30,-1 0 0,-1 4 0,-3-2 251,-3 2-161,-4 8 0,-10 1-63,-4 6 0,1 0 0,0 0 30,-3 0 0,4 0 51,-2 0 1,5 0 0,-3-2 88,1-2 1,1 1 113,5-6 270,0 1-3,0 0-531,-5 2 0,-1 8 0,-5 2 0,4 5 30,1 3 0,0 5 0,4 2 0,-3 3-18,2 6 1,-3 0-1,2 7 1,1 2-11,2 1 1,1 7 0,0 2-1,0 1 41,0 0 1,0-1-1,0 1 1,1-5 33,3-7 0,4-4 1,5-7-1,0-1 14,0-2 0,2-8 0,2-1 0,5-7-62,3-4 1,0-2 0,-2 0 0,-2 0-430,-2 0 1,-1 0 0,-5-2-687,0-2 0,-6 4 1,-4 0-614,-6 7 1,0 5 1658,-6 1 0,1 6 0,-5 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58:29.0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238 209 7947,'-18'0'0,"1"0"0,1 0 952,1 0 0,6 0-881,0 0 1,8 0-1371,1 0 767,6 0 1,7 0 531,0 0 0,0 0 0,1 0 0</inkml:trace>
  <inkml:trace contextRef="#ctx0" brushRef="#br0" timeOffset="417">290 25 7947,'0'-9'928,"0"0"0,-1 7-666,-3-3 1,-2 11 0,-6 7 0,0 8-45,-2 3 0,-4 9 0,2 2 0,-3 4-23,-1 5 1,-2 3 0,-5 7 0,1 2-169,0 1 1,5 6-1,4-2 1,4 3-73,4 2 1,3-4 0,6-1 0,1 2-85,4 1 1,2-5-1,6-8 1,2-12 73,2-11 0,-1-12 1,6-8-1,2-3-146,1-2 0,-3-3 0,0-4 0,1-6-471,2-6 1,-5 1 671,-2-2 0,-4-4 0,0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58:49.1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573 92 7917,'-15'-6'0,"-1"-2"0,-2-4 388,2-1 0,7 4 1,5 0-379,3-1 0,6 3 0,4-1 0,3 2-382,1 4 1,-4 0-1,0 2 1,1 0 0,-4 6 0,-2 3 0,-2 4-189,-2 4 560,-6 4 0,-7 5 0,-8 1 0</inkml:trace>
  <inkml:trace contextRef="#ctx0" brushRef="#br0" timeOffset="368">72 197 7885,'-13'0'348,"0"0"1,-5-5 94,1-4 1,7-3 0,10-2 0,8-3-455,9 0 1,7-1 0,9 5 0,-1 1 41,0 4 1,9 2 0,-2 6 0,2 0 150,0 0 0,5 6 0,3 2 1,8 6-75,9 3 0,3-1 0,8 5 1,5-1-96,3 1 1,7-5-1,5 1 1,-1-3-37,2-6 1,-3-2-1,-44-5 1,-1-2-1,1 1 1,-1 0 146,50 0 0,-2 0 0,-6 0 0,0 0 79,0 0 1,2 0 0,-6 0 0,-11 0 103,-7 0 1,-11 2 0,-7 1 0,-8 2-99,-7 3 1,-15-5 0,-10 2-493,-5 1 0,-3-3-109,-4 6 0,-1-6 0,-4 1-313,-3-2 0,-4-7 1,-1 0 704,0-3 0,-6-1 0,-2-4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58:50.8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195 80 7876,'-26'-6'-12,"0"-3"0,4 2 1,1-2-1,1 0 649,-1 2 0,5-3 0,-1 5 2084,2 3-2347,8-6 1,4 7-376,12-4 1,1 4 0,12 1 0,1 0-12,2 0 1,7 4-1,3 2 1,5 0-194,4 0 0,-3 3 0,4-3 1,0-1-226,4 1 0,6-1 0,2-5 0,0 0 4,2 0 0,-1 0 0,5-2 0,-1-2-787,1-5 1213,-5 3 0,6-11 0,-4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41:46.2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567 130 8250,'-15'-12'171,"-1"-6"1,-2-4 512,2 0 0,-3 0 1,2 8-1,-1 4 19,-1 2 0,0 7 0,-4 11 1,1 12-476,-2 10 1,-6 9 0,-4 7 0,-1 9-290,0 6 0,4 5 0,-3 0 0,1 4 108,-1 1 1,11-6 0,1-1-1,7-9-401,6-7 1,4-10 0,5-10-1,1-3-332,3-6 0,4-1 0,6-7 0,4-2-42,4-2 1,3 1-1,1-4 1,2 0 727,3 0 0,8-2 0,8-4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58:51.3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0 106 7954,'0'-13'678,"0"-1"0,0 1 0,3 1 0,6 2-448,8 1 1,8 5 0,6-3-1,6 1 5,5 3 1,11-3-1,8 2 1,3 1-125,2 1 1,0 2 0,1 2 0,1 1-132,-3 1 0,-6 5 0,-12-3 0,-3 1-26,-6 3 1,0-2 0,-8-1 0,0-1-114,-3-3 0,-2 0 0,-1 0 0,-4 1-184,-1-1 1,3-2 0,-3-1 0,0-1-595,0-3 0,5-4 937,-2-5 0,8 0 0,4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58:51.9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1 290 9725,'1'-13'0,"5"0"217,7 0 1,11-5 0,8-1 0,3 0 4,6 0 0,1 2 0,10 3 1,5 3-22,5 2 1,1-1-1,9 5 1,0 2-159,2 2 1,1 1-1,1 1 1,1 2-147,0 2 0,-7-1 0,0-4 1,-3 0-18,-1 0 0,-6 0 0,-4 0 1,-7 0 23,-5 0 0,-3 0 0,-3 0 0,-1-1-18,-2-4 0,-4-1 1,4-4-1,1 0-768,2-5 1,3 2 881,3-4 0,3-4 0,6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58:52.3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40 7776,'0'13'776,"0"0"1,8-6 0,5-2 0,10-5-638,11-5 0,3-2 1,11-6-1,3 1-55,5 3 1,5-2 0,8 3 0,2 1 279,3 3 0,0 2 1,5 2-1,2 0-41,2 0 0,-3 2 1,4 1-1,-4 1-418,-1-1 0,0 3 1,-1-2-1,-4 1-142,-4 0 1,-8-3-1,-5 2 1,-3-2-290,-1-2 1,-8 4 0,-4 0 0,-6-1-471,-3-1 996,-7 4 0,0-5 0,-5 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04:03.0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263 111 8143,'-20'-24'198,"2"0"0,4 4 1257,0 1 1,7 6-1147,3 4 1,8 7 0,3 2-1,2 8-399,0 3 0,0 10 0,4 5 0,-1 9 50,-4 8 1,0 3 0,-5 10 0,1 5 63,-1 10 0,-3 12 1,-6 9-1,1-41 1,-2 1 67,0 3 0,-2 2 1,-2 0-1,0 2 0,2 5 1,-1 0-1,0 1 0,0 1-79,-2-1 1,1 0-1,0 2 1,1 0-1,0-2 1,0-1-1,0 3 1,1 2 89,0 3 1,1 1 0,-1 4 0,-1 1 0,1 3 0,1 0 0,0 0 0,0-1-36,0 0 1,1 0 0,3-2 0,1 0 0,0-1-1,1 0 1,2-4 0,0-2-121,2-3 1,1-3 0,0-5 0,1-3-1,11 39 1,1-9-42,1-8 1,0-7 0,-7-12-1,-3-7 75,-1-8 0,3-9 0,-5-2 1,0-2 122,2-2 0,-4-7 0,2-3 0,-2-1 200,-2-2 1,0-3 0,0-1-1,-2 0-96,-2 1 1,1-1 0,-4 0-763,1 0 0,0-6 0,3-1 63,-1 0 1,-2-4-1274,1 2 1285,4-3 0,-6 1 261,2 2 0,4-1 60,-4 6 0,4 0 0,1 4 1,0 0-368,0 0 0,0 2 0,0 2 524,0 5 0,6 3 0,1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04:21.1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112 1870 8236,'-37'-5'256,"6"-1"1,9 0 662,6 1 1,10 0 0,6 4-445,8-4 0,9 4 0,5-5 0,3 2-958,1-1 1,2-5 0,3 3 0,4-2-4,3 0 1,2 0 0,-2-2 0,0 0 485,1 3 0,-2-1 0,8-4 0</inkml:trace>
  <inkml:trace contextRef="#ctx0" brushRef="#br0" timeOffset="1150">730 1777 8165,'-22'18'68,"0"-1"0,6 1 0,0-5 0,6 0 494,6 1 0,2-1 1,2 0-1,2 0-114,2 0 0,9-4 0,9-2 1,3-1-323,1-3 0,6-2 0,4-1 0,3 0-103,5 0 0,-2-1 1,7-2-1,-1-3 26,-1-1 0,4 0 1,-3-2-1,5 3 28,4 0 0,-2 5 0,5-4 0,0 4 188,0 1 1,2 0 0,4 1 0,-1 2-51,1 2 1,0 5-1,0-3 1,1 2-144,3 0 1,-2-2-1,0 2 1,-2-5-10,0-2 0,-2-2 0,11 0 1,1-2 59,1-2 1,2-4 0,-1-6 0,-2-2-83,-1-2 1,-7 1 0,3 4 0,-4-1-9,-1 1 0,1 3 0,2-2 1,-1-2-62,-3-1 1,1 0 0,-5 2 0,5-1-75,4-4 0,-7 3 1,3-2-1,-2 2 44,0 2 0,-2 0 0,-4 0 1,-2 0 28,-5-1 0,-5 3 1,0 0-1,1 1 50,0-4 0,-9 0 0,1-3 0,-1 2 4,0 2 0,-2 0 0,-3 0 0,-2 0 13,-6-1 0,1-3 0,-5-2 0,1-2 100,-1-2 1,-4 3 0,2-2 0,-2-2 13,1-1 1,-5 3 0,-6 0 0,-1-1-68,-3-2 1,-2 0 0,-1 2 0,0 0-57,0-5 1,-1 1 0,-3-3 0,-5 2-62,-3 2 0,-3-7 1,-1 0-1,-3-2-66,-1 0 1,-2 5 0,-4-2-1,-1 0 108,1-3 1,-2 1 0,-1 1 0,-3-1-33,-2 0 0,-2 4 1,-7-6-1,-1 1-20,2 2 1,-5-4 0,-3 6 0,-5 1 30,-7-2 1,4 5 0,-1-1 0,1 5 18,-4 0 1,-2 2 0,-2 1-1,0 1-5,1 3 1,-1 1 0,0 0 0,-1-1-11,-4-1 1,9 1 0,-4 5-1,0 3-92,-3-3 1,0 4-1,-4 0 1,0-1 94,0 1 0,0 4 0,-3-1 0,0 2 65,-5 2 0,2 2 0,-4 2 1,3 5-79,1 3 1,-2 1 0,1 0 0,1 0 52,6 0 0,5 0 0,5 1 0,2-1-30,-2 0 1,5 0-1,-1 0 1,2 0-91,0 1 1,-6 0-1,3 2 1,2 2 20,5-2 0,0 0 0,5 0 0,-5 3 48,-4 2 1,8 1 0,-3 4-1,4 0 36,1 1 0,4 0 0,-4 3 1,1 0-3,4 0 0,1-1 0,2 2 0,-1 2-57,1 1 1,5 2 0,3-5 0,5 0-57,4 1 1,-1-3 0,5 5 0,2-1-29,1 1 0,2-3 0,0 4 0,0 2 54,0 1 1,5 0 0,4-2 0,1-1 7,-1 2 0,2-2 0,-2 1 0,2 2 57,2-1 1,2 4 0,1 3 0,1-2 58,-1-1 1,3-1 0,0-2 0,1-2-41,3-1 1,2-4 0,1 3-1,2-2-22,2-3 1,-1-5 0,6-2 0,3 0-136,4-2 0,-1-1 0,3-6 0,-3 0-88,-2 0 1,2 1-1,1-1 1,2 0-239,-2 0 0,3 0 1,0 0-1,2 2-360,3 3 0,-5-4 0,-2 5 1,0 2 826,0 5 0,-2 6 0,4 8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05:38.8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343 1581 8443,'-13'-5'855,"0"1"1,0-5-1,-1 5 1,3-1-17,2-1 0,3 3-1005,6-5 0,0 3-1505,0-4 0,-4 5 1671,-1-5 0,-5 1 0,3-6 0</inkml:trace>
  <inkml:trace contextRef="#ctx0" brushRef="#br0" timeOffset="1084">264 1449 8874,'-6'7'1954,"5"-1"1,-4-6-1865,10 0 0,2 0-387,6 0 0,0 0 0,1 0 184,-1 0 1,-5 0 0,1 0 0,0 2 182,-2 2 0,5-1 1,-5 6-1,2-1 128,0 0 1,0 3 0,4-3-1,0 0 61,0 1 0,2-1 0,2 2 0,4-3-126,-1-1 0,5 3 1,-1-5-1,3 1-157,4 0 1,4-2 0,-3 5 0,2-3-32,3-2 1,1 0 0,1 0 0,1 2 10,-1-2 0,1-2 0,-1-1 1,1 0 35,-1 0 1,1 0-1,-1 0 1,1 0 124,-1 0 1,2 0-1,1 0 1,2 0-7,-1 0 0,2 0 0,-1 0 1,0 0-84,1 0 1,-4 4 0,3 2 0,-3 0-31,-2 0 0,5 4 0,0-2 1,-1-1-6,-3-3 0,4 2 1,0-2-1,0-1-19,1-1 0,-4-2 0,3 0 0,-1 0 9,1 0 1,-1 0 0,7 0 0,0 0 8,-5 0 0,2 4 0,-3 1 0,0-2 48,1-2 1,-4 3 0,3 1 0,-3-2 30,-2-2 1,7-1-1,1 0 1,1 0 31,0 0 1,0-1 0,4-4 0,-1-3 4,1-4 0,-3-1 0,5-2 0,-4-1-3,-1-2 0,8-5 0,3 1 0,0-3-75,-3-1 1,-3 0 0,-1-1 0,1 1-38,3 0 0,-9 4 0,1 1 0,-7 1-21,-2-1 0,-5 4 1,-2-4-1,-2 2 105,-6 3 1,-5 1-1,-6 1 1,-1-2 89,0-2 0,-1 1 0,-2 2 1,-3-1-47,-1-2 1,-2-5 0,-4 2 0,2 0-69,2-1 0,-2-5 1,2-3-1,-2-1-76,-2-1 1,0-2 0,0-5 0,-2-1-40,-2 1 0,-4-1 0,-5 1 0,0-1 26,0 1 0,-5 3 0,-1 3 0,-3-1 81,-5 1 1,-6 3 0,-6 0 0,-2 2-9,-3 1 0,-3 1 0,-5 0 0,-2 0 83,-3-1 0,-2 2 1,-4 2-1,0 1-60,-4-1 1,1-1 0,-4 2 0,3 3-61,1 0 0,-6 5 0,-2-4 1,-2 3-10,1 2 0,-3 6 1,4 1-1,-7 2-25,-6-1 0,5 1 0,-6 4 0,5 1-14,-1 4 1,-2-2 0,-5 5 0,2 3 59,1 0 1,5 3-1,-3-1 1,-1 0 28,1 0 0,6 0 0,-1 0 0,7 1-72,2-1 0,-4 1 0,3 2 0,1 2-41,6-2 1,0 5 0,5 0 0,-3 4-66,-2 2 0,6-1 0,3 2 0,3 3-63,1 4 1,0 4 0,2 4 0,1 2 85,2 2 0,6-3 0,-1 4 0,5 3 102,3 5 0,6-8 0,0 2 0,5-5-51,7-1 1,2 0 0,3-6 0,4-3-129,3-4 0,4-4 0,1-2 1,0-1-212,0-3 1,6-4 0,2 0 0,4-2-726,1-2 0,6-4 0,3-1 1127,3 3 0,7-5 0,2-1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05:47.0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119 131 8271,'0'-9'1091,"0"0"-764,0-1 1,0 2 0,0 0 88,0-3 1,-4 4 0,-1-2 260,2-1 0,2 3-106,1-2 0,0 5-19,0-5 0,0 4 39,0-3 0,1 5-309,4-2 1,-4 5 0,3 5-101,-2 4 1,-2 2 0,0 2-1,0 1-12,0-1 1,0 0 0,0 0 0,0 2-83,0 2 1,0-2-1,0 4 1,0-2-37,0 1 1,0 1-1,1-1 1,2 3 94,2 4 1,3 2 0,-2-1 0,0 0-68,0 1 0,3-1 0,-3 0 0,1 2 9,3 3 1,-2-3 0,-1 2 0,-1 0-7,-3 0 1,0-2 0,-1 3 0,3-3 19,-2-2 1,-2 0-1,-1 1 1,0-1-47,0 0 1,0-4 0,0 0 0,0 0-94,0-2 0,0 5 0,0-3 0,0 3 39,0 1 1,0 1 0,0 1 0,0 1 88,0 2 1,0-1 0,0-3 0,-1-1 36,-4 0 1,4 5 0,-3-2 0,2-2-25,2-4 0,0-1 0,0 4 0,0-1-27,0-3 0,0 1 1,0-4-1,0 0 0,0 0 0,0 5 0,0-2 0,0 1-17,0-1 1,0 4 0,0-1 0,0 6-40,0 3 1,0-5 0,-1 3 0,-2 0-44,-2 3 1,-3 3-1,2 2 1,0-2-2,0-3 0,-3 2 0,3-5 1,1 0-35,-1 0 1,0 0-1,3-2 1,-3 0 27,-1 0 1,4-3 0,-3 0 0,2-1 62,-1 0 1,1-4 0,2 0 0,-1 2-6,-1 0 0,0-2 1,4 0-1,0 2 3,0 1 1,0 5-1,0 2 1,0 2 7,0 3 1,-5-4 0,1 2-1,1 1 17,1-3 0,-2 4 0,0-5 1,1 2-115,1 2 0,1 2 0,-2 2 0,-1-1 20,1 1 1,1-5 0,1 0-1,-2 1 64,-2 2 0,0-2 1,2-3-1,-2 1-4,2-1 0,-3-2 0,2 3 1,1-1 58,2 1 1,1-3 0,0 4 0,0 1-64,0 2 1,0-4 0,0-2-1,0-1-41,0 0 1,0 4 0,0-4 0,0-2-14,0-1 0,1-1 1,2 4-1,1 3-13,-1-1 1,3 1-1,0-5 1,0 2 19,0-2 1,0 3 0,-3-1 0,1-2 62,-1-1 1,-2-2-1,-1 2 1,0 2 27,0 0 1,0 1 0,0-5-1,0-1 49,0-3 0,0 6 0,0-5 0,-1-1-34,-4-1 0,4 1 0,-5-3 0,2 0-3,-1 0 0,1-2 0,3-4 1,-2 1-58,-2-1 0,1 0 0,4 0-267,0 0-335,0 0 19,0-5 336,0-2 0,-2-6-1327,-2 0 1,1 0-3253,-6 0 609,6 0 4198,-3 0 0,18-12 0,3-3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05:54.9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863 0 8014,'-8'0'1404,"-1"0"1,-3 0-838,-4 0 1,0 2-1,-6 4 1,-3 7-162,-4 7 0,0 7 1,-8 3-1,-4 8-443,-6 9 1,-4 4 0,-2 15 0,1 6-67,-1 4 0,1 9 0,25-42 0,1 1 1,0 2-1,1 1-51,0 1 1,1 0 0,-19 38 0,9-1 0,6-10-12,5-8 0,11 0 0,0-13 0,6-7 62,8-10 0,10-15 0,10-8 0,4-5 131,5-3 0,2-2 0,8-5 0,2-3 185,0-5 1,3-7 0,-4-2 0,2 2 205,-1 1 0,-8 7 1,-5 0-1,-2 2-106,-2 4 0,-5 2 1,-3 4-1,-5 5-87,-5 2 1,3 8 0,-7 2 0,-1 1-211,-2 0 0,-5 4 0,-2 5 0,-1 0-165,-3 1 1,-3-5 0,-4 6 0,0-3-101,1 1 1,1 1 0,3-2 0,2 0 62,1-1 1,7-5 0,-3-4-1,5-1 101,5-3 1,8-2 0,10-6 0,6-3 123,6-4 1,3-1 0,2 0-1,-1 0 68,1 0 1,-2-4 0,-3 1 0,-6 4 71,-5 7 1,-7 9 0,-8 8 0,-8 9 79,-8 10 0,-7 7 1,-13 6-1,-1 4 53,-2 4 0,3-5 0,1-5 0,7-4-281,4-2 1,8-14 0,6-5 0,8-11-410,11-8 1,11-5 0,6-6 0,4-2-20,5-2 1,3-4-1,4-5 1,-1 2 159,-2 2 1,-7 4 0,-3 11-1,-11 9-49,-13 10 1,-7 19 0,-9 16 0,-9 11-1481,-11 13 1766,-2 5 0,2-38 0,0 2 0,1 0 0,1 0 0</inkml:trace>
  <inkml:trace contextRef="#ctx0" brushRef="#br0" timeOffset="1184">1074 1475 8511,'-13'0'0,"0"-2"846,0-2 1,-1 1 0,1-5 366,0 3 1,0-4-816,0 4 1,4 1 0,0 4-186,-1 0 0,3 3 0,-1 6 0,1 8 169,0 7 0,-1 8 0,0 4 1,3 8-103,4 9 1,1 17 0,0 15 0,0 10-230,0-43 1,0 1 0,0 3 0,1 1 0,0 4 0,1 1-1,0 2 1,0 1-56,0 2 0,-1 0 0,2-6 0,0-2 0,0-2 1,-1-1-1,2 39-153,2-15 1,-2-13 0,8-11 0,4-9 134,3-12 1,4-9 0,8-14 0,6-3-273,5-5 1,4-14 0,2-9 0,-6-9-773,-5-7 0,-1-5 1,-5-3 1065,-2-6 0,-1 4 0,-2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06:07.7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145 409 7858,'8'8'131,"-4"1"1,-3-4 274,-1 3 1,-5-5-310,-4 2 0,1-4 0,1 1 0,0 1 66,0 1 0,2 0 0,-2-2 0,-1 1 154,1 1 0,3 0 188,-5-4-371,0 6 0,0-4 1,2 4 255,1-1-116,2-3 0,4 10-121,0-4 1,0 0 0,0 0 37,0 3 0,0-4 1,0 2-133,0 1 1,0-3-1,0 2-97,0 1 1,0-2 0,1-1 0,2 0 3,2 1 1,1-1 0,-4 3 136,3-1 1,4 0 0,-5 4 34,-1 0 0,3-4 1,0 0 17,1 1 1,-3-3-122,5 2 0,-4-6 0,2 3-91,-1 0 1,4-5 49,-1 3 0,-2-2 0,0-1 0,1 2 59,-1 2 1,-3-1 0,5-4 39,1 0 1,-2 0 0,-1 2 0,0 0-11,1 3 0,-4-1 1,5-4 47,1 0 0,2 0-81,1 0 1,0 5 0,0-1-52,0-1 1,-4-2 0,0-1-55,1 0 0,2 0 0,1 0 32,0 0 0,0 5 0,0-1 120,1-1 1,-1-1-1,0-2-20,0 0 0,0 0 0,0 0 37,1 0 0,-1 0 0,0 0 0,0 0-47,0 0 0,0-2 0,1-2-61,-1-5 0,0 3 0,0 0 0,0 2 8,0-1 1,1-3-1,-1 2 1,0 0 23,0 0 0,0-3 0,0 3 1,-1-1 10,-3-3 1,3 3 0,-4-1 0,4 1-41,1 0 1,-4 2-1,0-2 1,1 0-25,2-1 1,-1 4 0,0-3-1,-3-1 5,3 1 1,0 3-1,3-5 1,-1 0 17,0 2 1,-4-5 0,-1 3-1,3-2 42,0-3 0,-2 6 0,-2-1 0,-1-1 93,-3-2 1,3 3 0,0 0 56,1-1 1,-4-2-151,2-1 0,0 0-48,0 0 1,-1 0-1,-4 0 1,2 1-40,2 3 1,-3-3-1,4 4 1,-4-4 152,-1-1 0,0 4 0,0 0 109,0-1 0,0-2 0,0-1-31,0 0 0,-4 0 0,-2 1-118,-1 3 1,2-2-141,-3 2 0,0-3 0,-2 0 1,3 2-16,1 1 1,0 2 0,3-3 0,-3 1 97,-1-1 1,3 3 0,-4-2 0,1 0 35,0 2 0,2-4 1,-2 6-1,0-1-30,-1 0 1,4 2 0,-5 2-56,-1-2 1,-2 2-1,-1-2 12,0 2 1,0 2-1,0 0 3,-1 0 1,6 0 0,-1 0 0,-1 0-20,-2 0 1,-1-4 0,0 0 22,-1 1 1,1 1-1,0 2 1,1-1 5,4-4 1,-4 4 0,3-3 0,-3 2 20,-1 2 0,4-4 0,1-1 46,-3 2 1,0-2 0,-2 0 50,-1 2 1,1 2 0,0 1 0,0 0-79,0 0 1,4-5-1,0 1 1,-1 1-34,-2 2 0,-1 1 0,0 0 0,0 0-52,0 0 1,4 0 0,0 0-1,-1 0-40,-2 0 1,3 0-1,1 0 102,-3 0 1,0 0 0,-2 0 114,-1 0 1,6 0 0,-1 0-47,-1 0 1,-2 0 0,0 1 0,2 2-13,1 1 1,0 2 0,-4-1-5,0 3 0,0 0 1,0 0-1,1 3-21,3 0 1,-2-2 0,3 0 0,-1 1-6,1 2 1,-1 3 0,-3 1 0,2 1-56,1-1 0,2 3 1,-3 0-1,2 2 2,2 2 1,-2-2 0,2-1-1,0 1 10,0-1 0,-3 1 0,4 2 0,-1-3 8,0-1 1,1 3-1,5-3 1,0 0-27,0 0 1,0-1 0,0-5-1,0 2-32,0 2 0,0-2 1,0 2-1,2-2-8,2-2 1,-2 0 0,4 1-1,-2-1-136,0 0 1,5-4 0,-3-2 0,0 0-133,0 1 0,2-4 0,-2 3 0,0 1-133,0-1 1,0-3 0,-3 5 0,1 1-415,-1 2 1,3 1 0,-2 0 0,-1 2-597,-1 3 0,-2 1 1473,0 3 0,-6-3 0,-1-6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06:13.5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1080 238 8082,'0'-34'-177,"4"-2"1,0 5 0,-1 2 693,-1 1 1,-7 7 0,0 4-73,-3 2 0,0 4 1,-6 2-1,1 4-67,0 4 0,1 8 0,2 5 1,1 7-123,-1 6 1,0 0 0,0 10 0,1 1-50,-1 2 0,-1 8 1,1 0-1,3 3 10,1-1 0,-4 0 0,1 5 0,-1 0-20,1-1 0,-3 7 1,3 2-1,-2 5-38,-2 4 0,-1 3 0,1 6 0,0 0-49,0 0 0,1 0 1,2 2-1,3 1 12,1 1 0,1 5 0,5-5 0,0-1-30,0-2 1,0 5 0,0 2-1,2 0 4,2 1 1,-2-5 0,2 5 0,-2 0 3,-2-2 1,0 1 0,0-4 0,0 5 83,0 2 1,0 5-1,0-1 1,0-3-84,0-1 0,-5 0 1,-1 0-1,-1-1-66,-3 1 0,0-7 0,-1-8 0,3-1 0,-3-1 1,6 2 0,0-11-1,4-7 195,1-5 0,0-10 1,0 2-1,1-5-101,4-4 1,-3-2-1,6-9 1,-2-2-35,-3-4 1,-2 1-1,-1-1 1,0-2 96,0-2 0,0 4 0,0 1 1,-1 0 100,-4 0 0,-2 3 0,-6-3 1,-1 1-192,1 4 0,-4-4 0,-1 1 1,2-2-125,2-3 0,0-6 0,1-1 0,0 0-176,0-2 0,1 0 1,2-4 169,1 1 0,0 5 1,-2-3-53,2 1 0,-3-2-296,3 4 1,-2-7-415,-2 3 1,4-4 16,0-1 1,6-1 0,-1-4 0,2-3-300,2-4 1,0-6-1,2-1 1072,2-1 0,9-2 0,8-4 0</inkml:trace>
  <inkml:trace contextRef="#ctx0" brushRef="#br0" timeOffset="734">395 5266 7864,'-39'0'0,"-1"-1"210,1-4 0,1 2 1,0-5-1,1-3 180,1 0 0,2-2 0,11-1 0,2 1 120,2 0 0,3 0 0,7 0 60,5 0 1,2 4 0,4 0-275,2-1 1,9 2-1,9 0 1,5-3-95,3 0 1,10-2-1,8 1 1,3 2-43,2 1 1,1 6 0,3-1 0,5 2-43,2 2 1,-3 0 0,1 0-1,1 2 117,1 2 1,6 3 0,-1 5 0,-3-2-106,-3-1 0,-8-6 0,2 3 0,-4-2-86,-5 1 1,-3-1-1,-6-4 1,-3 0-53,-1 0 1,-1 0-1,1 0 1,-6-2-305,-5-2 1,-1 3 0,-5-5-436,-2 0 834,-2 4 0,-12-3 0,-7 5 0,-6 0 9,-7 0 0,-7 5 0,-8 4 0,-4 4-65,-4 5 0,-3-3 1,0 2-1,-4-2 158,-3-2 1,-6 0-1,0 0 1,0-1-102,-2-3 0,-1 1 1,-6-6-1,1-1-317,-1-1 0,1-2 0,5 0 0,6-2-576,5-2 1,6 1 0,1-6 0,7 0-849,8 2 0,13-5 1653,9 4 0,10-4 0,2-1 0</inkml:trace>
  <inkml:trace contextRef="#ctx0" brushRef="#br0" timeOffset="1650">224 501 8062,'4'-39'0,"1"-1"-184,-2 1 1,4-2 0,0 0-1,2 1 329,0 7 0,-5 3 0,4 5 1,-2 4 1682,-4 3-548,6 9 1,-8 8-203,0 5 1,-2 5-696,-6-5 1,5 2-1,0-3-301,6 1 0,4 2 0,8-3 0,2 2-83,5-2 0,9-2 0,5-1 0,7-1-134,5-4 0,8 4 0,2-4 0,1 4 36,-1 1 0,1 0 0,-4 1 0,1 2 247,-5 2 1,0 3 0,-7-3 0,-2-2 236,-1-2 0,-3-1 0,-1 0 0,-2-1-145,2-4 1,-4-1 0,2-2 0,-1 2-283,-5 0 0,1 5 0,-13-4 0,-1 2-152,-1-1 0,-9 2 1,-6-2 390,-8 3 1,-14 2 0,-5 2 0,-7 3-45,-7 1 0,0 2 1,-7 4-1,-3 0 4,-5 0 0,2-1 0,-5-2 1,2-1-51,0 1 1,-7 2 0,0 1 0,-5-1-145,0-3 0,2 1 1,2-6-1,3-1 41,0-1 1,7-2 0,-1 0 0,8 0-285,8 0 1,2 4 0,9 0-942,4-1 616,10-1 0,20-2 0,9 0 1,6-2 303,3-2 0,9 2 0,6-3 0,6 0 158,3 1 1,1-5 0,5 3 0,-1-1-24,1-3 1,0 2-1,1 0 1,1-1 25,2 2 0,12-5 0,0 5 0,4-1-402,2 4 1,-5-2-1,4 2 1,5 1 541,8 1 0,-5 2 0,8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41:47.2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461 25 8037,'19'-6'77,"1"3"1,5-4 0,-2 1 457,-1 3 1,-4 9 0,2 9-1,-1 9 163,-2 10 1,-9 10 0,-3 6-1,-4 8-416,-1 12 1,-12 4 0,-5 9 0,-6-4-203,-4-4 1,-1 3 0,-1-1 0,-2 0-120,2-4 0,-3-4 0,1-5 0,-1-1-1005,-4-1 0,-5-11 0,-15 0 1044,-5-4 0,-18 3 0,32-27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06:26.3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421 185 8345,'-13'0'511,"0"0"0,0-5 0,0 1-270,0 1 1,0 1 0,-1 2 0,1 0 6,0 0 1,0 0-1,0 2-115,0 2 1,-1 4-1,3 5 1,0 0-20,3 0 1,3 5 0,-2 1 0,1 0 4,3 0 0,-3 4 1,2-1-1,1 3-20,2 1 0,1 3 1,0-1-1,0-3-10,0 0 1,0 0 0,1 1 0,2-1 26,1-3 1,7 1 0,-3-4-1,4 0-29,1 0 0,2-1 1,1-5-1,3 0 2,1 0 1,-2 1 0,4-3 0,0 0 69,-2-3 0,5 0 0,-4 2 0,1-1-9,0 1 1,-1 0-1,4 0 1,-1-1-95,-2 1 1,1-2 0,6 0-1,2 1-32,-2-1 1,1-3 0,-1-5 0,3 0-87,2 0 1,1 0 0,4 0 0,-1 0 114,-3 0 1,3 0 0,-3 0-1,4 2 63,0 2 0,-4-2 0,0 2 0,2-2 9,1-2 1,1 0 0,1 0 0,-1 0-90,1 0 0,1-5 1,1-1-1,2 0-61,-2 1 1,-1-1 0,-3 3-1,0-2 62,2 3 1,-4-4 0,7 0 0,-5 0 21,-3 0 1,0-3 0,5 4 0,-1-1-33,1 0 1,-2-3 0,-2 5-1,-1 1-56,2 1 1,-1 2-1,1 0 1,-3 0 71,-2 0 1,4 0-1,-2 0 1,0 2 51,-4 2 0,-3-2 0,-4 2 0,-1-3 53,1-1 1,1 0-1,-1 0 1,-2 0 28,-2 0 0,4 0 1,-1 0-1,3-1-152,1-3 1,1 1 0,-3-5-1,0 1-36,-2 0 0,-2-2 1,2-3-1,-3 2 182,0 1 0,-3 0 0,5-4 0,-1 2-135,1 2 1,-4-3 0,4 3-1,-1-1-52,1 1 0,-5-2 0,3 2 0,-2-3 13,1-1 0,-1 3 0,-3 0 1,-1-4-58,0 0 0,-4 2 1,0-6-1,-1 4 53,0 1 1,2 0-1,-6-1 1,-1 1 161,-1 0 0,-2 0 0,0 0 1,0 0 32,0-1 0,0 1 1,-2-1-1,-1-3-124,-1 0 0,-5-5 0,5 3 0,-1-1-158,-1-4 1,4 4-1,-7-2 1,0 0 15,2 1 1,-7-2-1,3 4 1,-5-2 78,0-2 0,-5 4 0,-2 1 0,-5 4 6,-3 1 0,-5 4 0,-1 2 1,-5 1-10,-7 3 1,-2 1 0,-3 2 0,-3 2-19,-4 2 1,-2-1 0,1 4 0,4 1-13,-1-1 0,-1-4 1,-5 3-1,0-2 19,4 1 0,-2 0 1,6-2-1,0 3 78,-2 2 1,5-1 0,-3 3-1,4-1 40,5 1 0,-4-3 0,2 2 0,-3 0-120,2-2 0,6 5 0,-2-5 0,0 2-57,0 0 0,3-6 0,-2 1 0,0-2 9,4-2 0,-1 0 0,1 0 0,-3 0-118,-2 0 0,3 4 0,-4 2 0,-4 1-20,-3 3 1,-1 2 0,-4 1-1,0 2-30,0 2 0,-1 4 1,-2 5-1,5-1-16,5-3 1,9 1 0,2-5 0,5-3-764,6-5 1,5 0-1,4-6 1,5 1-1467,2 1 2476,2-5 0,-6 11 0,-2-5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06:32.6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710 830 8017,'-13'-38'100,"-2"3"0,-1 3 131,-2 0 1,1 4-1,4-4 1,1 0 185,3-4 0,3 0 0,6-1 0,2 4 1,2 0 1,4 3 0,3 5 0,0 4-195,-3 8 0,-5 7-74,2 11 0,-4 14 0,-1 14 0,-1 14 2,-4 15 0,-2 14 0,-6 13 0,0 5-81,-1 2 1,3 1-1,1-4 1,2 5-61,5-45 0,0 0 1,1-2-1,0 0 0,2 3 1,1 0-1,1 2 1,1-1-56,1 3 0,1 0 0,1 3 0,1 1 1,1 5-1,1 0 0,1 1 0,1 0 78,-1-1 0,0 1 1,2 2-1,0 0 1,-3 3-1,1 1 1,0 4-1,0 1-89,2 6 1,0 0-1,-3-4 1,1-1 0,-1 1-1,-1 0 1,-1-1 0,-1-2 87,-1 1 0,-1-1 0,0 1 0,-2 1 0,-2 0 0,0 0 0,-1-2 0,0 0 95,0-3 1,-2-2 0,1-3-1,-2-1 1,-1-5 0,0-1-1,1-1 1,-1-1 136,0-1 0,0 0 0,1-6 0,1-1 0,-5 46 0,2-8 84,4-8 0,2-4 0,2-6 0,4-7-317,2-7 1,-4-7 0,3-2 0,1-3-181,-1-2 0,-4-7 0,1-9 0,-1-5-244,2-7 0,-4-2 0,2-2-82,-6 0 0,0-5 0,-6-3 0,-1 0 254,-2-1 0,-2 1 0,-2-5 0,-2-2-244,2-2 0,0-5 1,0-9-1,0-4-594,4-2 0,0-10 1058,8-5 0,-6-7 0,2-6 0</inkml:trace>
  <inkml:trace contextRef="#ctx0" brushRef="#br0" timeOffset="483">447 1 8085,'-44'13'159,"0"0"0,-4 0 1,2 2-1,2 1 406,3 2 1,2-1-1,11-5 1,5-2 6,2-1 1,-1-5-1,5 4-144,1-3 0,7 1-373,5-1 1,4-4-1,4 5 1,5-2-230,2 1 0,10 4 0,4-4 0,7 1 53,6 0 0,0 0 0,10-3 0,3 1 122,5-1 1,0-1 0,4-1-1,0 2 228,0 1 1,5 1-1,6-7 1,-1-1 154,1-1 1,-5-6-1,1 1 1,-5-3 17,-4-1 1,-2 0 0,-9 0 0,-8 1-265,-7 3 1,-5-1 0,-5 6-1,-6-1-1368,-6-1 466,-4 5 1,-12-5-44,-3 6 0,-2 0 0,-3 0-2336,1 0 3143,0 0 0,-6-6 0,-1-1 0</inkml:trace>
  <inkml:trace contextRef="#ctx0" brushRef="#br0" timeOffset="883">249 5648 7923,'0'-13'165,"0"0"0,0-1 437,0 1 1,0 5 0,2-1 0,1-2-279,1 0 0,6-7 0,0-1 0,7 0-92,4 0 0,6-4 0,4-1 1,4-3-228,3-4 0,11 0 0,5 5 0,6 0-61,8-1 1,3 7 0,7 2 0,-2 5-1135,-1 4 1,-2 3 1189,1 6 0,10 12 0,-4 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06:44.2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104 1183 7940,'-13'13'0,"-2"1"0,-1-1 0,-1 1 270,0 4 0,7 7 0,3 5 0,1 1-7,3 1 1,3 1 0,6 5 0,6-2-45,4 1 0,12 4 0,1-6 0,7 1-53,10-1 1,9 6 0,8-6 0,6-1-144,6 0 0,11-6 0,-39-13 1,2 0-1,5-1 0,2-1-80,4-2 0,0 0 1,1-1-1,1-1 1,3-2-1,1 0 0,3 1 1,1-1-66,3-1 1,1 1 0,5 1 0,1 0 0,2-4 0,0-1 0,-2 1 0,1 0 121,0-2 0,0 0 0,-1-1 0,0 0 0,4-1 1,1 0-1,1-1 0,-1 0 113,0 0 1,0-2 0,-1-3 0,-1-1 0,-9-4 0,-1-2 0,2-1 0,0-1 128,-1-2 1,-1-1-1,2-1 1,0 0 0,-3-1-1,-1-1 1,-3 0-1,0-1-7,-2 1 0,-2-2 1,-5-1-1,-1-1 0,1 0 1,-1 0-1,-2-1 0,-1-2-183,-2 0 1,-2-1 0,-3 0 0,-2 1 0,36-25 0,-9 1-125,-12-1 0,-10-3 0,-18 1 0,-12 1-75,-10-2 1,-13-5-1,-11-2 1,-15-5 1,-11-2 1,-15-1 0,-15 0 0,29 35 0,-2-1 213,-4 0 1,-3 1 0,-6-2 0,-1 0 0,-2 3 0,-1 1 0,-1 1 0,-2 2 5,-2 1 0,-2 1 0,-1 2 0,-2 0 0,-5 1 0,-1 0 0,-2 0 1,-1 0 13,-2 1 1,-2 2-1,-4 5 1,1 3-1,1 3 1,-1 3-1,-1 2 1,0 2-166,-2 2 1,0 2 0,-3 5-1,-1 2 1,4 3 0,-1 3 0,2 2-1,0 4-184,0 2 0,-1 4 0,-1 5 1,-1 3-1,28-9 0,0 1 0,-1 1 1,1 1-1,1 1 0,0 0-240,-27 16 0,2 2 0,3 0 0,2 2 0,8 1 0,1 2 0,0 2 0,-1 2-27,0 1 0,2 2 0,2 3 0,3 2 527,4-1 0,1 0 0,2 1 0,1 1 0,7-2 0,1 1 0,-2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06:45.5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998 145 7839,'-27'0'45,"5"-1"1,0-2 0,-1-3 259,-2-1 1,-1 2 0,0-4 0,-1-1-137,1-1 1,1-3 0,2 1 0,1 0-191,-2 0 1,4 4 0,-4 2 0,-2-1-68,-3 1 0,-3 4 0,2-1 1,-2 2 111,-1 2 1,-1 2 0,-3 2 0,2 5 141,-1 3 0,2 7 0,-1 3 0,0 4-85,1 5 1,2 2 0,6 7 0,1 1-66,3 3 0,-1 1 0,6 5 1,4-2-77,3 2 1,7-3-1,0-1 1,6 0-2,6-4 0,8-7 0,5-4 0,3-3-27,2-2 0,5-4 0,3-2 1,3-1 31,1-2 1,7-7 0,2-3-1,5-1-134,4-3 0,3-2 1,5-1-1,3 0-252,2 0 0,5-4 442,8 0 0,-3-7 0,5 4 0</inkml:trace>
  <inkml:trace contextRef="#ctx0" brushRef="#br0" timeOffset="516">2933 264 8061,'-18'-5'0,"1"-1"665,0-1 1,9 3-277,3-5 0,16 7 0,6 2 0,8 8-487,6 3 1,-2 3 0,5 0 0,-1 2-23,1 2 1,-5 5 0,0-2-1,-5 2 107,-7 4 0,-8-3 1,-6 13-1,-9 4 138,-11 6 1,-17 4-1,-20 3 1,-12 2-159,-11 1 0,34-30 0,-1 0 1,-3-2-1,-2-1 0,-1 2 1,-1-2 32,-1 0 0,0-2 0,-1-3 0,1-2 0,-1-1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06:47.2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221 776 7804,'-13'7'-74,"0"4"0,1-6 0,2 3-29,1 2 1,6-3 0,-1 2 0,2 3 126,2 4 1,0-1 0,2 2-1,1-2-8,1-2 0,6 0 1,-1 0-1,4 0 146,5 1 1,-2-7 0,6-3 0,3-2 91,4-2 0,3-8 0,6-3 0,2-7-45,5-2 0,2-8 0,4-7 0,3-3-54,0-2 0,0 1 0,-2-2 1,-3-2 65,0-1 1,-14-4 0,-5 4 0,-9 2 116,-7 1 1,-6 1-1,-5 1 1,-8 1-63,-8 3 1,-7-2 0,-11 7 0,-4-1-247,-3-1 0,-3 8 0,-3-2 1,-4 3-21,-3 2 0,-4-2 1,0 5-1,-2 4-67,1 3 1,4 7 0,2 8 0,2 7-152,-2 5 0,9 0 0,3 7 1,4 3-217,5 4 0,3 6 0,4-1 1,4 3-198,4 2 0,6 4 0,5 1 0,6 3 147,6 6 0,10-5 1,6 3-1,7 0 474,6-1 0,5-4 0,9-2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08:38.6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651 342 7762,'-19'-10'198,"-1"-4"1,1-4 494,6-1 1,5 0-1,11 3 1,6-5-436,9-3 1,11 0 0,6-7 0,1 4-447,0 0 0,2 5 0,-5 2 0,1 2-478,-3 7 0,-5 3 0,-4 10 666,-5 2 0,-8 3 0,-3 7 0</inkml:trace>
  <inkml:trace contextRef="#ctx0" brushRef="#br0" timeOffset="450">191 250 7772,'-40'8'0,"5"-3"0,1-5 0,4 0 5,5 0 582,4 0 0,15 0-436,6 0 0,6-1 0,9-3 1,2-5-82,5-3 1,3-1-1,3 0 1,3 0 24,4-1 0,4 1 0,4 0 0,2 1-13,2 4 0,1-3 1,6 6-1,2-1-6,1 0 0,6-3 0,-2 5 0,4 1 2,0 1 1,10 2 0,0 0 0,-4 0 11,-2 0 1,-3-4 0,1-1-1,2 1-1,1-2 1,-4 3-1,-6-5 1,-2-1 23,-2 1 0,1-2 0,-4 4 1,-8 1-118,-7-1 1,-6 1 0,-7 5 0,-3 0-687,-5 0 329,-8 0 1,-9 0-1,-9 2-5,-2 2 1,-2-2 0,-1 2-270,1-3 0,2-2 635,2-3 0,-3-4 0,5-5 0</inkml:trace>
  <inkml:trace contextRef="#ctx0" brushRef="#br0" timeOffset="1317">2428 119 7914,'-8'-5'0,"0"-1"465,2-1 1,-4 3-79,1-5 0,3 4 0,1-2-122,-1 1 1,6 2-193,0 4 0,10 0 0,11 0 0,2 0-72,5 0 0,2 0 0,1 0 0,4 0-6,3 0 1,8 0-1,2 0 1,3 0 206,2 0 0,-1 1 0,2 4 0,2 4 109,1 2 0,2-2 1,-4 0-1,4 1-80,1 2 1,0 1 0,1 0 0,-4-1-69,-3-3 1,-3 1 0,-1-4-1,-3 0-94,-2-1 1,4 0 0,-6-5-1,-2 0-110,-4 0 1,4 0-1,-6 0 1,-3 0-27,-3 0 0,-8 0 0,-2 0 1,0 0 0,-9 0 36,3 0 1,-10-5 0,-3 1 0,-7 1-22,-5 2 0,-1-4 0,-2 1 0,-2-1-523,-5 0 0,1 3 1,0-4-1,-3 2-462,-1-1 0,-1 1 1036,0 4 0,-7 6 0,0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08:40.9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11 106 7825,'-6'-8'239,"5"1"0,-2 4 0,6-1 74,5 1 0,10 1 1,4 2-1,4 0-213,5 0 0,4 5 0,9-1 0,6-1-14,5-2 1,5-1-1,7 0 1,4 0-43,3 0 1,8 0 0,3 0 0,1 0 64,3 0 0,-2 0 1,-1-1-1,0-2 111,1-1 1,2-2 0,4 3 0,2-3-10,1-1 1,-6 2 0,8-3 0,0-3-101,-47 6 1,-1-1 0,41-6 0,-6 3 0,-9 5-358,-5 2 1,-5 2-1,-9 0 1,-7 2-374,-12 2 1,-9 8-1,-7 7 1,-6 3 618,-6 6 0,-10-2 0,-7 6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09:38.2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409 145 8159,'-27'0'104,"1"-1"1,0-4 466,-1-4 0,1-2 0,0-2 0,-1-1 92,1 1 1,0-1-1,-1-1 1,3 0-58,2 4 1,1 5-1,5-1-450,-1 1 0,-1 1 1,6 7-218,4 2 1,2 5-1,7 8 1,4 4-204,3-1 0,10 5 0,4-3 0,4 2 76,5-2 1,2 1-1,7-5 1,1-2 218,3-2 0,8-5 0,8-2 0,3-1 8,3-3 0,-2-1 0,11-4 0,3-1-219,3-1 0,-6-2 0,0 3 0,-7-1-316,-2 1 1,-6 1 0,-4 2 0,-7 2-160,-5 2 0,-4-1 0,-5 4 0,-4 1-34,-4-1 1,0-3-1,-1 4 689,0-2 0,1-2 0,-1-4 0</inkml:trace>
  <inkml:trace contextRef="#ctx0" brushRef="#br0" timeOffset="334">2646 250 7967,'9'0'233,"0"0"0,0-1 625,-2-3 0,6-4 1,-1-5-1,6 0-466,2 0 1,2 1 0,4 2-1,2 3-431,3 1 1,4 1 0,7 5 0,2 2-454,-1 2 1,-2 9-1,-2 9 1,1 5-118,-1 3 0,-5 2 1,-4 5-1,-3-3-37,-5-2 1,3 3 0,-4-4 0,6-2 645,3-1 0,-2-8 0,16 5 0,-3-5 0</inkml:trace>
  <inkml:trace contextRef="#ctx0" brushRef="#br0" timeOffset="884">4568 250 8435,'-11'-14'0,"-5"-2"640,-3-2 0,-5-1 0,7 3 297,0-2 1,7 1 0,3 4-509,1 0 1,8 5-1,6 4 1,5 2-558,5 2 0,4 0 1,9 0-1,4 2-254,3 2 0,7 2 0,3 4 1,4-1-162,0 1 0,5 2 1,0 1-1,2 0 90,4 1 1,-8-1 0,7 0 0,-7 2 3,-2 2 0,1-2 1,0 2-1,0-2-520,-2-2 969,-9 0 0,9 0 0,-6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09:40.2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669 553 7996,'13'7'1009,"-6"-2"-644,-2-10 0,-5-1 0,-3-4-46,-2 1 0,-5 5-240,1-5-26,3 6 0,2-3 0,8 6 0,7 0 151,5 0 1,7 5 0,12 1 0,9 1 7,6 3 0,14 0 1,6 1-1,8-4-91,5-1 0,12-2 0,-44-3 0,1-2 0,-1 1 0,0-1-50,1-1 0,0-1 1,0 0-1,0-2 1,1-3-1,1-2 1,-1 0-1,0-2-41,0 0 0,0-1 0,-2 0 0,0 0 0,41-13 0,-1-1-101,-3 1 0,-1 0 0,-9-1 0,-8 2-80,-6 4 1,-8 2-1,1 5 1,-6 1-447,-7 0 1,-7 4 0,-15 2-429,-5 1 0,-11-3 0,-10 5-526,-13 1 1551,-18 2 0,-11 6 0,-14 3 0</inkml:trace>
  <inkml:trace contextRef="#ctx0" brushRef="#br0" timeOffset="417">129 527 7944,'-4'-21'905,"-2"4"0,0 2-217,0 2 0,2-5 0,5-1 0,2 0-151,1 0 1,11-4-1,0 1 1,2-4-498,2-5 1,9 3-1,0-4 1,4 1-147,5 0 1,1 1-1,3 3 1,1 1-423,2 0 1,0 7-1,-5 4 1,-1 6 345,-3 3 1,0 2-1,-7 6 1,-4 2 173,-4 5 1,-4 2-1,-6 4 1,-2 1 181,-2 2 1,-2 1 0,-4-2 0,-2 4-31,-2-1 0,-3 5 0,-6-4 0,-2 0-35,-3 1 0,-3 0 0,-9 6 0,-2 1-91,-2 2 1,-7 0 0,-5-5-1,-3 0-281,1 1 1,-4 4 0,-7-2 0,0-3-111,1-2 1,7-3 0,7 4 0,6-3-192,7-4 1,12-8-1,16-3 564,6-1 0,16-1 0,9-5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09:45.1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287 104 7976,'-6'-20'125,"-2"2"0,-3 4 0,1 2 1,3 2 329,1 1 0,-3 5 195,5-5-554,-1 6 0,5-1 1,0 8 122,0 5 1,-4 2-1,-2 4 1,-1 3 110,-3 4 0,-1 8 0,1 5 0,1 5-81,-1 4 0,-6 5 0,-2 14 0,2 12-159,2 10 0,5-34 1,0 3-1,0 4 0,1 3 1,-1 6-1,2 3-27,-1 7 0,1 1 0,1 0 1,0 2-1,1 6 0,1 2 0,2-1 1,2 0-126,0 0 1,2-1-1,2-3 1,1 0-1,3-2 1,2-2-1,0-4 1,0-2 87,0-7 0,1-1 0,1-5 0,1-3 0,9 40 0,2-8 125,3-3 0,-5-10 0,-2 2 0,-1-7 21,-3-6 0,3-5 0,0-9 0,2-3 109,2-4 0,-2-3 0,1-1 0,1-1 128,2 1 1,-3-7 0,0-2-1,0-3-227,-2-2 0,1 2 0,-5 0 0,1-1-42,-1-2 1,-3-3-1,-4 2 1,-3-4 99,0-1 1,-5-1 0,4-5 311,-4 0 0,-1-4 0,-1-2-284,-4-1 1,-2 3-1,-6-5-368,0-1 0,0 3 0,-1-2-24,1-1 0,0-1 0,0-2-277,0 0 1,0-5-1,-1 1 1,1-1-136,0 0 1,4 3 0,1-2 0,-3 1-79,0-2 0,2 4 0,0-3-217,-1 2 1,-2 2-1346,-1 0-558,0 0 2734,6 6 0,7 1 0,7 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42:47.0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487 114 7869,'-5'-13'701,"-3"0"1,0 0-192,-1 0 0,0-1 1,-4 1-1,0 1-290,0 4 0,-1-3 0,0 7 0,-2 4-185,-2 7 0,-5 9 1,1 15-1,-3 7 161,-1 9 1,-5 7 0,0 13 0,2 4 4,1 3 1,6 10-1,2 5 1,2 4-61,6 4 1,1 1 0,6-2 0,2 4-45,2-1 0,2 1 0,5-14 1,7-14-211,8-15 0,5-12 0,3-11 1,2-9 81,-2-11 0,4-6 0,-1-10 0,0-2 259,0-5 1,3-7 0,-4-3 0,-2 0 107,-1 0 1,-3-3 0,-3 4-1,-6 2 119,-6 2 0,-4 1-300,-6-1 1,-6 7-1,-3 3 1,-4 2-354,-4 2 0,1 0 0,-6 0 0,-2 0-124,-1 0 0,-2 0 1,-3 0-1,0 0 68,0 0 0,3-7 0,0-5 1,1-5 89,0-4 0,-4-7 0,1-7 0,3-4 14,1-5 0,3-3 0,9-6 0,1 1 38,3-1 0,3-4 0,8 2 0,2 2-19,5 3 0,9 8 0,2-4 0,2 4 25,0 2 0,0-2 1,4 8-1,1-1 59,-1 0 1,0 2 0,1-3 0,-1 6 157,0 2 1,-5 7 0,-4 5 0,-2 6 58,-2 6 0,-4 2-89,0 2 1,-7 6-1,1 3 1,-6 3 90,-5 1 0,-4 7 0,-3 5 0,-1 6 6,-1 2 1,-7 8 0,2 6-1,-1 2-161,1-1 0,-3 4 0,3 5 0,-3-1-175,-1-2 0,4-1 1,2-2-1,2-3-612,6-4 0,5-10 0,10-8 0,6-8-1950,8-8 2720,18-4 0,6-6 0,12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3:05.0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994 395 8062,'-28'0'986,"-3"0"1,5 4-1,0 1 2581,7-2-3461,10-2 0,9-1 1,9 0-1,2 0-1782,3 0 1,-6 0-1,1 0 1676,1 0 0,-4 12 0,0 2 0</inkml:trace>
  <inkml:trace contextRef="#ctx0" brushRef="#br0" timeOffset="700">99 448 8149,'-19'0'0,"-2"0"444,1 0 1,2 1 0,8 2 55,1 1 1,8 1-1,1-5 1,9-2 82,7-2 0,6-8 1,8-7-1,5-3-117,3-6 1,3 2-1,3-6 1,5 0-173,2-3 1,3-2 0,1 2 0,4 4-169,1 3 1,-3 4-1,4 2 1,2 4-47,2 3 1,-4 8 0,1 3 0,-1 4-169,-1 4 1,9 3-1,-5 7 1,0-3 31,-1-2 1,-1 1 0,5-5 0,0-2 205,-1-2 0,3-7 1,-8-1-1,2-2-1,-1 0 0,-1 1 0,-10-6 1,-7 1-32,-6 0 1,-15 6-189,-1 2 1,-13 4-1,-10 1 92,-11 0 0,-13 6 1,-10 1-1,-4 3-194,-5 4 1,-5-4-1,-8 7 1,-4-2-112,-3-2 0,2 0 0,1 0 0,-2 2 50,-2 3 1,-9-4-1,-4 4 1,-1-2 1,-3 1 1,-5 0 0,-2 3 0,-5 1 258,-3-1 0,7-2 1,6 2-1,4 0-40,1 1 1,3-5-1,7 2 1,12-4-65,10-1 1,8-1 0,2-2 0,5-2 74,4-3-54,11 0 1,14-5-1,12 0 1,10-2-117,8-2 0,7-3 0,8-6 1,7-2-116,8-3 1,1 4-1,4-5 1,1 1-272,1 1 1,3-2 0,2 3-1,3-2 99,1 2 1,-5 1 0,3 4 0,-4 0 12,-1 3 1,-8 3 0,-7-2 0,-10 0 165,-8-1 0,-11-1 1,-6-4 278,-6 0 0,-10 0 0,-19-6 0,-9-2 0</inkml:trace>
  <inkml:trace contextRef="#ctx0" brushRef="#br0" timeOffset="2066">1152 105 8050,'-32'-13'0,"-3"1"-309,-3 4 1,-2 2-1,-1 6 1,-1 0 170,-2 0 0,0 7 0,4 5 0,0 5 607,-4 4 1,4-4 0,1 4 0,6-1 132,6 1 1,0 1 0,3 4-1,2 0-145,4 1 1,8-1 0,2 0 0,3 1-127,2-1 0,1 5 1,4-1-1,2 1-22,5 1 0,3-1 0,1 6 0,0 2 5,0 2 0,5-3 0,-1 7 0,-1 2-24,-1 6 1,-2 4-1,-1 7 1,-2 1-21,-1 2 0,0 9 0,2 2 0,-1 3-85,-1 1 0,-4 5 0,2 0 0,0 4-85,1 1 1,0-5 0,5-3-1,1 0-116,-1-1 1,0 0 0,0-4 0,-1-1-88,-3-3 1,1-4 0,-4-4 0,0 4-98,-1 3 0,0-1 0,-5 1 0,0-1 78,0 0 1,0-3 0,0 3 0,0-3 92,0-5 1,0-4-1,1-5 1,2-1 189,2-4 1,3-5 0,-3-11-1,-1-4-174,2-4 0,-5 0 1,4-2-1,-4-3-38,-1-5 1,0-2 0,0-2-348,0 0-464,0-6 584,0-1 0,0-16 0,0-6 0,0-8-289,0-8 0,-1-6 0,-4-7 1,-3-8 9,-4-7 1,-1-5-1,0-4 1,-2-3 220,-3-1 0,2-3 0,-6-7 0,-1-7 211,-2-5 1,-1 2 0,13 44 0,0 1 0,-14-45 178,1 0 0,5 11 0,4 8 0,4 11 885,4 16 0,-1 12-247,5 13 1,-1 10-1,3 14-151,-1 10 0,0 8 0,4 12 0,0 9-390,0 10 1,0 8-1,0 8 1,1 5 83,4 7 0,-3 0 0,7 6 0,2-1-94,0 4 1,2 10-1,-5-46 1,-1 0-1,1 1 1,0 1-64,0-2 0,2 0 1,1-2-1,1-1 0,9 43 1,0 0-18,1 1 0,-1-14 0,1-8 0,-5-6-123,-2-3 1,0-2 0,-1-1-1,1-5 143,-3-7 0,-2-11 0,2-5 1,-2-3 49,-1-2 1,-2-5 0,2-4 0,-4-2-41,1-2 1,-4 0 0,2 0 14,-2 1 0,-2-6 0,-2 0 0,-1-1 54,-1 0 0,-6 2 1,1 4-1,-3 0-160,-1 1 1,0-1 0,0 0 0,-1 0-91,1 0 1,-4-4-1,-2 0 1,-2 1 129,-2 2 1,2-4-1,1 0 1,1-2 13,3-3 0,-3-2 0,1-1 1,2 0-87,2 0 1,-3-1-1,1-4 1,2-2-111,-2 0 0,4-4 1,5 5-1,-1 1 22,1-1 1,3 1 0,-4 4-297,2-4 0,4 4 89,6-3 0,5 2 0,7 2 0,3 0 158,1 0 0,4 0 0,5 0 0,3 0 53,2 0 0,2 0 0,7 0 0,4 0 128,4 0 1,-2 0 0,10 0 0,-2 0 54,0 0 1,4 0 0,-3-1-1,-4-2 105,-5-2 0,-3-3 1,-10 2-1,-4 0 90,-5 0 131,-16 2 1,-5 4-1,-16 0 1,-6 1 231,-6 4 1,-3-3 0,-3 7 0,-4 1-406,-7 2 0,-2-3 0,-6-2 1,0 1-66,0-1 0,-1-4 0,-5 1 0,2-2-195,3-2 1,-3-6 0,3-3 0,-4-3-310,0-1 1,5 0 0,4 0 0,7-2 90,5-2 1,5 6 0,4-2 0,4 3-62,4 3 166,6 1 1,8 6-1,9 0 1,4 0-216,5 0 0,4 0 0,7 1 1,3 2 349,2 2 0,2-1 1,7-3-1,2 2 184,2 2 0,0-1 0,3-4 0,-1 0-54,5 0 0,1 0 0,5 0 0,-2 0-90,-2 0 1,-8 0 0,-4 0 0,-3 0 10,-2 0 0,-5 0 0,-5 0 0,-7 2 161,-9 2 0,-4-2 159,-5 2 1,-7-1 0,2 0 0,-6 1 80,-8-1 0,0 0 0,-7 0 0,-1 3-225,-2 1 1,-3-3-1,-2 4 1,-4-1-87,0 0 0,-4-4 0,5 2 0,-2-2-232,0 1 1,-1-3 0,-2 4 0,3-4-364,5-1 0,-3-1 0,3-4 0,2-2-563,4 0 0,5 0 0,6 4-1310,0-2 0,9 1 2345,8 4 0,9 6 0,14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3:09.2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1 132 7964,'9'0'0,"-2"-2"0,-1-2 368,-3-5 1,-2 2-1,-1-2 695,0-1 1,0-2-498,0-1 1,-1 6-1,-2 1-11,-2 0 1,1 6-379,4 0 0,4 1 0,2 8 0,3 1-88,6 2 0,-1 0 0,10-2 0,4-1-64,5 1 1,7 2 0,4 2 0,5 2-207,7 2 0,-1 0 0,7-5 0,-1 0-97,-1 0 0,3 0 1,-7-1-1,-5-3 254,-6-5 0,-1-4 0,-3-4 0,-3-5 139,0-3 0,-6-2 0,-1-3 0,-3-2-136,-2-1 0,3 4 0,-1-2 0,-4 4-434,-4 1 1,-2 4-149,-5 0 0,-6 8 1,-1-1-1867,0 5 2469,-5 7 0,17-2 0,-4 5 0</inkml:trace>
  <inkml:trace contextRef="#ctx0" brushRef="#br0" timeOffset="400">2449 0 8019,'-30'21'0,"-3"-5"552,0-6 0,5 0 118,2-5 1,13-1-14,13-4 1,11-2 0,11-2 0,3-5-522,1-2 0,2 2 1,3 2-1,4 1 140,3 3 0,3 1 0,3 2 1,4 0-182,3 0 1,2 6 0,1 3 0,3 4-452,4 5 0,2 1 0,0 4 0,-3-3 165,-1 0 0,-2-3 0,-5-4 0,0-1-251,-4-3 1,3-3 0,-4-6 0,1 0-1478,0 0 1919,7-6 0,-1-7 0,4-8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3:26.0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130 1289 7882,'7'-21'245,"3"2"1,-6 6-1,1-1 1384,1-4 1,-5 3-895,4-2 0,-3 4 0,3 2-538,4 3 1,2 5 0,4-2 0,3 4-82,3 1 0,10 4 0,6 1 1,5-1-88,6 2 0,5-5 1,6 4-1,5-4-123,5-1 0,2 0 1,-2-1-1,1-4 32,-1-3 0,3 0 1,-4 0-1,-2-3 116,-3 0 1,-6-3 0,5 0 0,-1-2 33,-1-2 0,-3-5 1,-7 2-1,-2-1-161,2 0 0,-5 0 0,-1-5 1,-3-3-48,-2 0 1,-5-2 0,-3 1 0,-5-4 154,-4-3 1,-3 3 0,-7-1 0,-3 0 205,-5-2 0,-6-2 0,-6 2 1,-10 2 29,-5 1 1,-9-5 0,-5-4 0,-4 2-130,-3 1 1,-7 1-1,0 1 1,-6 1-177,-3 3 0,-2 0 0,-3 8 0,-3 8-153,-2 8 1,-3 6-1,-8 10 1,-2 6-113,-5 10 0,-2 13 0,43-10 0,0 3 1,-1 2-1,0 2 27,-3 3 0,1 2 1,-4 1-1,1 2 1,0 0-1,2 1 1,3-1-1,2-1 1,4 0 1,2-1 0,-25 33 0,13-8 0,14-5-197,15-3 1,13-7 0,20-4 0,12-2 466,10-1 0,12 5 0,3 2 0</inkml:trace>
  <inkml:trace contextRef="#ctx0" brushRef="#br0" timeOffset="1784">2407 1315 7923,'-6'8'47,"-1"2"0,-7-6 466,1-1 0,0-1-108,0-2 1,6-2 0,2-2 146,4-5 1,1-3 199,0-1 1,0 0 569,0 0-1002,0 5 1,1 4-170,4 8 0,-2 2 0,4 4 0,0-2-76,1-2 0,-1 4 0,3-3 0,0 2-116,5 0 0,0-2 1,5 3-1,1-2 42,-1-3 0,3 4 1,7-3-1,2 1 4,1 4 1,3-4-1,5 0 1,1-1 58,2-3 1,6 3 0,-4-2-1,3-1 37,-1-1 0,0-2 1,6 0-1,3-2-41,5-2 0,-4-4 0,-1-5 0,-1 0-63,1 0 1,-3 0 0,3 0 0,-3 0-11,-1-1 0,-2 1 0,-1 0 1,-2 1 71,2 4 0,-5-3 1,-1 7-1,-3 0 78,-2-2 0,1 4 1,-2-2-1,-2 2 28,0 2 0,-3 0 0,4 0 1,-4 0-109,0 0 1,-3 0-1,-3 0 1,-1 0-51,0 0 1,-4 0 0,0 0 0,0 0 2,-1 0 1,2 2 0,-4 1 0,0 1 14,0-1 1,3-1 0,-3-2-1,0 0 51,0 0 0,4-2 0,-2-1 1,1-1-20,0 1 1,-5 0-1,5 0 1,2-1 21,1 1 0,-1 1 1,0 2-1,-2-1-35,1-4 0,3 4 0,4-3 0,0 2-2,0 2 0,-7 0 0,-1-1 0,3-2 7,4-2 1,-4 1 0,4 4 0,0 0-22,-1 0 1,2-5 0,-1 1-1,3 1-62,2 2 0,-5-4 0,3 1 1,0 0 26,3-2 1,-3 4-1,1-4 1,-3 2 20,1 0 0,0-5 0,-5 4 0,0 3 108,1 0 1,-1-2 0,0-1 0,1 2-8,-1 2 0,0 1 1,-1 0-1,-1 0-92,-2 0 1,-5 0 0,4 0 0,-1 0-18,1 0 1,-5 1 0,1 2 0,-2 2-31,-2-2 0,0 2 0,0 0 38,1-2 0,-1-2 1,0-1-1,-1 2-7,-4 2 1,4-2 0,-3 2 45,2-3 0,3-1 159,-1 0 35,-6 0-263,-1 0-886,-6 0-3034,0 0 2671,-6 0 1,3 0-183,-6 0 1,5 0-1419,-5 0 2865,6 0 0,-3-5 0,6-3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3:32.6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790 1296 7837,'-46'0'-59,"-6"0"0,6-1 0,0-2 349,7-2 0,5-1 0,9 3 0,3-2 124,5-3 0,4 4 0,4-5 0,3-1-260,0-2 0,5 3 0,-4 1-87,4-3 0,1 4 187,0-2 1,1 6-1,4-1-111,3 3 0,6 6 0,2 4 1,3 3-5,1 1 0,-2 5 0,5-1 0,4 1-80,2 1 0,6-5 0,-3 4 0,3-2-50,6 2 1,2-4 0,8 4 0,4-4 65,4-1 0,4-1 1,8-2-1,8-2-8,8-2 1,3-2-1,2-4 1,-1 0-33,-3 0 1,3-1 0,-5-4 0,0-4 26,-2-2 1,-4-3 0,-1 1 0,0 0 27,0 0 1,-5 0-1,0 0 1,-3 0-26,-2-1 0,0 1 0,0 0 0,-1 1 6,-3 4 0,-4-3 0,-5 5 0,2 1 79,2-1 1,-6 1 0,0 5-1,-4 0 7,0 0 0,1 2 0,0 1 0,-1 3-100,-2 1 1,-4-4-1,3 1 1,0-2-21,-1-2 1,1 0 0,3-2 0,-3-1-73,-2-1 1,5-6-1,-3 1 1,-1-3-5,-2-1 1,-1 1 0,-1 2 0,3 1 46,2-1 1,0 4 0,3 0 0,-3 2 31,-2 0 1,5-5-1,-3 3 1,-1 0 37,-2 0 0,2-4 0,-1 3 0,2-2 63,2 0 0,3 5 0,0-4 1,1 1-78,0 0 1,-1 4 0,1-3 0,0 2-97,-1-1 0,5 1 1,0 4-1,0 0-18,2 0 0,-7 0 1,1 0-1,-6 0 75,-2 0 0,-7 0 1,3-2-1,-3 0 178,-6-3 1,-2 1-1,-4 4 1,0-2-70,1-2 1,-7 2 0,-1-2-1,0 3-51,3 1 1,-1 0 0,1-2 0,-1-1-85,0-1 0,2-1 0,-4 5 0,0 0-144,0 0 1,-1 0 0,-5 0 37,0 0 1,0 0 84,1 0 0,-6 0 9,1 0-159,0 0 1,0 0-558,-1 0-320,-5 0 0,2 0-136,-10 0 1,2 0 0,-4-1 1184,1-3 0,-4-10 0,3-6 0</inkml:trace>
  <inkml:trace contextRef="#ctx0" brushRef="#br0" timeOffset="651">132 138 7906,'-17'-6'0,"-2"-3"278,-2-3 1,5-1 0,-1 0 224,2 0 1,6 0 0,2 0 66,1-1 1,2 6-461,4-1 0,0 7 1,1 2-1,2 9-76,1 7 0,7 6 0,-4 7 0,2 5 56,0 4 0,-1 3 1,5 10-1,1 2 74,-1 5 0,-4 1 0,-1 2 0,3 4 52,0 3 1,7 1-1,1 3 1,0-5-85,0-7 0,4-4 0,-2-5 0,1-1-293,0-2 1,0-7 0,2-2-1,0-7-193,-2-4 1,0-1 0,4-1 0,0-1-286,1-3 1,5-5-1,6-8 639,9-5 0,13-2 0,13-2 0</inkml:trace>
  <inkml:trace contextRef="#ctx0" brushRef="#br0" timeOffset="1350">6293 151 7688,'-5'-18'0,"1"1"14,1 1 0,-4 1 0,-1 2 1,0 0 1248,-1 0 1,4-1-177,-3 1 1,3 4-765,-3 1 1,5 6-1,-2 2 1,4 7-179,1 5 1,1 7 0,2 3 0,2 4 57,-3 5 0,4 9 1,-1 8-1,-2 3-74,-2 2 0,3 5 0,1 4 0,-2 4-11,-2 4 1,-1 3 0,0 6 0,0-2-78,0-2 1,0-2-1,0-7 1,0-3-206,0-8 1,6-11 0,3-4-1,3-8-221,1-4 0,0-9 0,-1-5 0,-2-5-644,-1-3 1,-2 0 0,3-3 1028,-1 1 0,0 6 0,4-2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3:37.8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138 619 7764,'-15'-1'155,"-2"-3"0,7 1 0,-2-6 574,5-1 1,5 1 0,11-3 0,9-2-718,5-1 1,9-1-1,3-2 1,5-2-121,4-1 1,-3-4-1,4 4 1,0-3 249,3 2 1,1-3 0,0 3 0,3-1 122,-3 1 0,1-3 0,4 3 0,2-3 57,1-1 1,-2 0 0,-5 1 0,-3 1-282,-2 3 1,-1 3 0,-7-1 0,-5 3-305,-6 4 0,-10 6 0,-1-1-969,-5 1 707,-7 2 0,2 4 1,-10 0-212,-4 0 0,-7 1 0,-3 4 736,-1 3 0,-8 4 0,-6 1 0</inkml:trace>
  <inkml:trace contextRef="#ctx0" brushRef="#br0" timeOffset="565">296 422 7809,'-31'4'0,"1"2"76,0 2 1,4-6-1,4 4 1,5-1 573,2-1-542,8 1 0,1-11 0,7-2-51,4 1 0,-4-5 1,5 5-1,-2-2 471,1 0 1,1 5-1,-4-5-118,3-1 1,4-2 0,-3-1-245,1 0 0,-4 4 1,3 0-1,-2-1-128,0-1 0,7 2 1,-4 0-1,2-1 14,-1-2 1,1-1-1,4 0 1,1-2-12,-1-2 0,0 3 0,2 0 1,1 4-46,1-1 1,1 1 0,-5 0 0,0 3-11,0 1 1,0 1-21,1 5 0,-7 2 0,-3 2-1,-2 5 0,-8 3 1,-3 2-1,-4 2 19,-5 2 1,-2 5-1,-6-1 1,-2 5 9,-3 3 1,3-2 0,-2 4 0,0-1-17,0 0 1,2 4-1,-3-3 1,5-1 4,4-4 1,3 1-1,7-10 1,2-2 168,1-2 1,8-6-48,1-4 1,7-2 0,9-2 0,3 0 45,2 0 0,2 0 0,6-2 0,3-1-78,2-1 0,-5-2 0,2 3 0,-3-1-13,-2 1 0,0 0 1,1 0-1,-2-1-70,-3 1 1,-3 0 0,-6 0 0,0-2-805,0 2 82,-6 2 0,-2 1 265,-10 0 1,-2 0 0,-6 0 0,-2 0 466,-2 0 0,-4 6 0,-5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3:39.6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52 7414,'-9'-6'908,"0"-3"0,2 2 0,-3-1-408,1 2 1,0-2 0,-4 3-312,0 2 1,4 8 0,0 5 0,1 6-108,0 6 0,-3 10 0,3 9 1,1 10-92,3 9 0,2 6 0,2 3 1,0 1-115,0-1 1,6-5-1,3-7 1,2-9-120,3-5 1,5-12 0,3-9-1,2-12-210,3-7 1,5-6-1,4-5 1,5-8 451,3-7 0,6-6 0,-3-11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3:40.2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39 7897,'0'-14'500,"0"6"1,-2 0 539,-2 3 0,4 2-596,0 7 0,4 9 0,7 9 1,-3 4-125,3 5 0,5-2 0,1 5 0,1 0-183,1-1 0,-3 2 1,4 5-1,-1-1-161,-3 1 1,-2-1-1,-6 2 1,-5 2-863,-6 1 1,-14 11-1,-20 4 886,-18 8 0,14-28 0,-5 1 0,-4 3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3:50.4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369 146 8032,'-1'-13'181,"-3"0"1,1 1-1,-6 3 319,-1 5 1,2 6-1,-1 5 1,-1 9-278,-1 7 1,2 7 0,0 11 0,-1 5-84,-2 11 0,3 5 1,1 15-1,-1 8-78,1 10 0,4-40 1,1 1-1,1 4 0,1 0 1,-1 3-1,0 0-37,0 0 0,1-2 0,0-2 0,0-2 0,2-2 0,0 0 0,0-2 0,1-1-87,0-1 1,0-1-1,4 35 1,-3-15-1,1-13-194,-1-12 0,-1-12 235,-2-16 0,0-10 1,0-8-1,0-11 206,0-8 0,0-12 1,0-8-1,-2-8 30,-2-8 0,1-4 1,-6-6-1,-1 1-105,-2-1 1,-1 4 0,1 1 0,2-2-184,1-1 0,1-2 0,-6 0 1,3-1-96,2-3 1,3-5 0,6-7 0,0-1-128,0 1 0,6 3 0,3 6 0,2 7 140,3 7 1,-7 14-1,-1 11 333,0 15 0,-5 12 1,3 11-1,-4 5 173,-4 3 0,-3 3 0,-6 4 0,1 7-257,3 8 0,-3 14 0,4 7 0,-3 8-55,3 9 1,2 10 0,6 7-1,0 5-36,0 2 0,0-45 0,1 1 0,2-2 0,0 1 0,2 0 1,2 1-164,0 1 0,2 0 0,2-4 1,1 0-1,9 40 0,-1-15-15,-2-15 1,-4-18 0,-2-15 413,-3-7 0,-3-11 0,-6-8 0,0-8 298,0-3 1,0-4 0,0-6 0,-2-8-120,-2-9 0,1-12 1,-4-4-1,1-9-253,3-5 1,-3-4-1,2 2 1,1-5-321,1-2 0,2-12 0,0-4 0,2-2-83,2-3 1,-1-1 0,1 46 0,1-1 0,0 1 0,0 1-47,1 1 1,0 1 0,3-39 0,-2 21 0,-1 13-157,-3 15 1,-2 15 628,-1 21 0,-6 13 0,-4 20 0,-5 13 27,-2 14 1,-7 20 0,2 12-1,10-38 1,0 1-9,-2 5 1,1 0-1,1 3 1,-1 1-1,1 3 1,1 1-1,1-3 1,0 0-21,0-3 1,1-1 0,0 0 0,1 0-1,3-3 1,2-1 0,-2 46-120,4-8 1,1-16 0,1-23 0,4-8-365,3-7 0,3-5 0,-1-7 0,-3-3-393,-1-5 1,3-2-1,-3-3 1,0-2-267,-1-1 0,6-6 0,-3 1 0,4-3 954,1-1 0,6-5 0,2-3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3:51.9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251 235 7970,'-13'-18'108,"-1"1"0,1-5 1,2 3-1,2 0 118,4 0 1,0-5 0,0 4 0,2-1 160,2 4 1,1 2 957,0 2-1048,0 6 1,0 4 0,0 12 0,-2 8-214,-2 6 1,3 13 0,-4 7 0,4 15 25,1 9 1,-2 13-1,-1 14 1,1-42-1,0 1-61,0 5 0,1 1 0,0 8 0,1 1 0,-1 4 0,2 1 1,-1 0-1,0 0-107,0 0 0,0 0 0,-1-6 0,2-2 0,-1-3 1,1-1-1,0-6 0,1-2 50,2 40 1,2-17-1,-3-24 1,1-13 32,-1-11 0,0-8 357,2-6-189,-4-7 0,4-3 0,-10-7 0,-2-3-62,0-1 1,-5-3-1,3-6 1,-1-3-297,1-2 1,-1-2-1,4-8 1,0-5-179,0-7 0,2 1 0,4-6 0,0-4 73,0-3 0,0-5 1,0-6-1,0-3 133,0-5 0,0-4 1,0-14-1,0-5 204,0-1 0,-1 47 1,0 0-1,-2-45 0,-1 0-40,1 3 0,-4 4 1,-2 5-1,-3 13 236,-1 11 1,4 16 0,2 17 116,1 8 0,2 12 1,4 9-281,0 9 0,0 14 0,0 12 1,0 8-178,0 12 1,0 5 0,0 15 0,0 6 51,0 8 1,0 4 0,0-1-1,0 4 44,0-46 1,0 1 0,0 4-1,0 0 1,0 2 0,1 1-1,1-4 1,1 0 73,1-1 0,1-2 0,6 41 0,4-8 1,2-11-27,5-14 0,-1-15 1,1-20-1,0-8-173,-2-8 0,4 0 0,-7-6-388,-1-1 676,-7-1 0,-3-5-9,-6-6 0,-2-7 0,-1-15 1,-1-5-152,1-7 0,0-5 0,0-10 0,-1-7-159,1-3 0,1-9 0,2 1 0,-1-7 47,-3-9 1,3 41 0,0 0 0,-1-4 0,0 0 0,1 1 0,0 1 5,2 1 1,-2 2 0,-3-41 0,-2 12 0,0 10 92,0 11 1,-4 14 0,1 19 0,-2 10 247,-2 10 1,4-1 0,1 3-1,1 3-22,0 3 0,2 8 1,-2 3-1,0 8-322,-1 7 0,6 12 1,-3 11-1,4 10-42,1 7 1,0 14 0,0 9 0,0 2 112,0-1 0,2-42 1,2 1-1,-1 1 0,1 0 1,0 2-1,1 0 53,-1 1 0,0-1 0,5 45 0,4-11 0,1-9 76,-1-11 0,0-10 1,0-17-1,0-13-151,0-13 0,0-8-197,1-8 1,-3-2 80,-2-2 0,-3-5 0,-6-8 0,0-7 258,0-5 0,0-11 1,0-11-1,0-7-217,0-8 1,0-10 0,0-5 0,0-11 41,0 41 0,0-2 1,0-4-1,0-1 1,0-4-1,0 0 0,0-1 1,1 0 48,2-2 0,-1 1 1,-1 4-1,-1 2 0,2 1 1,1 1-1,-2-42 61,-1 19 1,0 22 0,-1 32-1,-4 10 254,-3 10 1,-6 5-1,-2 5 1,-3 10 158,-1 10 1,2 16-1,-4 17 1,-1 17-400,-2 14 1,14-40 0,2 2 0,-1 4 0,1 1 0,0 2 0,0 1-104,0 1 0,0 1 1,1 7-1,0 0 0,3-2 1,2-2-1,0-2 0,1-1 128,1-3 0,1-2 0,1 44 0,4-8 1,3-10 79,4-10 0,1-14 0,0-16 0,2-5-151,3-6 1,-4 1 0,4-3 0,-4-4-374,0-6 1,-6 0-1,1-1 1,0-2-378,-2-2 1,5-2 0,-5-2-876,0-1 1,4 0 238,-7 4 1379,6-6 0,-8-7 0,4-7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3:59.1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391 948 8206,'-13'-1'339,"0"-3"0,-5 1 0,2-6 0,3-1-525,3-2 0,7-1 0,-2-2 0,5-1 482,5-2 0,4-3 1,7 2-1,3 0 83,1 0 0,4-1 0,6 4 0,7-3 50,5-1 1,9-2-1,9-4 1,5-1-153,6 1 0,13-2 1,8-1-1,-42 13 1,1 1-216,3 1 1,0-1-1,0-2 1,0 0-1,2 1 1,-1-1-1,0-1 1,0 1 19,0-1 1,-2 1 0,41-13 0,0 1 0,-11 4-22,-10 3 1,-4 5 0,-6-4 0,-6 2-143,-9 3 0,-7 3 0,-6 3 1,-4 1-432,-3-1 1,-8 2-1,-2 0-483,-4-3 1,-6 0 0,-4-3-1,-4 1-1377,-4 0 2372,-10 6 0,-18-11 0,-9 4 0</inkml:trace>
  <inkml:trace contextRef="#ctx0" brushRef="#br0" timeOffset="383">286 751 7813,'-27'6'166,"6"-3"0,-1 4 0,0-1 1456,1-3-1312,2 4 0,12-7 0,4 0-262,6-7 1,6-5 0,7-3 0,3-2 29,1-5 0,1 2 0,2-2 1,-1-2-17,1-1 0,7-5 1,2-1-1,0 0-76,0-1 1,0 6 0,-2-2 0,0 6 1,0 3 1,-8 3 0,-5 7 1,-2 5 1,-8 15 0,-6 13 0,-9 14 118,-14 13 0,-10 8 1,-11 8-1,-4 3 11,-4 5 1,-3 1 0,-9-2 0,2-4 324,-2-2 1,9-14 0,5-9-266,11-11 0,15-17 1,22-18-1,9-11-683,14-8 1,9-11 0,10-4-1,3-3-416,4-2 1,9 1-1,3-1 919,0 1 0,-1 5 0,-7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42:47.8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770 1317 7767,'-6'-13'129,"-3"0"0,-4 0 0,-3 1 0,-3 2 40,-2 1 0,0 2 0,-4-3 1,3 2 43,4 2 1,1-4 0,2 3 0,5-2 204,2 0 0,4 5 0,3-5 456,-4-1 0,4 3-330,-4-2 1,5 6 0,3 0-373,2 6 0,5 6 0,-1 8 0,2 7-9,3 5 1,-3 4 0,-1 8 0,1 3-2,3 5 0,1 6 0,7 5 0,3 3 30,4 4 0,6 12 0,9 2 0,3 2-159,0 2 1,2-3 0,-5-8 0,-4-5-235,-8-6 1,-4-2 0,-15-8 0,-6-6 146,-4-5 1,-10-4 0,-6-1 0,-8-3 305,-4-2 1,-3-3 0,-2-6 0,-5-2 77,-3-2 1,-2-3 0,2-7 0,3-5-280,4-2 1,8-2 0,2 0-1405,2 0 754,8-6 0,6 4 0,10-2 108,3 2 1,0 2 0,1 2 0,1 2-77,1 5 1,3-2-1,-1 1 1,-1-1-619,-4 0 1,7 2 1184,-6 4 0,11-5 0,-5-3 0</inkml:trace>
  <inkml:trace contextRef="#ctx0" brushRef="#br0" timeOffset="1082">809 870 7804,'18'-5'-324,"-1"-1"1,-1 1 219,-1-1 0,-3-4 0,-2 2 0,-3-1 315,-1 1 1,0 0-477,-2 0 0,-4-3 166,0 7 0,-7 0 0,-10 4 1,-5 0 85,-3 0 1,-2 1 0,1 2 0,0 3-13,-1 1 0,-3 0 0,-2 4 1,-1-3 14,1 3 0,6-1 1,5 0-1,1-1 8,-1 1 0,5-3 0,-1 1 0,4-1 653,4 0 0,-1-2 117,5 4 1,1-5 1664,4 5-517,0-6-1439,6 3 0,1-6 1,8-2-1,2-2-153,5-5 0,10-10 0,9-6 0,12-7-167,11-6 1,23-6 0,-35 15-1,2-1 1,7-2 0,3 0-72,4-2 1,1-1-1,2 0 1,0 0 0,-1 3-1,-1 0 1,-2 1-1,-1 0-12,-1 2 1,-1 1-1,-9 4 1,-2 2-1,-1 0 1,0 3-1,-4 1 1,-1 0 96,47-14 1,-4 2-1,-6 5 1,-8 3-185,-12 4 0,-13 4 0,-7 2 1,-4 2-335,-5 1 1,-3 6 0,-7-3 0,-3 2-3187,-5-1 2269,-2 1 1,-15 5-1,-10 4 1,-15 5 1263,-13 6 0,-8-1 0,-6 4 0</inkml:trace>
  <inkml:trace contextRef="#ctx0" brushRef="#br0" timeOffset="1749">362 1041 7787,'7'0'108,"-3"-5"0,-6 0 1,-3-3 443,2-2 0,-3 3 0,1-2-315,-3-1 1,1-2 0,-3 0 0,2 2 55,2 1 1,-2 1 0,2-4 0,0 0-70,0-1 1,2 3-1,4-8 1,0 2-180,0-1 1,7-4-1,6-5 1,8-2-86,4-3 0,7 2 0,3-6 1,4 0 8,5 1 1,-1-2-1,2 6 1,-3 5 62,-4 6 0,-7 6 0,-2 4 1,-5 5 28,-7 3 0,-8 2 1,-4 3-1,-4 5-37,-1 3 0,-3 8 0,-6 7 0,-8 6 5,-7 5 1,-12 3 0,-5 2 0,-5 2 14,-3 2 1,-2 0-1,-4 2 1,-2 0-35,-4 0 0,-2-3 1,2-2-1,5-5-38,6-4 0,11-8 0,10-10 98,5-2 1,12-9 0,12-6 0,9-8 144,7-3 0,5-4 0,7-1 0,2-3 34,5-2 0,5 4 0,4-4 0,4 2 56,3 3 0,2 2 0,1 0 0,3 1-108,5 0 0,-4 1 0,-1 4 0,-3 3-254,-1 4 1,-2 1 0,-4 0-1,-6 0-302,-5 0 1,-11 4-1,0 2 1,-4 0-242,-5 0 1,-2 3-57,-1-5 1,1 0 0,-1-4 158,0 0 1,-4-6-1,-2-2 1,0-4-253,1-1 1,-5 0 0,1 0-667,-3-1 1415,-12 1 0,2 6 0,-10 1 0</inkml:trace>
  <inkml:trace contextRef="#ctx0" brushRef="#br0" timeOffset="1982">678 646 7787,'0'-23'73,"0"-1"0,0-1 265,0 2 1,0 5-1,0 1 1,0 2 166,0 2 0,6 6 1,2 2-1,4 4-157,1 1 0,-4 10 1,-2 5-1,1 4 39,-1 4 0,-4 8 0,3 5 0,-2 5-175,0 3 1,1 4-1,-4-4 1,2-1-270,2-2 1,0-5-1,-2 1 1,3-1-628,2-3 0,-4-6 0,3-5 0,1-3-2185,-1 0 2869,2-4 0,4 4 0,0-6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4:02.5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172 53 7825,'-8'-13'0,"-3"0"614,-5 0 1,-2 5 0,3 4 32,-2 3 1,2 9 0,-2 10-1,2 11-195,2 8 0,4 14 1,2 7-1,1 11-293,3 10 0,2 6 1,1 10-1,0 3-58,-1-48 0,2 1 1,-1 0-1,1-1 1,3 41-1,5-4-146,3-3 1,5-7 0,1-8 0,0-12-168,1-10 0,-3-12 0,6-4 1,1-4-191,2 0 1,6-5-1,-1-2 1,1-1-182,1-3 0,2-1 0,5-3 0,2-4-1110,3-3 1693,3-4 0,11-1 0,2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4:03.5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435 0 7739,'4'13'477,"1"1"1,-1-6-1,-2 3 1,1 3 235,1 7 1,6 5 0,0 6 0,5 8-599,3 6 0,6 13 0,1 5 0,5 7-421,-1 2 0,-3 1 0,-4 7 0,-6 1-201,-6 1 0,-5-1 0,-11-6 0,-9-1-115,-10 1 1,-13 3 0,-11 1-1,-7 0 406,-5-2 0,24-38 1,-2 0-1,-3 2 1,-1 0 9,-4-1 0,0 0 1,1 2-1,-1 0 0,-2 0 1,0 0-1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6:00.2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277 599 7874,'-53'13'0,"6"2"0,7 1 0,9 1 1669,13 0 0,5-3 1,9-1-1356,1 0 1,3-1-1,3 0 1,1 0-1113,-1 2 1,3 2-1,-2-3 1,1 1-2355,1-1 3152,-5 0 0,11 6 0,-5 1 0</inkml:trace>
  <inkml:trace contextRef="#ctx0" brushRef="#br0" timeOffset="434">119 59 8348,'-20'-6'580,"-4"1"0,7-6 0,0 3 56,3-3 0,2 4-294,3-2 1,4 8-1,5 2 1,0 11 137,0 8 1,4 13 0,2 8-1,0 11-571,-1 13 1,4 12-1,-3 12 1,1 8 33,-2-45 1,1 1-1,-1 4 1,1 2-1,1 3 1,-1 1-1,1 0 1,0 0-69,-1-1 1,1 1-1,-1 0 1,1-1-1,0-4 1,-1 0 0,1 3-1,-1 1 103,1 3 0,-1 1 0,1 3 0,0 0 0,-1 2 1,1 1-1,-1-1 0,1 0 170,0-1 1,-1 1-1,1-1 1,-1 0-1,1 3 1,-1 0 0,1 0-1,0 0 91,-1 0 0,1-1 1,-1-1-1,1-1 1,-1-6-1,0-1 1,-1-1-1,0-1 29,-1-1 0,1 0 1,-1 0-1,0 1 1,3-1-1,0-1 1,-1-3-1,1 0-90,0-2 1,-1 0 0,-1-1 0,-1 0 0,0 0 0,-1 0 0,0 0 0,0 0 13,-2-2 0,1-1 1,4 42-1,-2-22 1,-1-9-105,-2-5 1,-1-11 0,0-4 0,0-6-336,0-2 0,0-7 0,-1-6 0,-2-1-767,-1-2 1,-2-7 0,1-3 400,-3-1 0,0-3 0,1-8 1,1-5-933,3-6 0,-3-6 1661,2-9 0,0-14 0,4-9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6:02.3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382 151 7763,'-19'-22'266,"-3"0"0,3 2 0,3-2 0,5 4 195,7 4 0,3 0 202,1 1 0,0 7-533,0 6 1,0 8 0,0 11 0,0 9 27,0 10 0,-2 14 0,-1 14 0,-3 9-112,-1 7 1,-2 5-1,-4 11 1,7-46-1,0 2-61,2 1 1,0 2-1,0 8 1,0 0-1,3 2 1,-1 1 0,0-1-1,0 0-80,0 1 0,1 0 1,2 2-1,1-1 1,1 1-1,0-1 1,0 1-1,1-1 112,1 0 0,0 0 1,1 0-1,0-1 1,1-6-1,-1-2 1,1-1-1,-1-1 135,1-2 0,0-1 0,-1-3 0,1 0 0,6 44 0,0-8 120,0-6 0,-4-3 0,-2 0 0,-1-2 20,-3-2 0,-1-8 0,-2-7 0,0-1 10,0-4 0,-5-4 1,1-7-1,1-10-227,1-9 1,2-2 0,0-4 0,0 0-282,0 0 0,0-1 0,0-5 0,0 0-437,0 0 1,0 1 327,0-1 0,-5-6 169,-4-3 1,2-2-1,-2-4 168,-2-2 0,1 0 1,0-8-1,3-4-85,1-3 1,-3-10-1,3-11 1,0-8 60,1-8 0,0-4 0,4-7 0,-2-3 11,-2-5 1,0-11 0,2-5-1,-2-2-18,2-7 0,1 49 0,-2-2 1,1-3-1,1 0 0,-1-4 1,0 0-53,0-3 0,0 0 0,-1-1 1,-1 1-1,2 4 0,0 1 0,0 0 1,-1 2 34,-1 1 1,0 0 0,-1 0 0,0 0 0,0 3 0,-1 0 0,-6-44-34,0 5 1,-1 5-1,3-3 1,0 4-27,3 4 1,3 11 0,-4 13-1,1 6 304,0 7 1,-2 2-1,6 9 1,1 1 4,1 0 1,2 1 0,0 5 0,0 0-92,0-1 1,0 7 0,0 2 0,0 4-125,0 1 1,0-1-1000,0 1 732,0 6 1,2 1-1,1 8 1,3 3 119,1 9 0,2 10 0,2 13 0,0 7 259,-3 9 1,0 7 0,2 11-1,-3 7 88,-1 4 0,3 7 0,-5 0 0,1 11-76,-2-44 1,0 2-1,-3 7 1,1 3-1,1 9 1,0 2-1,-1 2 1,0 1-75,-1 0 1,0 1-1,0-1 1,0 1-1,0 1 1,0-1-1,0-4 1,0-2 78,0-5 0,0-2 0,-1-6 0,0-3 1,-2 31-1,-1-13 271,1-9 1,2-1 0,1-4 0,0-5-52,0-4 0,0-5 0,-2-1 0,-1-5-96,-1-4 0,0-9 1,4-10-1,0 0-206,0-1 1,0-2 0,0-6-929,0 0-1442,0-6 1678,-6-1 1,3-6-1,-6 0-133,-1 0 0,-3 0 1,-4 0 768,0 0 0,-6-12 0,2-2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6:52.3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224 894 7736,'0'-13'0,"0"0"-137,0 0 0,-4-1 0,-2 3 682,-1 2 1,2-3-388,-4 3 1,7-2 0,-4-2 58,0-1 0,4 1 0,-3 2 0,0 0 208,1 2 0,-5 1 1,3-4-1,-1 3 292,-3 5 0,-2-2 0,-3 2-295,-2 1 1,5 1 0,-4 4-185,0 2 1,0-2-1,4 3-92,3 1 1,3-3-13,6 6 0,11-6 0,5 1 0,6-4 71,5-4 0,10-3 0,2-7 0,8 1-54,4 0 0,2 0 0,1 0 0,3-2-97,5-2 0,1 6 0,0-2 0,-2 1-114,2 1 1,1 3 0,2 3-1,-2 0-65,-2 1 1,-8-1-1,-7 5 1,0 0 24,-1 0 0,-9 0 0,-3 0 0,-10 0-37,-6 0 1,-3 0 0,-2 2-395,0 2 1,-6-1-826,-2 6 839,-4-6 0,-5 1 0,-2-8 0,0-5-179,0-3 1,0-7-1,3-1 1,-1-2-419,1 0 1,2 0 1113,1-4 0,0-1 0,0 1 0</inkml:trace>
  <inkml:trace contextRef="#ctx0" brushRef="#br0" timeOffset="481">1093 52 8117,'-9'-6'532,"0"-3"0,6 2 1,-2-1 957,-1 2 0,3-2-808,-6 3 1,6 2-640,-1 8 1,7-2-1,3 7 1,1 3 140,3 3 1,-3 3-1,2-1 1,3 4-59,4 3 1,-1 1 0,4 0-1,-2 1 17,1-1 0,5 0 1,-1 0-1,3 1 88,1-1 0,5-4 0,1-1 0,2-2-64,2-3 0,1-2 1,-1-1-1,0-1-95,0-3 0,-4 1 0,0-5 1,-1-3-33,0 0 0,-6 2 1,-8 1-1,-2-2-301,-2-2 281,-6-1 0,-2 0 0,-10 2 0,-5 0 189,-6 3 0,-4 5 1,-8-1-1,-1 3-169,-2 1 1,-6 0-1,2 2 1,-3 1-73,-1 1 0,-1 5 1,1-1-1,-1 2-204,1 5 1,-1 1-1,2-3 1,2 2-484,1 3 0,5-2 0,1 5 1,6-2-433,5-3 0,3 0 1,4 2-1,2 3 1151,5-1 0,2 5 0,2-4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6:56.6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1197 1532 8096,'-26'0'-125,"0"0"0,-1-6 1,2-3-1,3-3 643,5-1 1,7 0 0,1 0 0,-1-2-199,-2-2 0,0-2 0,2-5 0,1 2-114,-1-1 1,-3-2 0,-3 0-1,-2 2 54,2 1 0,-4 10 0,-2 1 1,-3 3-67,-1 5 0,-7 5 0,-2 5 1,-3 9-207,-1 8 1,-2 0 0,-3 12 0,-3 0-72,0 2 1,-2 2-1,5-2 1,0 0 162,-2 1 1,5-7-1,-1 6 1,4-3 97,3-1 0,6-3 1,-1 2-1,7 0-32,5-4 0,4-1 1,2-2-1,2 0-112,1 1 1,6-1 0,-1 0-1,4 1-131,4-1 0,9 6 1,9 2-1,5-1-75,3-2 1,10-3 0,10-3 0,7-3 122,8-5 1,3-4 0,6-4 0,4-4 130,4-4 0,7-8 0,7-6 1,-46 3-1,-2-1 408,46-14 1,-5-3-1,-1-2 1,-3-5 75,0-3 0,-12 0 0,-3 1 0,-10 2-115,-6-2 0,-11 4 0,-7-1 0,-7 0-270,-8 1 1,-11 2 0,-6-3 0,-2-1-205,-2-3 0,-7 5 0,-7-10 0,-6 1-382,-5 1 1,-3-1 0,-2-1 0,-5 1-363,-4 4 1,0 4 0,0 8 0,-2-1 83,-3 1 1,1 1-1,-4 3 1,2 5-28,3 2 1,-5 8 0,-1 4 709,-4 6 0,-6 16 0,-2 9 0</inkml:trace>
  <inkml:trace contextRef="#ctx0" brushRef="#br0" timeOffset="2266">2171 1045 8094,'6'-21'-249,"0"2"1,4 6-1,-2 0-263,-3 0 0,4 0 725,-4-1 0,-2 7-152,-8 3 1,-2 2 0,-6 4 0,-1 2 92,1 5 1,-4 3 0,-2 1 0,-2 0 95,-2 0 1,2 5-1,1-1 1,1-1 92,3-1 1,-2-2-1,4-1 1,3-2 629,4-1-760,3-6 1,17 0 0,9-12 0,11-10 1,10-9 1,10-7-1,9-9 1,7-6-72,6-5 0,-34 27 0,1 0 0,2-3 0,1-1 0,1 0 0,0 0 3,1 0 0,-1 0 0,-1-3 1,0 1-1,-4 4 0,0 0 0,1 0 1,0 0-35,39-27 1,-39 28 0,0 1 0,38-25 0,-5 5-88,-6 1 1,-6 12-1,-12-2 1,-4 7-260,-8 3 0,-7 5 0,-10 12-666,-4 1 1,-11 9 223,-7 5 0,-12 4 0,-11 14 0,-6 3-259,-6 4 1,-5 6 0,-2-1 933,-2 3 0,-6 2 0,3-1 0</inkml:trace>
  <inkml:trace contextRef="#ctx0" brushRef="#br0" timeOffset="2782">2211 913 8135,'-19'7'43,"0"4"0,-5-5 0,4-1 238,1 1 0,1 3 0,5-5 182,0-1 0,4-1-51,0-2-77,7-6 1,-6 0-68,4-3 1,1 3 179,-6 6 0,6-1-348,-1-3 0,2-4 0,4-5 0,2 0-55,5 0 0,3-2 0,2-2 0,4-5-41,4-3 1,3-2 0,2 0 0,3-3-59,0 0 1,6-5 0,-6 5 0,0 4 42,-3 3 1,-6 7 0,-4-2 44,-2 3 1,-8 10-1,-4 5 1,-6 8 107,-6 8 0,-10 9 0,-5 7 0,-7 2-63,-3 3 0,1 1 0,-2 0 1,2-3 3,1-5 1,4 3-1,-4-3 1,0 0-38,-3-3 1,3 0-1,1-1 1,3 0-52,2 1 0,0-5 0,1-2 1,3-1-101,4-3 1,9-6 0,5-1-108,3 2 1,8-6-1,6 0 1,8-4-58,3-1 1,4 0 0,1 0-1,4 0-254,0 0 0,7 0 0,5 0 0,2 0 17,3 0 0,-2 0 0,3 0 0,5 0 506,2 0 0,4-6 0,3-1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7:07.3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1304 646 8155,'7'-6'0,"-2"-3"-56,-4-3 0,-1 4 0,2-1 0,1-1-32,1-2 1,0-1 0,-4 0 198,0-1 0,0 1 0,0 0-54,0 0 1,-4 4-1,-2 0 104,-1-1 1,2 4-1,-3 2 67,-3 2 0,0-2 0,-2 0-59,-1 1 1,1 3 0,0 3-1,0 1-71,0-1 1,0 3 0,-1 0 0,1 0-18,0-1 0,0 4 0,0-4 0,-2-1 18,-2 2 0,2-3 0,-4 4 1,1-1-10,1-3 0,-5 3 1,4-2-1,2-1 29,2-2 0,-4 4 1,0-1-1,1-1-19,-2-1 0,4-2 1,-2 1-1,1 2-5,-2 1 0,3 1 1,-4-4-1,2 2 10,-1 1 0,-1 5 1,2-3-1,-4 1-27,1 4 0,-4 0 0,5 3 0,0-1-41,0 0 1,-4 1 0,3 3 0,-2 0-1,0-1 1,1 5 0,-2-1 0,2 1-18,2-4 0,2-2 1,4-1-1,-1 3-20,1 0 1,4 1-1,2-5 1,1 0-25,3 0 0,-2 0 0,0 0 0,2 1-9,2-1 0,1 0 0,0 0 80,0 0 0,0 0 0,1 1 0,2-1-2,2 0 0,3-4 0,-2-1 1,0 3-27,0 0 1,4 3 0,-3-1 0,2 0 13,0 0 0,0 0 0,4 0 20,0 1 0,0-1 0,0 0 0,-1 0-7,-3 0 1,3-4 0,-5 0-1,2 1-23,-1 2 1,1 1-1,4-1 1,-1-2-11,-3-1 1,3-1-1,-4 6 1,4-1 23,1 0 1,0-4-1,1-1 1,-1 1-6,0-2 0,0 5 0,0-4 1,0-1 37,0-3 1,2 2 0,1-2 0,2-1-46,-2-1 1,0 2-1,0 1 1,2-2-19,-2-2 1,-2 0-1,-1 2 1,1 2-2,-1-2 1,0 0 0,0 0 0,0 2 3,0 3 0,1-5 0,-1 2 0,1 0 18,4-1 0,-3 1 0,2-5 0,-2 1 18,-2 3 0,4-2 0,2 2 1,0-2-31,0-2 1,1 0 0,-4 0 0,1 0-9,-1 0 1,3 0-1,-1 0 1,-1 0 28,2 0 0,-4 0 0,3 0 0,-4 0-35,-1 0 0,5 0 0,-1 0 0,0 1 4,-3 4 1,-1-4 0,0 4 0,1-4 8,-1-1 1,1 4-1,3 1 1,0-2 20,-1-2 1,3 1-1,-1 1 1,-1 1 14,2-1 1,2-2 0,5-1 0,-1 0-17,-3 0 1,4 0 0,-1 0 0,4-1 41,1-4 1,-3 4-1,1-3 1,3 2-9,4 2 0,-3-4 0,-1-1 0,-2 2-40,2 2 1,-2 1 0,5 0 0,-2 0-41,-3 0 1,-1 0 0,-2 0 0,2 0 38,3 0 0,-3 0 0,2 0 0,-2 0-7,-2 0 0,2 0 0,1 0 1,2 0 5,-2 0 0,-1 0 1,-1 0-1,-1 0 12,0 0 1,5 0 0,0 0 0,-1 0 3,3 0 0,0 0 0,7 0 0,-2 0 27,-3 0 1,3-1 0,-3-2 0,3-2-7,1 2 1,-3 0-1,-3 0 1,1-1-46,-1 1 0,-2 2 1,3 1-1,-2 0-10,-3 0 1,-1 0 0,-2 0-1,2 0 9,3 0 0,-3 0 1,2 0-1,0 0 151,0 0 1,0 0 0,3 0 0,1-2-74,-1-2 1,1 2 0,3-4 0,-2 2-58,1 0 0,1-5 0,-2 3 0,-3 0-24,0 0 1,-4 2 0,3 3 0,-5-2 13,-4-2 0,2-1 0,-5 3 1,0-1-30,0 1 0,3 2 0,-5 1 1,1-2-93,1-2 1,-3 2 0,4-2 0,-1 3-16,-3 1 1,-1 0 0,0 0 0,1 0 76,1 0 0,-4 0 1,-4 0-1,1 0 133,2 0 0,1 0 0,0-2 0,1-1-83,-1-1 0,0-1 1,0 5-1,0 0-40,0 0 1,2-1-1,1-2 1,2-1 15,-2 1 0,-2 1 0,0 1 0,-1-2 34,0-2 0,0 0 0,0 2 0,2-2 13,2 2 1,-2-3-1,4 1 1,-1-1-104,-1 0 0,6-3 0,-2 3 0,-1 0 94,-2 1 0,1-4 0,-1 3 1,-2 0 88,-2 0 0,-2 0 0,-2 3 0,-1-2-109,1-3 0,-2 5 0,-1-2 0,0 0-10,0 1 0,-2-1 1,2 4-86,-1-3 1,3 1-124,-5-6 1,5 4 173,-5-3 0,1 3 0,-4-2 116,4 1 0,-4-4-85,3 1 0,2-3 3,-1-1 1,-1 0 0,-4 0 0,0 0-1,0 0 0,-4 2 0,-2 1 0,-1-3-10,-4-2 0,4 4 0,-3-7 0,-3 2 12,-4-2 0,0 4 1,4-5-1,-2 1-4,-2 1 1,1-5 0,-5 4 0,2 1-12,3-2 0,-5 3 1,0-5-1,-4 2 23,-2 3 0,1-3 1,0 1-1,-1 2-7,1 2 1,-6 1 0,-2-1 0,-1 1-23,0 0 1,0 0-1,-5 0 1,1 0 22,-1-1 1,1 1 0,-2 0 0,-3 0 60,-4 0 0,2 0 1,1-1-1,1 1 7,0 0 1,-5 0 0,2 1 0,-1 2-21,-1 1 0,5 5 1,-4-4-1,-2 3 41,-1 2 1,-1-3 0,-1 0 0,0 0 58,1 0 1,-2-2 0,-2 2 0,-1 0-59,1 0 0,1 0 0,-1 3 0,-2-3-58,-2-1 0,3 3 0,-3-4 0,1 1 2,4 0 1,-1 2-1,0-2 1,-1 0-63,2-1 1,-4 5 0,2-2 0,0 0-14,-1 1 1,4-2 0,-5 3 0,2-3-9,0-1 1,-1 3 0,2-4 0,-3 1 24,0 0 1,1 2 0,-3-2 0,-2 1 23,-1 3 1,-1 2-1,4-1 1,2-1-77,1-1 0,4-1 0,-3 5 1,3 0-378,1 0 0,-1 5 0,-2 1 0,-2 1-450,-2 3 1,3 3 0,-5 5 0,1 4-3,1 3 0,-4 1 1,4 0-1,0 1 176,3-1 0,4 5 0,3 0 1,2-1-1687,-2 2 2407,-1-4 0,-2 10 0,1-4 0</inkml:trace>
  <inkml:trace contextRef="#ctx0" brushRef="#br0" timeOffset="1416">1133 172 8164,'-29'-25'89,"2"3"0,0-1 0,8 5 0,-1 2 109,1 1 1,2 2 0,4 1-1,0 2 7,-1 1 0,-3 7 0,-2-3 0,0 4-34,0 1 1,-5 1 0,3 5 0,-3 6-151,2 4 0,-7 7 0,4 1 0,0 5 16,2 6 1,2 3 0,-2 3 0,2 1 27,2 2 0,2 6 0,5-2 1,3 3-100,5 2 0,3-2 0,2-2 0,5-7-46,7-5 1,7-5 0,13-6-1,5-1 207,4-3 1,9-3 0,2-7 0,7-2-2,4-1 0,6-2 1,2 3-1,0-3-11,-1-1 1,6-1-1,-3-5 1,2-2 54,-1-2 0,-8-4 0,-6-5 0,1-1 113,-2-4 1,7 2 0,-5-4 0,-4-1 11,-2 1 0,-10-2 0,0-5 0,-4 1-150,-2 0 1,-4 4 0,-11 0-1,-4 0 48,-8 1 0,-2-3 1,-6 2-1,-2-3 13,-2-2 0,-11 1 0,-5-2 0,-2-1-158,-2-2 0,-9 1 0,0 3 0,-4 1-196,-4 0 0,-3-4 1,0 3-1,-2 2-180,-3 0 1,2 6 0,-7 0-1,0 1-158,-2 1 1,-2-1 0,0 6 0,-1 2-96,-3 1 0,-1 8 0,-4 1 1,5 7-658,3 5 0,-3 7 1238,0 3 0,-12 9 0,2 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7:14.9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342 198 8245,'-20'0'-4,"-4"-6"1,7-1 0,1-2 85,1 0 0,2 6 1,1-2-1,2 0-107,1 1 1,5-1-1,-5 5 89,-1 0 0,-3 0 0,-3 2 0,-2 1 253,2 1 0,-3 5 0,1-3 0,2 0 258,2-1 1,1 4 0,-1-3 396,1 1-994,6-4 16,1 3 0,12-6 0,3 0 0,2 0 46,3 0 1,0 0-1,4 0 1,4 0-20,3 0 0,2 0 0,4 0 1,4 0 24,3 0 0,2-4 0,1-1 0,1 1 43,2-2 1,6 5-1,-4-4 1,3 4-29,-1 1 1,-1 4-1,1 2 1,-4 1 4,-3 4 1,-6-6 0,-1 1 0,-4-1 204,-5-1 0,0 0 58,-7-4-413,-7 0 1,-6 0-46,-10 0 1,2 0 0,-5 0 0,-3 0-593,0 0 1,-2 0-1,1 2 1,2 1-922,1 1 1,0 2 1641,-4-1 0,0-4 0,0 5 0</inkml:trace>
  <inkml:trace contextRef="#ctx0" brushRef="#br0" timeOffset="733">961 172 7766,'-13'-8'-831,"0"4"1,0-3 828,-1-2 0,3-3 0,2-1 0,3 0 178,0 0 1,5 0 0,-4-1 365,4 1 1,1 0 996,0 0 41,-6 0-996,5 5-421,-5 3 1,6 10 0,1 3-250,4-1 0,-2 3 0,7-5 0,3-1-63,3 2 0,3-3 0,-3 4 0,3 0 72,2 1 0,1-4 0,4 3 0,0 1 133,1-1 1,0-3-1,3 4 1,0-1 25,0 0 0,-3-4 1,-2 3-1,-1-1 33,-2-1 1,-6 5 0,1-5-1,-4 1 144,-4 0 0,-3-2-72,-6 6 0,-6 0 1,-3 3-1,-4-2-62,-4-1 1,-4-1 0,-5 5 0,-2 2-81,-3 3 0,-2-4 1,-5 5-1,1-1-121,2-1 1,0 5 0,-3-4 0,3-1-488,4 2 0,2-2 1,1 3-1,2 1-1799,5-1 2362,5 2 0,3 4 0,0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7:21.8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1007 263 8050,'-13'-4'592,"0"0"1,4-5 0,2 3-105,1-1 0,0 4 0,3-3-254,-1 0 1,1 5-1,6-2 11,1 6 1,2 0-1,-3 5 1,3 3 121,1 0 0,2 2 0,4 2 0,0 1-66,0 2 1,-4 1 0,0-3 0,1 3-112,2 1 0,1 2 0,0 5 1,0-1-50,0 0 0,2 2 0,1 1 0,2 3-21,-2 2 1,3 1 0,0 6 0,1 3-131,4 4 0,-1 4 0,-1 2 1,-4 3 38,-4 4 0,-1 5 0,1 3 1,-1 1 129,0-1 0,0-4 0,0-2 0,0-1 44,0 1 1,2-9 0,1-2 0,2 0-153,-2-1 1,0 3 0,0 3 0,0 4-42,-4 4 0,0-1 0,-7-1 0,1-2 55,0 2 1,-2-9 0,-5-1 0,-5-2-26,-7 0 0,-2 8 0,-7 1 0,-2 0 185,-6-3 0,1-3 1,-5-1-1,1 1 116,-1 3 1,5-9-1,-2 0 1,3-5-45,2-4 0,4-4 1,2-2-1,1-4-149,3-4 1,1-3 0,2 0 0,1-3-11,3 0 1,-1-5-1,6 4 1,-1-4-57,-1 0 1,3-1 0,-4 0-1,1 0-19,3 0 0,-2 5 0,-1-1 1,0-1-24,0-1 1,-3 0 0,3 1 0,-1 1-76,-3-1 1,2 0 0,0 1 0,-1 0-208,2-1 1,-4-1 0,6-3 0,-1-2-276,0-1 1,-3-1-724,5 5-1286,-1-5-32,5-2 316,0-6 1,0-6 2241,0-3 0,0-9 0,0-2 0</inkml:trace>
  <inkml:trace contextRef="#ctx0" brushRef="#br0" timeOffset="1383">230 211 7802,'-33'0'119,"2"0"0,-1 0 0,1 0 1,2 0 795,1 0 0,8 1-122,2 4 0,11-4-450,7 4 0,7-4 0,11-2 0,5-2 38,6-2 1,6-6 0,11-1 0,6-4-99,8 0 1,9 0-1,3-1 1,-1 0-142,1 1 0,6 3 0,-1 2 0,5 4 4,0 1 0,-3 2 0,-4 4 0,-4 0-105,1 0 0,-11 0 0,1 0 0,-7 0 31,-2 0 0,0-2 0,-2-2 0,-3-3 4,-4-1 1,-7 1 0,-4 4 0,-1-1-138,-2 1 0,-8-3 0,-5 2-799,-2 1 1,-2 1-2188,0 2 91,-6 0 2956,-1 0 0,-17 12 0,-4 3 0</inkml:trace>
  <inkml:trace contextRef="#ctx0" brushRef="#br0" timeOffset="1882">441 3396 7683,'-32'14'0,"0"-1"0,-5-2 0,2 0 392,-2-3 1,5 1 0,2 3-1,2-2 63,1-1 1,7-6 0,2 3 0,4-2 1630,1 0-1653,5 1 0,8-5 0,11 0 0,5 0-138,6 0 1,8 0-1,7 0 1,7 0 138,8 0 0,7 4 0,7 1 0,1-1-182,3 2 0,3-3 0,8 4 0,2 0-185,5 1 1,8-5-1,-45-1 1,1 1-1,0 0 1,1-1-16,0 0 0,-1 0 0,0 1 0,-1-1 0,41-2 0,-1 0-28,-4 0 1,1 0-1,-10 0 1,-10 0-348,-8 0 0,-10 0 0,-3 0 0,-3 1-526,-6 4 1,-9-4 0,-10 5 0,-3-2 848,-4 1 0,-8 5 0,2-3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7:26.4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250 302 7943,'-5'-13'-115,"3"0"0,-4 0 0,2-1 43,0 1 1,-1-4-1,5-1 1,0 2-35,0 1 1,0-2 0,0-1 0,0 2-104,0 2 0,-1 2 1,-2 2 161,-2 1 0,-5 6 0,1-1 0,-2 2 303,-3 2 1,1-1 0,0-2-1,0-2 106,0 2 0,-5-2 0,1-1 0,1 0 164,1 0 1,2 0 0,0 3 345,0-1 0,5-2 18,4 2-707,2 2 1,2-2 0,2 8-33,2 5 0,-1 7 0,4 3 1,-1 1-95,-3 4 0,3 1 0,0 3 0,0 1-35,0 1 1,-2 9 0,-4 1 0,1 10 111,4 6 0,-4 8 1,5 3-1,-1 11 207,-1 8 0,2 6 0,-3 3 1,3 2-64,1-2 0,-3-3 0,5-3 1,0-1-109,-2 1 0,3-4 0,-5-1 0,-1-4-71,2-1 0,-3 1 0,4 1 0,-1-1-147,-3-2 0,-2-2 0,1 3 0,1 1-17,1 4 1,1-7 0,-5 7 0,0 3 104,0 7 1,4 5 0,-2-47 0,0 0 0,3 48 147,1-8 1,-5-6 0,5-7 0,-2 0-24,1 0 1,4-6-1,-4-1 1,1 0-59,0 2 1,3 5-1,-3 2 1,0-1-96,-1-2 0,0-5 0,-5 4 0,0 5-54,0 3 0,-5-5 1,0 1-1,-1-5 72,0 0 0,0-3 1,3-1-1,-1-5 36,1-7 1,1 1 0,2-1 0,0 2 52,0-1 1,0-11 0,0-2 0,0-5-92,0-4 0,0-5 0,0-4 0,2-3-8,2-5 0,-2 1 0,2-4 0,-1 0-122,1 0 0,-2-1 0,2-4 1,-2 2 65,-2 2 0,0 1 0,0-1 0,0 3 66,0 4 1,0 6 0,-2 1 0,-1 2 53,-1 2 0,-5-2 0,3 0 0,0-2-104,1-3 1,-6 0 0,4-1 0,-2 0 3,0-3 1,5-8-1,-3 1 1,-1-5-1014,1-4-148,4-3 1,-3-8 0,6-2-378,0-5 1,0-10 0,0-7 1553,0-8 0,-6-16 0,-1-4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2:42:53.5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138 802 7810,'0'-13'126,"1"-1"1,2 1-38,1 0 0,11 0 0,1-2 0,8-1-125,8-1 1,7-5 0,9 3 0,9-3 226,6-6 0,8 2 1,0-5-1,2 3 266,3 2 0,5 4 0,4 0 1,4 0-29,0 2 0,0-1 1,5 5-1,4-2-228,-45 10 1,-1 0 0,43-8-1,0 0 1,-8-3-64,-10-1 0,-2 2 1,-6-4-1,1-1-39,-1-2 1,-2 3 0,-3 0 0,-2 0-382,-5 2 0,-11 1 1,-6 6-1,-8-1-1437,-4 1 0,-8 4 1066,-2 1 0,-11 5 0,-7-2 1,-10 5 652,-11 5 0,-6 2 0,-13 6 0</inkml:trace>
  <inkml:trace contextRef="#ctx0" brushRef="#br0" timeOffset="600">361 749 8539,'-7'-6'239,"3"-2"1,2-4-1,2-1 1,0 0-139,0-1 1,0 1-1,0 0 1,0 0 44,0 0 1,0-5 0,2 1 0,2-1-86,5-1 0,-2 0 0,2-4 0,1 2-48,2 2 1,5-3 0,1 5 0,-2 1-55,-1 1 1,-2 2 0,0 1-306,0 3 295,-5 3 0,-3 8 1,-8 2 59,-5 5 1,-3 9 0,-11 4 0,-2 4 48,-6 5 1,-2-2 0,-4 4 0,1 1 42,-2 0 1,-1-4 0,-2 6 0,2-1-35,3-2 1,5-5 0,6-7 0,4-1-145,1 1 0,3-10 0,5 1 133,3-5 0,6-2 54,2-5 1,7-6 0,11-3 0,5-3 44,7-1 0,0-1 0,8-3 0,3 0-42,0 1 1,6-3-1,0 1 1,0 2-151,-3 2 0,-3 5 1,-2 1-1,1 1-130,-1 0 1,-5 4 0,-5-2 0,-6 4-297,-5 1 1,-8 0-1061,-1 0-198,-6 0 1721,3 0 0,-6-6 0,0-1 0</inkml:trace>
  <inkml:trace contextRef="#ctx0" brushRef="#br0" timeOffset="867">335 512 11297,'6'-7'97,"3"3"0,-2 2 0,2 4 0,1 3-31,2 9 0,-1 5 0,0 8 1,-4 4-192,-1 4 1,-2 5 0,-4 2-1,0 2-415,0-2 0,-1-1 0,-2-3 0,-2-3-1324,3-4 1864,0-9 0,2 3 0,0-5 0</inkml:trace>
  <inkml:trace contextRef="#ctx0" brushRef="#br0" timeOffset="1600">1322 1223 7809,'-13'13'-490,"-4"-1"0,-2-2 0,-2-3 750,-2-1 1,-2 5 0,-1-3 0,-1 4 9,1 1 0,0 2 0,1 1 0,1 1-148,2 0 1,5-3 0,-4-1 0,4 0-165,5 1 0,-1-3 0,6 0-56,-1-3 0,4 0 1,8 0-3,5-3 0,10-4 0,7-2 0,8-4 18,4-3 1,7-4 0,2-1 0,1 0-103,1-1 1,-5 1 0,2 2 0,0 0 183,-4 3 0,-1-1 0,-1-4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7:36.5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606 119 8070,'6'-17'-153,"2"-1"1,-2 0 0,-1 5 490,-4 0 1,-1 0 125,0 0 0,-1 5 0,-4 4-201,-3 3 1,0 1 0,1 1-1,0 2-87,-1 1 1,4 7-1,-5-3 1,0 6-41,2 3 1,-5-1-1,4 6 1,-4 2 34,-1 0 1,0 9 0,-2 2-1,-1 4-34,-2 5 1,-5 0 0,1 10 0,-3 7-22,-1 7 0,-2 15 0,-3 5 0,14-38 0,1 1-32,-1 4 0,0 2 0,-2 5 0,1 1 0,2 5 0,0 1 0,0 1 0,0 1-140,0 1 1,0 2 0,2 3 0,2 1-1,1 5 1,1 1 0,1 0 0,1 0 44,1 0 0,2 0 0,-1 1 0,0-2 0,3-8 0,2-2 0,-1-1 0,1-1-60,0-2 0,0 0 0,1-4 0,0 0 0,1-4 0,0-1 0,0-4 0,2-2 185,6 46 0,3-7 1,1-1-1,1-3 131,4-5 0,2-12 1,7-15-1,-2-5 91,-3-4 0,5-4 0,-3-9 1,-1-2-154,2-1 0,0-3 0,0 5 0,-2-2-100,-1-3 1,-6-5 0,2-3-1,-2 1-37,1-1 1,-2 4 0,3-5 0,-5 1 129,-4-4 0,1 2 1,-6-1-402,-1-2 759,-1-1 0,-4-4-298,-2-2 1,-4-3-1007,-5-6 0,0 0 164,0 0 1,4 0-1,0 0-149,-1 0 1,4-6 0,2-3 0,2-2-1274,2-3 2028,0-5 0,6-7 0,2-8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7:39.8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277 185 7900,'-14'-34'-576,"1"4"1,0 2 791,0 1 0,0 6 0,0 1 321,-1 6 0,6 4 0,-1 10-307,-1 0 0,2 1 0,0 3 0,-3 5-19,0 3 1,-3 7-1,1 4 1,0 5-27,0 3 1,4 5-1,2 0 1,0 3-100,-1 5 0,5 7 0,-3 9 0,2 4-87,0 8 0,-1 17 1,5-39-1,0 1 1,1 6-1,0 2 15,1 5 0,0 2 0,1 5 0,1 1 0,3 10 1,0 2-1,-1 2 0,1 2-132,-1 3 1,1-1-1,-1-8 1,1-2 0,0-1-1,-1-3 1,1-8 0,-1-4 107,1-7 0,0-3 0,7 35 0,1-17 0,1-12 63,0-12 1,-9-11 0,7-6 0,-3-2 13,1 2 1,0-10-1,-4 1 1,-2-6 410,0-2 349,-4-7-663,3-1 0,-5-8 1,0-2-1,0-6-222,0-6 1,-4-5 0,0-5 0,-1-2-40,-1-3 0,5 1 0,-5-8 1,2-5-243,-1-2 0,-1-3 0,4-7 1,-4 0-8,-2-2 1,1-12 0,-3-4 0,1-12 199,-1-11 1,4 41-1,0 0 1,0-4 0,-1-2-1,0-3 1,1-1 85,-1-2 0,1 0 1,-1-2-1,0 0 1,1 5-1,-1 1 1,1 4-1,-1 2 104,1 4 0,-1 1 0,-6-43 0,0 12 0,1 12 107,3 16 0,-1 17 1292,6 20-661,-1 10-918,5 2 1,2 6 22,2 0 1,2 6 0,3 2 0,-5 7 135,-3 7 1,4 9 0,-1 18 0,1 13 90,0 9 0,-2 20 0,1-41 0,0 1 0,-1 5 0,1 2-34,-1 4 0,1 2 1,2 10-1,2 3 1,1 7-1,1 3 1,0 2-1,0 2-172,1 1 1,1 0-1,1-4 1,-1-2 0,1-4-1,1-3 1,-2-10-1,2-2 57,-1-11 0,0-3 0,8 29 0,-5-35 0,-4-15 459,-4-11 52,-5-12 1,2-11 0,-10-10 8,-4-4 0,-4-14 1,-3-5-1,-3-11-471,-1-5 1,-2-12 0,-5-4 0,3-5-216,2-4 1,-2-7 0,5-6 0,0-7-103,9 47 0,1-2 0,0-6 0,2-2 0,2-2 0,1-1 0,2-3 0,0 0-41,1-3 0,0 0 1,2-3-1,0 0 1,1-2-1,0 1 1,3 4-1,1 0 236,1 5 1,2 0-1,-2 5 1,2 2 0,11-40-1,-1 11 174,-3 12 1,3 10-1,-1 16 1,-2 8 520,-1 7 1,-8 5-154,-3 5 0,-2 11 1,-2 11-1,-2 8-112,-2 8 0,-3 18 0,-7 16 0,1 16-282,0 16 1,6-30 0,1 4 0,-1 7-1,1 2 1,-1 3 0,1 0 8,-1 3 0,0 0 1,3 2-1,1 1 1,1 3-1,0 2 1,1 3-1,0 1-92,1 2 1,0-1-1,0-2 1,0-2-1,1-12 1,0-3-1,0-5 1,1-3 74,2 43 0,6-23 0,-1-20 0,3-16-331,1-10 1,0-11 0,2-2 0,1-5 298,1-4 0,-5 2 0,-6-3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7:52.9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3646 922 7868,'0'-14'701,"0"6"-122,0-1 0,0 4 10,0-3 0,-1 5-142,-3-2 175,2 4 130,-4 1-382,6 0 1,0 1-56,0 4 1,0 2-190,0 6 1,5 0 0,1 1-123,1-1 0,-3-4 1,5-2-1,0 0 9,-2 0 1,5-2 0,-3 2 0,4-1-25,4-3 1,-1 3 0,5-2 0,-1-1 42,1-1 0,2-2 0,6 0 1,2 0 78,-2 0 1,1-2 0,-1-1 0,2-1-1,-2 1 1,-1 1-1,-2 2 1,0 0-45,1 0 0,-4 0 0,2 0 0,1 0-70,-2 0 1,2 0 0,-4 0 0,3 0-49,1 0 1,0 0 0,-1 0-1,-1 0-13,-2 0 0,0-1 0,2-2 0,0-1 28,-2 1 0,0-3 1,4 1-1,0 1 10,1-2 1,-1 5 0,0-5 0,1 2 26,-1-1 0,2-4 0,1 5 0,2 0 135,-2-2 1,-1 3 0,-2-4 0,1 1 87,-1 3 0,0 1 1,0 1-1,-1-2-93,-3-1 0,3-1 1,-4 5-1,1 0-65,0 0 1,-5-1 0,4-2 0,-1-2-100,0 2 0,-2 2 0,3 1 0,-1 0-87,0 0 0,-2 0 0,4 0 0,0 0 93,-2 0 1,4 0-1,-5 0 1,1 0 36,4 0 0,-1 0 0,0 0 0,-2 0 14,-2 0 1,3 0 0,-3 0 0,0 0-4,0 0 0,-2 1 1,-3 2-39,-1 2 1,0-1-332,0-4 1,0 2 0,0 1-219,1 1 1,-6 0-1,1-4 1,1 0-1185,2 0 1750,1-6 0,6 5 0,2-5 0</inkml:trace>
  <inkml:trace contextRef="#ctx0" brushRef="#br0" timeOffset="1667">198 198 7642,'-13'0'-162,"-1"0"1,1 0 0,0 0-1,0 1 611,0 3 1,4 4 0,0 6-1,0 2 119,2 2 1,-5 5-1,5 1 1,-2 5-231,1 6 1,0 3 0,-2 3-1,3 3-70,1 4 0,-3 5 0,5 4 1,1 4-28,1 4 1,2 1 0,0 1 0,0 2-104,0 1 1,6-1 0,3-8-1,3-5-185,1-7 0,6-3 0,3-10 0,3-5-31,1-9 0,5-6 0,1-4 1,1-4-98,4-3 0,-5-4 0,-1-1 0,-3 0-748,-2 0 1,2 0-1,0 0 923,-2 0 0,3 0 0,-8 0 0</inkml:trace>
  <inkml:trace contextRef="#ctx0" brushRef="#br0" timeOffset="2600">14809 26 8117,'-12'-8'2931,"4"-1"-2317,2 6 0,7-3 1,4 8-318,3 2 0,5 3 0,4 6 0,2 1-168,1-1 1,2 6-1,4 3 1,1 3-44,-1 1 1,-4 8 0,0 5 0,0 9 83,-2 8 1,-2 11 0,-9 12 0,-5 7-209,-3 5 0,-2 6 0,-5-2 0,-7-5 26,-8-5 1,-3-6-1,-4-4 1,-1-6 87,-2-7 1,-6-9 0,2-10 0,-3-5 68,-1-3 0,1-8 1,3 1-1,4-6-205,3-3 1,6-3 0,0-5 0,0-3-604,2 3 0,1-6 0,6 0 1,-1-4-1596,1-1 1,0 5 2257,0-1 0,-6 6 0,-2-2 0</inkml:trace>
  <inkml:trace contextRef="#ctx0" brushRef="#br0" timeOffset="4884">3462 948 7797,'-17'0'0,"-1"0"0,2 0 641,1 0 1,7 0-538,-1 0 0,7 0 0,2 0 0,9-2 34,7-2 1,0 3-1,5-4 1,-1 4-85,1 1 0,1-2 0,5-1 0,3-1 50,0 1 1,3 2 0,-4 1 0,3 0 15,2 0 0,1 1 1,4 2-1,1 3 51,-1 1 1,5-4 0,1 3-1,2-2-20,3 1 1,-3 1 0,0-4 0,-1 3-52,1-2 0,3-2 0,6-1 0,1 0-28,-2 0 0,1 0 1,-1-1-1,4-4-12,1-3 0,0 0 0,1 0 0,-2-3 10,-1 0 0,-2-4 0,2 0 1,-2 1 47,-5 2 0,-6 3 1,2 0-1,0 5-41,0 3 0,-5 1 0,2 0 1,-1 1-89,0 3 1,0 2 0,4 5 0,-2-4-82,-3-1 1,-2-2 0,-4-4 0,-2 0 109,-2 0 0,-3 0 0,-5-1 0,-4-4 192,-1-4 1,6-4-1,0-3 1,4-3-42,1-1 0,-3-4 0,1-5 1,1-2-266,2 2 0,-6 3 1,-9 4-1,-4 4-12,-3 4 0,-6 1 0,-1-1 0,-4 1 149,-7 0 1,-3 4 0,-3 0 0,-2-1 84,-5-1 0,1-1 0,-1 2 0,-1 1-68,-2-1 0,-1-1 0,0 1 0,1 1-117,3-1 1,-3 0-1,2 0 1,-7 1-10,-5-1 0,2-2 0,-1-1 0,-1 0-7,-3-1 1,0 1-1,-11 0 1,-2 1 17,-4 4 0,-1-4 0,-4 5 0,-1-2 25,-4 0 1,8 6 0,-6-1 0,5 2 106,1 2 1,-6 0 0,3 0 0,0 0 51,3 0 0,1 0 0,1 0 0,-4 0-45,-1 0 0,9 6 1,0 3-1,3 3-67,1 1 0,5 0 1,-2 0-1,4 0-253,5 0 0,-2 5 0,5 1 0,-1 1-135,-4 4 1,-1-4-1,0 2 1,1 3-12,2 4 0,5-1 0,-4 3 0,2-3 38,3-2 0,7-4 0,3-2 0,1 1-494,1-1 1,3-2 839,6 4 0,-1-6 0,-4 3 0</inkml:trace>
  <inkml:trace contextRef="#ctx0" brushRef="#br0" timeOffset="7433">6213 1093 7779,'0'-13'-155,"0"4"1,0 0-1,0-1-78,0-2 0,2 0 0,1 2 511,1 1 0,1 1 280,-5-6 1,0 1 835,0 0-517,0 6-747,0 1 0,1 6-160,3 0 0,5 0 0,7 0 0,2 0-36,-2 0 1,4 0 0,2 0 0,3 0 29,1 0 0,5 0 0,1 0 0,2 0 79,3 0 1,1 4-1,1 1 1,1-2 35,-1-2 1,6 3 0,2 1 0,0-2-27,-3-2 0,1-1 1,1 0-1,-1-1 41,0-4 1,4 4 0,-4-5-1,0 2 1,1-1 1,3 1 0,0 4 0,2 0-59,1 0 1,1 0 0,-2 0 0,0 0 14,2 0 1,-3 0 0,7 0-1,-3 0 25,-1 0 0,2 0 0,4 0 0,2 0-61,-2 0 0,2 0 0,0 0 1,4 0-27,1 0 0,-1-2 0,1 0 0,-1-3-26,-4 2 0,5 2 1,-2 1-1,4 0 42,-4 0 0,6 0 0,-4 0 0,3 0-4,2 0 0,-3 0 0,2 0 0,-3-2 1,-1-2 0,6 2 0,1-2 0,1 3 85,1 1 0,-5 0 1,3 0-1,0 0-57,0 0 1,-4 1 0,3 2 0,-2 3 6,0 1 0,6-2 1,-3 2-1,2-1-24,0-3 1,-5-2-1,3-1 1,2 0-98,2 0 1,-5 0 0,5 0 0,-2-1 45,-2-4 1,-1 2-1,4-4 1,0 1 16,-5 3 0,-2-3 0,-3 2 0,1 1 59,3 2 0,-2 1 0,2 0 0,-3 0 42,-1 0 0,1-5 0,2 1 0,1-1-16,-1 0 1,0 2 0,1-5 0,5 1-51,2 0 1,1-1-1,-2-2 1,-3 3 16,-2 1 0,4 0 0,-3 3 1,-1-1 37,1 1 1,-2 1 0,-4 2-1,0 0 1,0 0 1,0 0 0,-2 0 0,-1 0 36,-2 0 1,-5 5-1,4-1 1,-2-1-71,-1-1 1,8-2 0,-13 0 0,2 0-46,1 0 0,-4-2 1,-2-1-1,-2-1-4,-1 1 0,-3 1 0,-3 2 0,-2 0 54,-3 0 0,-4 0 0,-8 0 1,-2 0 194,-2 0 0,3 0 496,-5 0-263,1 0-252,-11 0-147,-1 0-207,-18 0 0,3 2-270,-8 2 0,2-2-470,2 2 1,4-2-611,1-2 1,3 0 1484,-4 0 0,1 0 0,-6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8:01.2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0 211 7382,'0'-9'200,"2"0"1,2-1 0,5-2 0,4-5 1,5-1-1,4 2 2,2 1 1,7 2 0,1 0 0,3 0-32,6 0 0,-1 1 0,5 2 0,-1 3-33,0 1 1,6-3 0,-4 5 0,1 1-210,-3 1 1,-3 2 0,-1 2 0,-2 1-74,-3 1 1,-5 5-1,-6-3 1,-4 1-134,-1 3 0,3 2 1,-4 1 52,-2 0 0,-6-1 0,-3-2 0,1-1 223,-1 1 0,-4 2 0,3 1 0</inkml:trace>
  <inkml:trace contextRef="#ctx0" brushRef="#br0" timeOffset="1434">1922 263 7802,'18'-14'-166,"1"-2"1,1-2 325,4 2 0,0-3 0,4 1 0,3 2 301,4 2 0,2 2 1,-1 2-1,-2 3-313,-2 1 0,3 1 1,-3 5-1,0 2-67,1 2 0,-3-1 1,-3 6-1,-1 0-67,0-2 1,5 5 0,0-5 0,-1 2-99,3-1 0,0-5 0,7 3 1,-1-1 32,1-1 0,-1 0 0,1-4 0,-1 0 147,1 0 1,5-1 0,2-2 0,1-1-20,0 1 0,-4 1 1,6 2-1,1 0 15,0 0 0,3 0 0,-8 0 0,1 0-34,2 0 1,3 0 0,0 0-1,1 0-58,-1 0 0,1 0 0,1 0 0,2 0-16,1 0 1,0 0-1,-4 0 1,-1 0 4,1 0 1,4 0-1,1 0 1,1 0-22,-1 0 0,4 0 0,-4 0 0,2 0-12,3 0 0,-4 0 1,-2 0-1,-2 0 49,2 0 1,2 0 0,2 0 0,-4 2 22,-3 2 1,4-2 0,0 2 0,2-1 34,3 1 1,-3-2 0,0 2 0,0-2-2,0-2 0,4 0 1,3 0-1,-2-2-40,-1-2 0,0 2 1,2-4-1,0 2-31,0 0 1,-2-1-1,-1 5 1,-3 0-6,-1 0 0,2 2 0,-4 1 0,-1 1 22,-2-1 0,3 3 0,1 0 0,1 0 70,-1-1 0,-4 1 1,-2-3-1,2 2-23,0-3 0,4 0 0,-1-2 0,0 0-44,2 0 0,-3 0 0,5 0 0,0 0-15,-1 0 0,-1 0 0,-6 0 0,1 0 9,3 0 0,1-4 1,4-1-1,-5 2 32,-3 2 0,3 1 0,1 0 1,-1 0 50,-3 0 0,2 0 1,-8 0-1,3 0-29,2 0 1,4 0 0,0 0 0,0 0-45,2 0 1,-4 0 0,7 0 0,1-2-34,1-2 1,0 1 0,-1-4 0,-1-1-18,1 1 1,4 4 0,-1-1 0,-5 2 69,-1 2 0,-4 0 0,7 0 0,1 0 27,0 0 0,1 0 0,-8 0 0,3 0-5,0 0 0,4-1 1,-4-2-1,1-2 51,1 3 1,-5-4-1,4 0 1,1 0-11,-2 0 0,0 0 1,-5 3-1,2-2 5,-1-3 1,-2 5 0,-3-1 0,-1 2-36,-2 2 1,-7-1 0,0-2 0,-4-1 12,-1 1 1,-8 1 0,-3 2 0,-3 0 10,-2 0 0,-4 5 1,2-1-1,-4-1-20,0-2 1,-3 1-1,0 1-108,-3 1 1,-3 1-1,2-4-13,-1 3 0,0-2-83,-2 2 179,-2-2 190,3-2 70,-5 0-1678,0 0 0,-5 0 1,-3 0-1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8:05.0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368 66 7449,'-13'8'34,"0"-4"0,4-3 0,0-1 500,-1 0 0,0-1 0,-1-2 194,3-1 0,3-2-400,-4 1 0,5 4 0,-3-5 79,1 0 158,1 5-444,5-5 1,5 7-1,-1 4 1,1 5 47,0 6 1,-2 2 0,5 8 0,-1 6 11,0 5 0,-2 10 0,3 4 1,3 6-117,0 3 0,1 0 1,-2 3-1,-1-3-62,1-2 0,1-2 0,-1-7 0,-3-3-32,-1-5 1,3 0-1,-3-12 1,-1-4-38,1-6 1,0-5 5,-1 0 13,-4-7-92,5-1-799,-6-6 36,0 0 1,-6 0-345,-3 0 0,2-2 415,-2-2 0,6-3 831,-1-7 0,-3 1 0,-1 0 0</inkml:trace>
  <inkml:trace contextRef="#ctx0" brushRef="#br0" timeOffset="582">170 40 7815,'-13'-7'-37,"0"-4"1,0 7 0,0 1 399,0 2 0,5-1 0,2-1 1394,1-1-1054,3 0-618,-4 4 1,12 1 18,3 3 1,-3 5-1,-2 7 1,-2 3-55,-2 2 0,0 7 0,0 7 1,-2 3 26,-2 1 1,1 6 0,-6 2 0,-1 0-35,-2-3 0,3-9 0,2-4 1,0-5 370,-1-4-267,0-3 0,-4-13 0,3-6-213,5-7 0,4-7 1,4-5-1,3-5-83,1-6 0,3-5 1,-2 3-1,3-2 29,1-2 1,-1 4 0,-2-1-1,-1 3 141,1-1 1,0 2 0,1 5 0,-3 4-5,3 1 0,-4-3 1,2 4-1,1 4-28,2 4 1,1-1-1,0 7 4,0 1 0,0 2 0,0 1 0,1 0 88,-1 0 1,4 4 0,1 2 0,-1 1 113,2 3 1,2 2 0,5 1-1,-1 2 100,-3 2 0,3-1 1,-3 6-1,1 2-11,-1 1 0,2 1 0,-5-1 1,0-2-139,0-1 1,-3-6 0,-6 3-1,-1-1-153,1-1 0,-4-3-480,-2-6-189,-2-5 1,-4 2-487,-2-10 1,2 2-1,-2-5 1162,2-3 0,2-6 0,0-4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8:07.1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249 50 7914,'-6'12'598,"-1"-2"650,-1-1-1511,-3-6 1,9 4 447,-2-2 1,7 4-1,3 7 1,-1 4 134,1 5 1,5 4 0,-4 14 0,2 4-119,-1 5 0,1 14 0,3 1 1,-2 5-24,-1 4 0,0-4 0,4-2 1,0-4-228,0-5 0,-4-4 0,0-10 0,-1-9-94,0-10 0,-2-3 1,-6-8-1,0-1-340,0-1 384,0-8 0,-2-1-68,-2-6 0,2-6 0,-4-3 0,2-4-299,0-4 1,-2 1 0,3-8 0,-1-2-1171,1-3 1635,-5-8 0,1 3 0,-6-5 0</inkml:trace>
  <inkml:trace contextRef="#ctx0" brushRef="#br0" timeOffset="467">209 103 7757,'-4'-13'0,"-2"1"119,-1 3 0,-1-2 0,0 2 0,2-1 756,0 1 0,3-3-459,-6 4 1,5 2 0,-5 3-350,-1 6 0,0 5 0,-1 10 0,3 4 19,-3 3 0,0 7 1,-2 3-1,-1 3-142,1 2 0,4-7 1,2-1-1,0-2-266,0-4 0,4 2 144,-2-11 1,5-1 0,5-8 251,3-8 0,0-8 0,0-8 0,1-3-4,-1-1 1,3-2 0,-3-4 0,0-1-32,1 1 0,0 4 0,3 2 0,-2-1 11,-1 1 0,-2 2 0,3-2 1,-1 1-50,1 2 1,2 3 0,1 2 0,0 2-30,0 1 1,1 6 0,0-1 0,2 2 31,2 2 1,4 6 0,-3 3 0,1 4 18,4 5 1,0 2-1,3 6 1,-1 1 26,0-1 0,1-4 0,-1 0 0,0 0-35,1-2 0,-5-1 1,0-5-1,0-1-116,-2 0 0,-1-1 0,-7-2 1,-2-3-680,-1-1 0,-5-2-23,5-4 803,-6 0 0,3 0 0,-6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8:09.0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290 202 7687,'0'-9'-186,"1"0"368,4-1 1,-4 3 0,4-2 383,-4-1 0,-1-2 0,0-1 738,0 0-943,-6 6 1,3-4 0,-4 8-230,1 5 1,2 5 0,4 11 0,-2 5-16,-2 6 1,2 11-1,-2 10 1,3 7 3,1 8 0,0 7 0,0 7 1,0 0-139,0 0 1,5 0 0,4-3-1,3-7-80,1-12 0,-4-10 0,0-12 0,1-5 42,2-2 0,-4-13-427,1-6 132,-6-6 1,3-9 0,-6-3 0,-2-4-177,-2-5 1,1 2 0,-4-6 0,-1-1-640,1-2 0,3-1 1165,-5-1 0,0-5 0,-4-2 0</inkml:trace>
  <inkml:trace contextRef="#ctx0" brushRef="#br0" timeOffset="499">250 70 7773,'-11'-8'665,"0"0"1,4 1-217,1 0 1,0 4-131,2-2 0,1 4 1,-6 2-111,-1 4 1,3 8 0,-3 10-1,-4 7 4,-2 5 1,-1 3 0,2 1-1,-1 1 0,-1-1 1,-1 1 0,5-1-1,1-2 65,3-7 1,-1 0-1,6-13-652,1-1 1,1-8 160,2-8 0,2-6 1,2-7-1,5-2 48,3-3 1,2-4-1,2-8 1,3-5-107,2-3 1,1 3 0,4-1-1,-1 1 128,-3 2 0,3-4 0,-5 6 0,1 2 207,-4 1 0,-2 5 0,-2 4 0,0 6 517,0 1 1,-5 9-105,-4 8 0,2 3 1,-2 16-1,-1 2-91,-1 3 1,-2 8 0,0-2-1,0 3-229,0 1 1,1-1 0,2-2 0,3-6-306,1-2 1,-1-6 0,6-1 0,2-2-321,1-3 0,0-3 1,-2-3-1,0-1-182,0 1 1,0-4 0,1 0 0,-1-2-567,0 1 0,0 0 1216,0 0 0,0 2 0,0 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8:37.5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480 841 7758,'-20'14'271,"-4"-7"0,7-1 1,1-2 1095,1 1-1236,8-1 1,2-10-1,10-3 1,5-2-97,6-3 0,0 1 1,6-1-1,1-2 272,2-2 0,7-5 0,2 1 0,3-3-74,2-2 1,-1 1 0,10-2 0,4-2-77,3-5 0,1 1 1,5-1-1,2-2 8,1-1 1,2 0 0,-1 2 0,-4 2-179,-4 2 0,-3 1 1,-1 3-1,-2 1-67,-3 0 1,-4-2-1,-7 8 1,-4 1-163,0 2 0,-3 1 1,-5 2-1,-3 4-157,-4-1 0,-8 6 1,-3 0-1520,-1 0 1440,-2 5 0,-9-4 0,-4 10 0,-4 4 478,-5 2 0,-2 2 0,-7 1 0</inkml:trace>
  <inkml:trace contextRef="#ctx0" brushRef="#br0" timeOffset="551">151 723 7758,'-25'9'-200,"2"-2"1,2-1 516,2-3 1,-3 3 0,5-2 599,1-1 1,8-3-825,8-4 0,2 1 0,8-6 0,3-1-23,3-2 0,3-6 0,-3 1 0,3 1 80,2 1 1,1-2 0,4-1-1,0 2-58,1 1 0,-1-2 1,0-1-1,1 2-31,-1 2 0,0 0 0,-1 3 0,-1 0-204,-2 3 1,-2 5 0,2-2 0,-4 4-6,-4 1 1,-2 1 0,-3 4 0,-5 3 119,-2 4 0,-2 1 0,0 2 0,-2 1 62,-2 2 1,-4 5-1,-6 0 1,-2 5-1,-2 3 0,-5 0 0,1-4 1,-3 3 171,-1 0 1,-1 5 0,1-4-1,1-3 47,3-5 0,-1 1 0,5-7 0,4-1-55,3-1-176,0-8 1,11-1-1,0-6 1,7 0 33,5 0 0,7 0 0,3 0 0,2 0 39,3 0 0,-1 0 0,2 0 1,1 0-74,2 0 0,8 0 0,-2 0 1,-1 0-132,3 0 0,-1 0 0,2-1 0,1-4-33,-1-3 0,-3 0 1,-11 0-1,0-1-217,0 1 1,-1-3 0,-3 3 0,-4 0-2235,-4-1 2593,0 6 0,5-9 0,1 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8:36.3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380 843 7810,'-27'6'0,"1"1"442,0 0 0,5-1 0,4-6 579,2 0 1,9 0 0,6 0-1002,8 0 1,3-1-1,4-4 1,1-2-80,2 0 1,1-5 0,-3 3 0,3-3 286,1-1 0,2-4 0,4-2 1,1 0 61,-1 0 0,6-5 0,3 1 0,3-5-97,2-3 1,8-5 0,8 1 0,8-5-169,3-4 0,2 3 0,0-3 0,3 2-30,1-2 0,-6 9 0,0-1 0,-7 3-4,-6 3 1,2 2-1,-11 4 1,-1 1-94,-4 4 0,-11 3 0,-1 3 1,-6 0-944,-3-1 446,-2 7 0,-11 1 0,-6 6 0,-9 0 101,-7 0 0,-6 6 1,-9 4-1,-4 6-1098,-3 6 1596,-1-3 0,-7 6 0,0-4 0</inkml:trace>
  <inkml:trace contextRef="#ctx0" brushRef="#br0" timeOffset="549">117 856 7830,'-19'13'0,"-3"-1"120,-3-3 1,4 1 303,4-6 0,8-1 1,6-6-1,7-3-311,10-1 1,0-2-1,7-4 1,-1 0 119,1 0 1,-4-5 0,4 1-1,-1 1 97,1 1 1,-1 0-1,3-1 1,-1-3-88,2-1 1,1-1-1,1-2 1,2 1-89,2-2 0,0-5 0,3-1 0,1 0-85,0 2 0,-5 7 0,2 0 1,-5 2-263,-4 3 0,-3 3 0,-6 4 0,-7 5 79,-6 8 0,-7 3 0,-9 7 1,-4 0-52,0 4 0,-2 2 0,-4 5 0,-1-2 70,1-1 1,-5 5 0,-1 3 0,0 0 154,0-3 1,0-2 0,2 0 0,-2-1-82,-1-1 0,8 3 0,0-8 0,3-2-246,1-1 0,5-4-328,-1-2 0,10-3 114,7-6 1,7 0-1,10 0 1,5 0-119,3 0 1,6-4 0,3-2 597,4-2 0,-2 0 0,9-6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8T23:19:01.1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73 7966,'0'-21'-152,"0"4"0,0 2 1291,0 2 0,0 7-684,0 6 0,4 7 0,1 11 0,-2 5-134,-2 6 1,-1 12 0,0 12 0,0 7-151,0 4 1,5 15 0,-1 12-1,-2-37 1,-1 3-88,0 9 1,-1 3 0,0 1-1,0 2 1,1 8 0,0 2 0,1 0-1,0 1-173,2 1 0,1 0 1,-1 1-1,-1 0 1,1-3-1,1-2 0,0-5 1,0-2-60,1-7 0,0-3 0,0-10 0,0-4 0,4 33 0,-1-15 210,1-12 1,0-16 0,0-13 0,-1-8 101,1-8 0,2 0 0,1-5 0,0-2-126,1-2 0,-1-7 0,0-4 0,0-4-190,0-4 0,-1-4 0,-2 4 1,-2 1-584,-3-2 0,0 4 1,-4-1-1,2 4-2245,2 4 3137,-1-1 0,2-4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D0B49E-D587-4D05-9A27-3AEC517179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050D4-E039-465F-B72C-CC8A731129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B6880E2-0A2B-40C6-A465-19E434308345}" type="datetimeFigureOut">
              <a:rPr lang="en-US" altLang="en-US"/>
              <a:pPr/>
              <a:t>11/28/22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262D0BC-2A47-4A32-B613-836DCCE55E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6856CD-48CD-4489-9149-0CA79815B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52676-18C4-4D23-A85D-54CD22CC0E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AF1E0-10D3-45CC-9D1A-9C40A314A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0AC947F-BBC7-4FDB-A6DB-1EC6A7310C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ER model is a way of modeling the needs of the database that is close to the user/enterprise.</a:t>
            </a:r>
            <a:r>
              <a:rPr lang="en-US" baseline="0" dirty="0"/>
              <a:t> It’s a first step at understanding the user requirements and is easy for the end users to understand so it facilitates communication.</a:t>
            </a:r>
          </a:p>
          <a:p>
            <a:r>
              <a:rPr lang="en-US" baseline="0" dirty="0"/>
              <a:t>Importance of getting the data model right </a:t>
            </a:r>
            <a:r>
              <a:rPr lang="mr-IN" baseline="0" dirty="0"/>
              <a:t>–</a:t>
            </a:r>
            <a:r>
              <a:rPr lang="en-US" baseline="0" dirty="0"/>
              <a:t> can change physical design later, but to change the logical design would disrupt the way data is used.</a:t>
            </a:r>
          </a:p>
          <a:p>
            <a:r>
              <a:rPr lang="en-US" sz="1500" b="1" dirty="0"/>
              <a:t>The two major things to avoid are duplication and missing information.</a:t>
            </a:r>
            <a:endParaRPr sz="1500" b="1" dirty="0"/>
          </a:p>
        </p:txBody>
      </p:sp>
    </p:spTree>
    <p:extLst>
      <p:ext uri="{BB962C8B-B14F-4D97-AF65-F5344CB8AC3E}">
        <p14:creationId xmlns:p14="http://schemas.microsoft.com/office/powerpoint/2010/main" val="3877398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1104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758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4377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3565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6158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2280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8625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9447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5039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1219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Datatypes restrict the type of value that can be stored for an attribute; check constraints add an additional restriction on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Prevent an order of 0 items by setting a minimum value to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Making sure that a ship date is greater than or equal to today’s date and not greater than 1 year from now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Restricting a workers shift to AM or PM.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4182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5458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6367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831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9542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20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However, we </a:t>
            </a:r>
            <a:r>
              <a:rPr lang="en-US" sz="2200" b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cannot </a:t>
            </a:r>
            <a:r>
              <a:rPr lang="en-US" sz="220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include a subquery in a check predicate:</a:t>
            </a:r>
          </a:p>
          <a:p>
            <a:r>
              <a:rPr lang="en-US" sz="2200" b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check </a:t>
            </a:r>
            <a:r>
              <a:rPr lang="en-US" sz="220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(email </a:t>
            </a:r>
            <a:r>
              <a:rPr lang="en-US" sz="2200" b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not in </a:t>
            </a:r>
            <a:r>
              <a:rPr lang="en-US" sz="220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200" b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lang="en-US" sz="220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email </a:t>
            </a:r>
            <a:r>
              <a:rPr lang="en-US" sz="2200" b="1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lang="en-US" sz="220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spam_addresses)) Therefore, use triggers to control such “dynamic” behavior!	</a:t>
            </a:r>
            <a:r>
              <a:rPr lang="en-US">
                <a:effectLst/>
              </a:rPr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5892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4929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6312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62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287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6352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37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13"/>
            <a:ext cx="8229600" cy="5692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32B19-A713-48CC-82DF-E235875C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3AAF2CD-CD50-496D-B8A2-C830B3FD90BE}" type="datetimeFigureOut">
              <a:rPr lang="en-US" altLang="en-US"/>
              <a:pPr/>
              <a:t>11/28/22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6575-32BF-478F-B1BE-86690D95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7B678-04D4-4C51-9585-720B5BFD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FE7A501-9708-49D7-92B2-5A90739208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30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2259"/>
            <a:ext cx="2057400" cy="40519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2259"/>
            <a:ext cx="6019800" cy="40519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F906-B2D5-495A-A3E5-B3DB1FE2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A581232-05E3-4565-A109-6D5A8552B72E}" type="datetimeFigureOut">
              <a:rPr lang="en-US" altLang="en-US"/>
              <a:pPr/>
              <a:t>11/28/22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EB8B-064B-4403-8E7D-A2DD5E41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4A211-D0CA-4BCE-B639-1CCD5560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45BA9A-77E9-4722-8F9F-335EF1D83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439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91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287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93" y="962845"/>
            <a:ext cx="8699081" cy="4083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310EE6E-D9C3-46C7-B19D-1D899B7DE1A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457199"/>
            <a:ext cx="9144000" cy="56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813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088162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398506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606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063624"/>
            <a:ext cx="4038600" cy="39884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063624"/>
            <a:ext cx="4038600" cy="39884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665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097"/>
            <a:ext cx="8229600" cy="5745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950"/>
            <a:ext cx="4040188" cy="3432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31950"/>
            <a:ext cx="4041775" cy="3432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410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097"/>
            <a:ext cx="8229600" cy="5745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DF8B361-5F7C-4DFA-BFF9-C202F5FD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30D67D1-57DC-4F9D-BAA3-85BE1639ED2E}" type="datetimeFigureOut">
              <a:rPr lang="en-US" altLang="en-US"/>
              <a:pPr/>
              <a:t>11/28/22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0545F0-089F-41C6-A9CF-E6DDE48D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81C5EFA-6EC5-4D97-B52D-20918D9F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2ABABE-5C4C-4235-A1E6-635B63BC92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16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19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14"/>
            <a:ext cx="3008313" cy="7655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94414"/>
            <a:ext cx="5111750" cy="40998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59957"/>
            <a:ext cx="3008313" cy="3334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3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184F684-30B3-4C84-8021-1760B6F1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6583B9-C184-4857-930E-87FF06E831AF}" type="datetimeFigureOut">
              <a:rPr lang="en-US" altLang="en-US"/>
              <a:pPr/>
              <a:t>11/28/22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338765-6CE7-47D8-AE36-939F5799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7454BE-751A-4F24-B038-9B423A22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9679F7-C118-489A-89EE-05BA6BC068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9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2365D9B5-E510-4476-AF80-39A6CDFE11D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457199"/>
            <a:ext cx="9144000" cy="56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571DB1BA-BC1A-48ED-83C9-803FB1EEA2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025769"/>
            <a:ext cx="8229600" cy="411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D91B1-75CA-448B-9C69-D03AFD557F16}"/>
              </a:ext>
            </a:extLst>
          </p:cNvPr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7340A-72B6-444A-B9F6-61FA2438F517}"/>
              </a:ext>
            </a:extLst>
          </p:cNvPr>
          <p:cNvSpPr txBox="1"/>
          <p:nvPr userDrawn="1"/>
        </p:nvSpPr>
        <p:spPr>
          <a:xfrm>
            <a:off x="238125" y="43934"/>
            <a:ext cx="297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 Theory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CF71D4-B7C8-4362-BA75-C5D164D0B7D1}"/>
              </a:ext>
            </a:extLst>
          </p:cNvPr>
          <p:cNvSpPr txBox="1"/>
          <p:nvPr userDrawn="1"/>
        </p:nvSpPr>
        <p:spPr>
          <a:xfrm>
            <a:off x="6559045" y="43934"/>
            <a:ext cx="246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Procedures and Triggers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DFF534-CE36-4DA8-AD78-BAD7D0100E9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algn="ctr" defTabSz="457200" rtl="0" fontAlgn="base">
        <a:lnSpc>
          <a:spcPts val="3000"/>
        </a:lnSpc>
        <a:spcBef>
          <a:spcPct val="0"/>
        </a:spcBef>
        <a:spcAft>
          <a:spcPct val="0"/>
        </a:spcAft>
        <a:defRPr sz="3600" kern="1200" baseline="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0" indent="-3429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40080" indent="-28575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61.png"/><Relationship Id="rId18" Type="http://schemas.openxmlformats.org/officeDocument/2006/relationships/customXml" Target="../ink/ink61.xml"/><Relationship Id="rId3" Type="http://schemas.openxmlformats.org/officeDocument/2006/relationships/image" Target="../media/image1.png"/><Relationship Id="rId21" Type="http://schemas.openxmlformats.org/officeDocument/2006/relationships/image" Target="../media/image65.png"/><Relationship Id="rId7" Type="http://schemas.openxmlformats.org/officeDocument/2006/relationships/image" Target="../media/image58.png"/><Relationship Id="rId12" Type="http://schemas.openxmlformats.org/officeDocument/2006/relationships/customXml" Target="../ink/ink58.xml"/><Relationship Id="rId17" Type="http://schemas.openxmlformats.org/officeDocument/2006/relationships/image" Target="../media/image63.png"/><Relationship Id="rId25" Type="http://schemas.openxmlformats.org/officeDocument/2006/relationships/image" Target="../media/image67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5.xml"/><Relationship Id="rId11" Type="http://schemas.openxmlformats.org/officeDocument/2006/relationships/image" Target="../media/image60.png"/><Relationship Id="rId24" Type="http://schemas.openxmlformats.org/officeDocument/2006/relationships/customXml" Target="../ink/ink64.xml"/><Relationship Id="rId5" Type="http://schemas.openxmlformats.org/officeDocument/2006/relationships/image" Target="../media/image57.png"/><Relationship Id="rId15" Type="http://schemas.openxmlformats.org/officeDocument/2006/relationships/image" Target="../media/image62.png"/><Relationship Id="rId23" Type="http://schemas.openxmlformats.org/officeDocument/2006/relationships/image" Target="../media/image66.png"/><Relationship Id="rId10" Type="http://schemas.openxmlformats.org/officeDocument/2006/relationships/customXml" Target="../ink/ink57.xml"/><Relationship Id="rId19" Type="http://schemas.openxmlformats.org/officeDocument/2006/relationships/image" Target="../media/image64.png"/><Relationship Id="rId4" Type="http://schemas.openxmlformats.org/officeDocument/2006/relationships/customXml" Target="../ink/ink54.xml"/><Relationship Id="rId9" Type="http://schemas.openxmlformats.org/officeDocument/2006/relationships/image" Target="../media/image59.png"/><Relationship Id="rId14" Type="http://schemas.openxmlformats.org/officeDocument/2006/relationships/customXml" Target="../ink/ink59.xml"/><Relationship Id="rId22" Type="http://schemas.openxmlformats.org/officeDocument/2006/relationships/customXml" Target="../ink/ink6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0.xml"/><Relationship Id="rId18" Type="http://schemas.openxmlformats.org/officeDocument/2006/relationships/image" Target="../media/image76.png"/><Relationship Id="rId26" Type="http://schemas.openxmlformats.org/officeDocument/2006/relationships/image" Target="../media/image80.png"/><Relationship Id="rId3" Type="http://schemas.openxmlformats.org/officeDocument/2006/relationships/customXml" Target="../ink/ink65.xml"/><Relationship Id="rId21" Type="http://schemas.openxmlformats.org/officeDocument/2006/relationships/customXml" Target="../ink/ink74.xml"/><Relationship Id="rId34" Type="http://schemas.openxmlformats.org/officeDocument/2006/relationships/image" Target="../media/image84.png"/><Relationship Id="rId7" Type="http://schemas.openxmlformats.org/officeDocument/2006/relationships/customXml" Target="../ink/ink67.xml"/><Relationship Id="rId12" Type="http://schemas.openxmlformats.org/officeDocument/2006/relationships/image" Target="../media/image73.png"/><Relationship Id="rId17" Type="http://schemas.openxmlformats.org/officeDocument/2006/relationships/customXml" Target="../ink/ink72.xml"/><Relationship Id="rId25" Type="http://schemas.openxmlformats.org/officeDocument/2006/relationships/customXml" Target="../ink/ink76.xml"/><Relationship Id="rId33" Type="http://schemas.openxmlformats.org/officeDocument/2006/relationships/customXml" Target="../ink/ink80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5.png"/><Relationship Id="rId20" Type="http://schemas.openxmlformats.org/officeDocument/2006/relationships/image" Target="../media/image77.png"/><Relationship Id="rId29" Type="http://schemas.openxmlformats.org/officeDocument/2006/relationships/customXml" Target="../ink/ink7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11" Type="http://schemas.openxmlformats.org/officeDocument/2006/relationships/customXml" Target="../ink/ink69.xml"/><Relationship Id="rId24" Type="http://schemas.openxmlformats.org/officeDocument/2006/relationships/image" Target="../media/image79.png"/><Relationship Id="rId32" Type="http://schemas.openxmlformats.org/officeDocument/2006/relationships/image" Target="../media/image83.png"/><Relationship Id="rId5" Type="http://schemas.openxmlformats.org/officeDocument/2006/relationships/customXml" Target="../ink/ink66.xml"/><Relationship Id="rId15" Type="http://schemas.openxmlformats.org/officeDocument/2006/relationships/customXml" Target="../ink/ink71.xml"/><Relationship Id="rId23" Type="http://schemas.openxmlformats.org/officeDocument/2006/relationships/customXml" Target="../ink/ink75.xml"/><Relationship Id="rId28" Type="http://schemas.openxmlformats.org/officeDocument/2006/relationships/image" Target="../media/image81.png"/><Relationship Id="rId36" Type="http://schemas.openxmlformats.org/officeDocument/2006/relationships/image" Target="../media/image85.png"/><Relationship Id="rId10" Type="http://schemas.openxmlformats.org/officeDocument/2006/relationships/image" Target="../media/image72.png"/><Relationship Id="rId19" Type="http://schemas.openxmlformats.org/officeDocument/2006/relationships/customXml" Target="../ink/ink73.xml"/><Relationship Id="rId31" Type="http://schemas.openxmlformats.org/officeDocument/2006/relationships/customXml" Target="../ink/ink79.xml"/><Relationship Id="rId4" Type="http://schemas.openxmlformats.org/officeDocument/2006/relationships/image" Target="../media/image69.png"/><Relationship Id="rId9" Type="http://schemas.openxmlformats.org/officeDocument/2006/relationships/customXml" Target="../ink/ink68.xml"/><Relationship Id="rId14" Type="http://schemas.openxmlformats.org/officeDocument/2006/relationships/image" Target="../media/image74.png"/><Relationship Id="rId22" Type="http://schemas.openxmlformats.org/officeDocument/2006/relationships/image" Target="../media/image78.png"/><Relationship Id="rId27" Type="http://schemas.openxmlformats.org/officeDocument/2006/relationships/customXml" Target="../ink/ink77.xml"/><Relationship Id="rId30" Type="http://schemas.openxmlformats.org/officeDocument/2006/relationships/image" Target="../media/image82.png"/><Relationship Id="rId35" Type="http://schemas.openxmlformats.org/officeDocument/2006/relationships/customXml" Target="../ink/ink81.xml"/><Relationship Id="rId8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7.xml"/><Relationship Id="rId18" Type="http://schemas.openxmlformats.org/officeDocument/2006/relationships/image" Target="../media/image93.png"/><Relationship Id="rId26" Type="http://schemas.openxmlformats.org/officeDocument/2006/relationships/image" Target="../media/image97.png"/><Relationship Id="rId39" Type="http://schemas.openxmlformats.org/officeDocument/2006/relationships/customXml" Target="../ink/ink100.xml"/><Relationship Id="rId21" Type="http://schemas.openxmlformats.org/officeDocument/2006/relationships/customXml" Target="../ink/ink91.xml"/><Relationship Id="rId34" Type="http://schemas.openxmlformats.org/officeDocument/2006/relationships/image" Target="../media/image101.png"/><Relationship Id="rId42" Type="http://schemas.openxmlformats.org/officeDocument/2006/relationships/image" Target="../media/image105.png"/><Relationship Id="rId7" Type="http://schemas.openxmlformats.org/officeDocument/2006/relationships/customXml" Target="../ink/ink84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2.png"/><Relationship Id="rId20" Type="http://schemas.openxmlformats.org/officeDocument/2006/relationships/image" Target="../media/image94.png"/><Relationship Id="rId29" Type="http://schemas.openxmlformats.org/officeDocument/2006/relationships/customXml" Target="../ink/ink95.xml"/><Relationship Id="rId41" Type="http://schemas.openxmlformats.org/officeDocument/2006/relationships/customXml" Target="../ink/ink10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11" Type="http://schemas.openxmlformats.org/officeDocument/2006/relationships/customXml" Target="../ink/ink86.xml"/><Relationship Id="rId24" Type="http://schemas.openxmlformats.org/officeDocument/2006/relationships/image" Target="../media/image96.png"/><Relationship Id="rId32" Type="http://schemas.openxmlformats.org/officeDocument/2006/relationships/image" Target="../media/image100.png"/><Relationship Id="rId37" Type="http://schemas.openxmlformats.org/officeDocument/2006/relationships/customXml" Target="../ink/ink99.xml"/><Relationship Id="rId40" Type="http://schemas.openxmlformats.org/officeDocument/2006/relationships/image" Target="../media/image104.png"/><Relationship Id="rId5" Type="http://schemas.openxmlformats.org/officeDocument/2006/relationships/customXml" Target="../ink/ink83.xml"/><Relationship Id="rId15" Type="http://schemas.openxmlformats.org/officeDocument/2006/relationships/customXml" Target="../ink/ink88.xml"/><Relationship Id="rId23" Type="http://schemas.openxmlformats.org/officeDocument/2006/relationships/customXml" Target="../ink/ink92.xml"/><Relationship Id="rId28" Type="http://schemas.openxmlformats.org/officeDocument/2006/relationships/image" Target="../media/image98.png"/><Relationship Id="rId36" Type="http://schemas.openxmlformats.org/officeDocument/2006/relationships/image" Target="../media/image102.png"/><Relationship Id="rId10" Type="http://schemas.openxmlformats.org/officeDocument/2006/relationships/image" Target="../media/image89.png"/><Relationship Id="rId19" Type="http://schemas.openxmlformats.org/officeDocument/2006/relationships/customXml" Target="../ink/ink90.xml"/><Relationship Id="rId31" Type="http://schemas.openxmlformats.org/officeDocument/2006/relationships/customXml" Target="../ink/ink96.xml"/><Relationship Id="rId44" Type="http://schemas.openxmlformats.org/officeDocument/2006/relationships/image" Target="../media/image106.png"/><Relationship Id="rId4" Type="http://schemas.openxmlformats.org/officeDocument/2006/relationships/image" Target="../media/image86.png"/><Relationship Id="rId9" Type="http://schemas.openxmlformats.org/officeDocument/2006/relationships/customXml" Target="../ink/ink85.xml"/><Relationship Id="rId14" Type="http://schemas.openxmlformats.org/officeDocument/2006/relationships/image" Target="../media/image91.png"/><Relationship Id="rId22" Type="http://schemas.openxmlformats.org/officeDocument/2006/relationships/image" Target="../media/image95.png"/><Relationship Id="rId27" Type="http://schemas.openxmlformats.org/officeDocument/2006/relationships/customXml" Target="../ink/ink94.xml"/><Relationship Id="rId30" Type="http://schemas.openxmlformats.org/officeDocument/2006/relationships/image" Target="../media/image99.png"/><Relationship Id="rId35" Type="http://schemas.openxmlformats.org/officeDocument/2006/relationships/customXml" Target="../ink/ink98.xml"/><Relationship Id="rId43" Type="http://schemas.openxmlformats.org/officeDocument/2006/relationships/customXml" Target="../ink/ink102.xml"/><Relationship Id="rId8" Type="http://schemas.openxmlformats.org/officeDocument/2006/relationships/image" Target="../media/image88.png"/><Relationship Id="rId3" Type="http://schemas.openxmlformats.org/officeDocument/2006/relationships/customXml" Target="../ink/ink82.xml"/><Relationship Id="rId12" Type="http://schemas.openxmlformats.org/officeDocument/2006/relationships/image" Target="../media/image90.png"/><Relationship Id="rId17" Type="http://schemas.openxmlformats.org/officeDocument/2006/relationships/customXml" Target="../ink/ink89.xml"/><Relationship Id="rId25" Type="http://schemas.openxmlformats.org/officeDocument/2006/relationships/customXml" Target="../ink/ink93.xml"/><Relationship Id="rId33" Type="http://schemas.openxmlformats.org/officeDocument/2006/relationships/customXml" Target="../ink/ink97.xml"/><Relationship Id="rId38" Type="http://schemas.openxmlformats.org/officeDocument/2006/relationships/image" Target="../media/image10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customXml" Target="../ink/ink108.xml"/><Relationship Id="rId3" Type="http://schemas.openxmlformats.org/officeDocument/2006/relationships/customXml" Target="../ink/ink103.xml"/><Relationship Id="rId7" Type="http://schemas.openxmlformats.org/officeDocument/2006/relationships/customXml" Target="../ink/ink105.xml"/><Relationship Id="rId12" Type="http://schemas.openxmlformats.org/officeDocument/2006/relationships/image" Target="../media/image11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8.png"/><Relationship Id="rId11" Type="http://schemas.openxmlformats.org/officeDocument/2006/relationships/customXml" Target="../ink/ink107.xml"/><Relationship Id="rId5" Type="http://schemas.openxmlformats.org/officeDocument/2006/relationships/customXml" Target="../ink/ink104.xml"/><Relationship Id="rId15" Type="http://schemas.openxmlformats.org/officeDocument/2006/relationships/customXml" Target="../ink/ink109.xml"/><Relationship Id="rId10" Type="http://schemas.openxmlformats.org/officeDocument/2006/relationships/image" Target="../media/image110.png"/><Relationship Id="rId4" Type="http://schemas.openxmlformats.org/officeDocument/2006/relationships/image" Target="../media/image107.png"/><Relationship Id="rId9" Type="http://schemas.openxmlformats.org/officeDocument/2006/relationships/customXml" Target="../ink/ink106.xml"/><Relationship Id="rId14" Type="http://schemas.openxmlformats.org/officeDocument/2006/relationships/image" Target="../media/image112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5.xml"/><Relationship Id="rId18" Type="http://schemas.openxmlformats.org/officeDocument/2006/relationships/image" Target="../media/image121.png"/><Relationship Id="rId26" Type="http://schemas.openxmlformats.org/officeDocument/2006/relationships/image" Target="../media/image125.png"/><Relationship Id="rId39" Type="http://schemas.openxmlformats.org/officeDocument/2006/relationships/customXml" Target="../ink/ink128.xml"/><Relationship Id="rId21" Type="http://schemas.openxmlformats.org/officeDocument/2006/relationships/customXml" Target="../ink/ink119.xml"/><Relationship Id="rId34" Type="http://schemas.openxmlformats.org/officeDocument/2006/relationships/image" Target="../media/image129.png"/><Relationship Id="rId7" Type="http://schemas.openxmlformats.org/officeDocument/2006/relationships/customXml" Target="../ink/ink112.xml"/><Relationship Id="rId12" Type="http://schemas.openxmlformats.org/officeDocument/2006/relationships/image" Target="../media/image118.png"/><Relationship Id="rId17" Type="http://schemas.openxmlformats.org/officeDocument/2006/relationships/customXml" Target="../ink/ink117.xml"/><Relationship Id="rId25" Type="http://schemas.openxmlformats.org/officeDocument/2006/relationships/customXml" Target="../ink/ink121.xml"/><Relationship Id="rId33" Type="http://schemas.openxmlformats.org/officeDocument/2006/relationships/customXml" Target="../ink/ink125.xml"/><Relationship Id="rId38" Type="http://schemas.openxmlformats.org/officeDocument/2006/relationships/image" Target="../media/image13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20.png"/><Relationship Id="rId20" Type="http://schemas.openxmlformats.org/officeDocument/2006/relationships/image" Target="../media/image122.png"/><Relationship Id="rId29" Type="http://schemas.openxmlformats.org/officeDocument/2006/relationships/customXml" Target="../ink/ink1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5.png"/><Relationship Id="rId11" Type="http://schemas.openxmlformats.org/officeDocument/2006/relationships/customXml" Target="../ink/ink114.xml"/><Relationship Id="rId24" Type="http://schemas.openxmlformats.org/officeDocument/2006/relationships/image" Target="../media/image124.png"/><Relationship Id="rId32" Type="http://schemas.openxmlformats.org/officeDocument/2006/relationships/image" Target="../media/image128.png"/><Relationship Id="rId37" Type="http://schemas.openxmlformats.org/officeDocument/2006/relationships/customXml" Target="../ink/ink127.xml"/><Relationship Id="rId40" Type="http://schemas.openxmlformats.org/officeDocument/2006/relationships/image" Target="../media/image132.png"/><Relationship Id="rId5" Type="http://schemas.openxmlformats.org/officeDocument/2006/relationships/customXml" Target="../ink/ink111.xml"/><Relationship Id="rId15" Type="http://schemas.openxmlformats.org/officeDocument/2006/relationships/customXml" Target="../ink/ink116.xml"/><Relationship Id="rId23" Type="http://schemas.openxmlformats.org/officeDocument/2006/relationships/customXml" Target="../ink/ink120.xml"/><Relationship Id="rId28" Type="http://schemas.openxmlformats.org/officeDocument/2006/relationships/image" Target="../media/image126.png"/><Relationship Id="rId36" Type="http://schemas.openxmlformats.org/officeDocument/2006/relationships/image" Target="../media/image130.png"/><Relationship Id="rId10" Type="http://schemas.openxmlformats.org/officeDocument/2006/relationships/image" Target="../media/image117.png"/><Relationship Id="rId19" Type="http://schemas.openxmlformats.org/officeDocument/2006/relationships/customXml" Target="../ink/ink118.xml"/><Relationship Id="rId31" Type="http://schemas.openxmlformats.org/officeDocument/2006/relationships/customXml" Target="../ink/ink124.xml"/><Relationship Id="rId4" Type="http://schemas.openxmlformats.org/officeDocument/2006/relationships/image" Target="../media/image114.png"/><Relationship Id="rId9" Type="http://schemas.openxmlformats.org/officeDocument/2006/relationships/customXml" Target="../ink/ink113.xml"/><Relationship Id="rId14" Type="http://schemas.openxmlformats.org/officeDocument/2006/relationships/image" Target="../media/image119.png"/><Relationship Id="rId22" Type="http://schemas.openxmlformats.org/officeDocument/2006/relationships/image" Target="../media/image123.png"/><Relationship Id="rId27" Type="http://schemas.openxmlformats.org/officeDocument/2006/relationships/customXml" Target="../ink/ink122.xml"/><Relationship Id="rId30" Type="http://schemas.openxmlformats.org/officeDocument/2006/relationships/image" Target="../media/image127.png"/><Relationship Id="rId35" Type="http://schemas.openxmlformats.org/officeDocument/2006/relationships/customXml" Target="../ink/ink126.xml"/><Relationship Id="rId8" Type="http://schemas.openxmlformats.org/officeDocument/2006/relationships/image" Target="../media/image116.png"/><Relationship Id="rId3" Type="http://schemas.openxmlformats.org/officeDocument/2006/relationships/customXml" Target="../ink/ink1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customXml" Target="../ink/ink129.xml"/><Relationship Id="rId7" Type="http://schemas.openxmlformats.org/officeDocument/2006/relationships/customXml" Target="../ink/ink13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5" Type="http://schemas.openxmlformats.org/officeDocument/2006/relationships/customXml" Target="../ink/ink130.xml"/><Relationship Id="rId10" Type="http://schemas.openxmlformats.org/officeDocument/2006/relationships/image" Target="../media/image136.png"/><Relationship Id="rId4" Type="http://schemas.openxmlformats.org/officeDocument/2006/relationships/image" Target="../media/image133.png"/><Relationship Id="rId9" Type="http://schemas.openxmlformats.org/officeDocument/2006/relationships/customXml" Target="../ink/ink1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8.png"/><Relationship Id="rId5" Type="http://schemas.openxmlformats.org/officeDocument/2006/relationships/customXml" Target="../ink/ink134.xml"/><Relationship Id="rId4" Type="http://schemas.openxmlformats.org/officeDocument/2006/relationships/image" Target="../media/image1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0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16.xml"/><Relationship Id="rId18" Type="http://schemas.openxmlformats.org/officeDocument/2006/relationships/image" Target="../media/image21.png"/><Relationship Id="rId26" Type="http://schemas.openxmlformats.org/officeDocument/2006/relationships/image" Target="../media/image25.png"/><Relationship Id="rId3" Type="http://schemas.openxmlformats.org/officeDocument/2006/relationships/customXml" Target="../ink/ink11.xml"/><Relationship Id="rId21" Type="http://schemas.openxmlformats.org/officeDocument/2006/relationships/customXml" Target="../ink/ink20.xml"/><Relationship Id="rId7" Type="http://schemas.openxmlformats.org/officeDocument/2006/relationships/customXml" Target="../ink/ink13.xml"/><Relationship Id="rId12" Type="http://schemas.openxmlformats.org/officeDocument/2006/relationships/image" Target="../media/image18.png"/><Relationship Id="rId17" Type="http://schemas.openxmlformats.org/officeDocument/2006/relationships/customXml" Target="../ink/ink18.xml"/><Relationship Id="rId25" Type="http://schemas.openxmlformats.org/officeDocument/2006/relationships/customXml" Target="../ink/ink22.xml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29" Type="http://schemas.openxmlformats.org/officeDocument/2006/relationships/customXml" Target="../ink/ink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customXml" Target="../ink/ink15.xml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28" Type="http://schemas.openxmlformats.org/officeDocument/2006/relationships/image" Target="../media/image26.png"/><Relationship Id="rId10" Type="http://schemas.openxmlformats.org/officeDocument/2006/relationships/image" Target="../media/image17.png"/><Relationship Id="rId19" Type="http://schemas.openxmlformats.org/officeDocument/2006/relationships/customXml" Target="../ink/ink19.xml"/><Relationship Id="rId31" Type="http://schemas.openxmlformats.org/officeDocument/2006/relationships/customXml" Target="../ink/ink25.xml"/><Relationship Id="rId4" Type="http://schemas.openxmlformats.org/officeDocument/2006/relationships/image" Target="../media/image14.png"/><Relationship Id="rId9" Type="http://schemas.openxmlformats.org/officeDocument/2006/relationships/customXml" Target="../ink/ink14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customXml" Target="../ink/ink23.xml"/><Relationship Id="rId30" Type="http://schemas.openxmlformats.org/officeDocument/2006/relationships/image" Target="../media/image2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customXml" Target="../ink/ink135.xml"/><Relationship Id="rId7" Type="http://schemas.openxmlformats.org/officeDocument/2006/relationships/customXml" Target="../ink/ink13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5" Type="http://schemas.openxmlformats.org/officeDocument/2006/relationships/customXml" Target="../ink/ink136.xml"/><Relationship Id="rId10" Type="http://schemas.openxmlformats.org/officeDocument/2006/relationships/image" Target="../media/image144.png"/><Relationship Id="rId4" Type="http://schemas.openxmlformats.org/officeDocument/2006/relationships/image" Target="../media/image141.png"/><Relationship Id="rId9" Type="http://schemas.openxmlformats.org/officeDocument/2006/relationships/customXml" Target="../ink/ink13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customXml" Target="../ink/ink31.xml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32.png"/><Relationship Id="rId14" Type="http://schemas.openxmlformats.org/officeDocument/2006/relationships/customXml" Target="../ink/ink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customXml" Target="../ink/ink37.xml"/><Relationship Id="rId5" Type="http://schemas.openxmlformats.org/officeDocument/2006/relationships/customXml" Target="../ink/ink34.xml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customXml" Target="../ink/ink3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customXml" Target="../ink/ink43.xml"/><Relationship Id="rId18" Type="http://schemas.openxmlformats.org/officeDocument/2006/relationships/image" Target="../media/image48.png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12" Type="http://schemas.openxmlformats.org/officeDocument/2006/relationships/image" Target="../media/image45.png"/><Relationship Id="rId17" Type="http://schemas.openxmlformats.org/officeDocument/2006/relationships/customXml" Target="../ink/ink45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customXml" Target="../ink/ink42.xml"/><Relationship Id="rId5" Type="http://schemas.openxmlformats.org/officeDocument/2006/relationships/customXml" Target="../ink/ink39.xml"/><Relationship Id="rId15" Type="http://schemas.openxmlformats.org/officeDocument/2006/relationships/customXml" Target="../ink/ink44.xml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customXml" Target="../ink/ink41.xml"/><Relationship Id="rId1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customXml" Target="../ink/ink51.xml"/><Relationship Id="rId3" Type="http://schemas.openxmlformats.org/officeDocument/2006/relationships/customXml" Target="../ink/ink46.xml"/><Relationship Id="rId7" Type="http://schemas.openxmlformats.org/officeDocument/2006/relationships/customXml" Target="../ink/ink48.xml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customXml" Target="../ink/ink50.xml"/><Relationship Id="rId5" Type="http://schemas.openxmlformats.org/officeDocument/2006/relationships/customXml" Target="../ink/ink47.xml"/><Relationship Id="rId15" Type="http://schemas.openxmlformats.org/officeDocument/2006/relationships/customXml" Target="../ink/ink52.xml"/><Relationship Id="rId10" Type="http://schemas.openxmlformats.org/officeDocument/2006/relationships/image" Target="../media/image52.png"/><Relationship Id="rId4" Type="http://schemas.openxmlformats.org/officeDocument/2006/relationships/image" Target="../media/image49.png"/><Relationship Id="rId9" Type="http://schemas.openxmlformats.org/officeDocument/2006/relationships/customXml" Target="../ink/ink49.xml"/><Relationship Id="rId1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0635" y="505441"/>
            <a:ext cx="218979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296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500" b="1" spc="-139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b="1" spc="-293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508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98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500" b="1" spc="-86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1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ba</a:t>
            </a:r>
            <a:r>
              <a:rPr sz="1500" b="1" spc="1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b="1" spc="86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63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500" b="1" spc="6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b="1" spc="71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500" b="1" spc="-139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CDFE75-99F2-483B-98C2-349046195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15 – Monday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87D56ED-4668-4FF4-86F9-8065AEC7E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CMSC 508 – Procedures and Triggers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826500" y="6505575"/>
            <a:ext cx="317500" cy="296863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1</a:t>
            </a:fld>
            <a:endParaRPr spc="4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27E8B-C6DD-431D-9D65-1E5D348DA648}"/>
              </a:ext>
            </a:extLst>
          </p:cNvPr>
          <p:cNvSpPr txBox="1"/>
          <p:nvPr/>
        </p:nvSpPr>
        <p:spPr>
          <a:xfrm>
            <a:off x="1152750" y="3726061"/>
            <a:ext cx="683849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400" dirty="0"/>
              <a:t>Chapter 3 from Database System Concepts, 6th Ed. by </a:t>
            </a:r>
            <a:r>
              <a:rPr lang="en-US" sz="1400" dirty="0" err="1"/>
              <a:t>Silberschatz</a:t>
            </a:r>
            <a:r>
              <a:rPr lang="en-US" sz="1400" dirty="0"/>
              <a:t>, </a:t>
            </a:r>
            <a:r>
              <a:rPr lang="en-US" sz="1400" dirty="0" err="1"/>
              <a:t>Korth</a:t>
            </a:r>
            <a:r>
              <a:rPr lang="en-US" sz="1400" dirty="0"/>
              <a:t>, Sudarshan, 2011 </a:t>
            </a:r>
          </a:p>
          <a:p>
            <a:r>
              <a:rPr lang="en-US" sz="1400" dirty="0"/>
              <a:t>Chapter 5 from Database Management Systems, 3rd Ed. by Ramakrishnan, </a:t>
            </a:r>
            <a:r>
              <a:rPr lang="en-US" sz="1400" dirty="0" err="1"/>
              <a:t>Gehrke</a:t>
            </a:r>
            <a:r>
              <a:rPr lang="en-US" sz="1400" dirty="0"/>
              <a:t>, 2003</a:t>
            </a:r>
          </a:p>
        </p:txBody>
      </p:sp>
    </p:spTree>
    <p:extLst>
      <p:ext uri="{BB962C8B-B14F-4D97-AF65-F5344CB8AC3E}">
        <p14:creationId xmlns:p14="http://schemas.microsoft.com/office/powerpoint/2010/main" val="3530231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39DB3-4F10-4DCD-8BAF-2BE4A642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– a quick intro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432D2-1929-4B43-BB24-90939F332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5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8BED36-BC58-4968-9B17-F5D0E087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Offers way to bundle multiple SQL statements into a single group</a:t>
            </a:r>
          </a:p>
          <a:p>
            <a:r>
              <a:rPr lang="en-US" dirty="0"/>
              <a:t>Similar to subprograms in other languages:</a:t>
            </a:r>
          </a:p>
          <a:p>
            <a:pPr lvl="1"/>
            <a:r>
              <a:rPr lang="en-US" dirty="0"/>
              <a:t>PROCEDURE, FUNCTION, TRIGGER</a:t>
            </a:r>
          </a:p>
          <a:p>
            <a:r>
              <a:rPr lang="en-US" dirty="0"/>
              <a:t>Real advantages</a:t>
            </a:r>
          </a:p>
          <a:p>
            <a:pPr lvl="1"/>
            <a:r>
              <a:rPr lang="en-US" dirty="0"/>
              <a:t>Reduce network traffic</a:t>
            </a:r>
          </a:p>
          <a:p>
            <a:pPr lvl="1"/>
            <a:r>
              <a:rPr lang="en-US" dirty="0"/>
              <a:t>Centralize business logic</a:t>
            </a:r>
          </a:p>
          <a:p>
            <a:pPr lvl="1"/>
            <a:r>
              <a:rPr lang="en-US" dirty="0"/>
              <a:t>Permits SQL reuse</a:t>
            </a:r>
          </a:p>
          <a:p>
            <a:pPr lvl="1"/>
            <a:r>
              <a:rPr lang="en-US" dirty="0"/>
              <a:t>Improves DB security – specific procedures can be “locked”</a:t>
            </a:r>
          </a:p>
          <a:p>
            <a:pPr marL="354330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0E7391-B9EE-4B42-ACFD-EA25D8B1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B844B5-197C-6363-8CFC-F805CCC6473A}"/>
                  </a:ext>
                </a:extLst>
              </p14:cNvPr>
              <p14:cNvContentPartPr/>
              <p14:nvPr/>
            </p14:nvContentPartPr>
            <p14:xfrm>
              <a:off x="514248" y="3035649"/>
              <a:ext cx="99000" cy="1495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B844B5-197C-6363-8CFC-F805CCC647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128" y="3020169"/>
                <a:ext cx="129600" cy="152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163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9476F-C7B0-411B-8928-BB214E441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i="1" dirty="0"/>
              <a:t>We’ll focus on procedures and functions in a later lecture – today we’re focusing on triggers,</a:t>
            </a:r>
          </a:p>
          <a:p>
            <a:pPr indent="0">
              <a:buNone/>
            </a:pPr>
            <a:endParaRPr lang="en-US" i="1" dirty="0"/>
          </a:p>
          <a:p>
            <a:pPr indent="0">
              <a:buNone/>
            </a:pPr>
            <a:r>
              <a:rPr lang="en-US" i="1" dirty="0"/>
              <a:t>BUT – we need to know about DELIMITER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73D1B-E61B-4EF1-AEDF-2B058548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</p:spTree>
    <p:extLst>
      <p:ext uri="{BB962C8B-B14F-4D97-AF65-F5344CB8AC3E}">
        <p14:creationId xmlns:p14="http://schemas.microsoft.com/office/powerpoint/2010/main" val="173178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479553" y="43934"/>
            <a:ext cx="154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Advanced 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-120626" y="949475"/>
            <a:ext cx="9144000" cy="1272143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DELIMITER  - A really important statement!!!!</a:t>
            </a:r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Distinguishes bundles of SQL commands from a single, regular SQL command:</a:t>
            </a:r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7589E8-ABE0-4E76-A870-30ACF3AF6D89}"/>
              </a:ext>
            </a:extLst>
          </p:cNvPr>
          <p:cNvSpPr/>
          <p:nvPr/>
        </p:nvSpPr>
        <p:spPr>
          <a:xfrm>
            <a:off x="1304327" y="2374404"/>
            <a:ext cx="68031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DELIMITER</a:t>
            </a:r>
            <a:r>
              <a:rPr lang="en-US" sz="1400" dirty="0"/>
              <a:t> //            -- change delimiter to //</a:t>
            </a:r>
          </a:p>
          <a:p>
            <a:endParaRPr lang="en-US" sz="1400" dirty="0"/>
          </a:p>
          <a:p>
            <a:r>
              <a:rPr lang="en-US" sz="1400" b="1" dirty="0"/>
              <a:t>CREATE FUNCTION </a:t>
            </a:r>
            <a:r>
              <a:rPr lang="en-US" sz="1400" dirty="0" err="1"/>
              <a:t>function_name</a:t>
            </a:r>
            <a:endParaRPr lang="en-US" sz="1400" dirty="0"/>
          </a:p>
          <a:p>
            <a:r>
              <a:rPr lang="en-US" sz="1400" dirty="0"/>
              <a:t>	 ( [parameter datatype [, parameter datatype …]] )</a:t>
            </a:r>
          </a:p>
          <a:p>
            <a:r>
              <a:rPr lang="en-US" sz="1400" b="1" dirty="0"/>
              <a:t>RETURNS</a:t>
            </a:r>
            <a:r>
              <a:rPr lang="en-US" sz="1400" dirty="0"/>
              <a:t> </a:t>
            </a:r>
            <a:r>
              <a:rPr lang="en-US" sz="1400" dirty="0" err="1"/>
              <a:t>return_datatype</a:t>
            </a:r>
            <a:endParaRPr lang="en-US" sz="1400" dirty="0"/>
          </a:p>
          <a:p>
            <a:r>
              <a:rPr lang="en-US" sz="1400" b="1" dirty="0"/>
              <a:t>BEGIN</a:t>
            </a:r>
          </a:p>
          <a:p>
            <a:r>
              <a:rPr lang="en-US" sz="1400" dirty="0"/>
              <a:t>	-- Declarations section (local variables and cursors);</a:t>
            </a:r>
          </a:p>
          <a:p>
            <a:r>
              <a:rPr lang="en-US" sz="1400" dirty="0"/>
              <a:t>	-- Executable section (logic of the function);</a:t>
            </a:r>
          </a:p>
          <a:p>
            <a:r>
              <a:rPr lang="en-US" sz="1400" dirty="0"/>
              <a:t>	</a:t>
            </a:r>
            <a:r>
              <a:rPr lang="en-US" sz="1400" b="1" dirty="0"/>
              <a:t>RETURN</a:t>
            </a:r>
            <a:r>
              <a:rPr lang="en-US" sz="1400" dirty="0"/>
              <a:t> result;</a:t>
            </a:r>
          </a:p>
          <a:p>
            <a:r>
              <a:rPr lang="en-US" sz="1400" b="1" dirty="0"/>
              <a:t>END; </a:t>
            </a:r>
            <a:r>
              <a:rPr lang="en-US" sz="1400" dirty="0"/>
              <a:t>//</a:t>
            </a:r>
          </a:p>
          <a:p>
            <a:endParaRPr lang="en-US" sz="1400" dirty="0"/>
          </a:p>
          <a:p>
            <a:r>
              <a:rPr lang="en-US" sz="1400" b="1" dirty="0"/>
              <a:t>DELIMITER</a:t>
            </a:r>
            <a:r>
              <a:rPr lang="en-US" sz="1400" dirty="0"/>
              <a:t> ;            -- change delimiter back to 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964697-FB11-4CB0-A79A-A27D4590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A9BFE896-6E20-3CB4-5A6A-04B35A22CEAA}"/>
                  </a:ext>
                </a:extLst>
              </p14:cNvPr>
              <p14:cNvContentPartPr/>
              <p14:nvPr/>
            </p14:nvContentPartPr>
            <p14:xfrm>
              <a:off x="431808" y="895809"/>
              <a:ext cx="1746360" cy="796320"/>
            </p14:xfrm>
          </p:contentPart>
        </mc:Choice>
        <mc:Fallback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A9BFE896-6E20-3CB4-5A6A-04B35A22CE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688" y="880329"/>
                <a:ext cx="1776960" cy="82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EBA84621-9909-3492-82FE-AA75E2FB446B}"/>
                  </a:ext>
                </a:extLst>
              </p14:cNvPr>
              <p14:cNvContentPartPr/>
              <p14:nvPr/>
            </p14:nvContentPartPr>
            <p14:xfrm>
              <a:off x="1144608" y="2160849"/>
              <a:ext cx="1531080" cy="616320"/>
            </p14:xfrm>
          </p:contentPart>
        </mc:Choice>
        <mc:Fallback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EBA84621-9909-3492-82FE-AA75E2FB44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9488" y="2145729"/>
                <a:ext cx="156132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6E40ADC-F5FA-DE8C-7932-A161FE2D1310}"/>
                  </a:ext>
                </a:extLst>
              </p14:cNvPr>
              <p14:cNvContentPartPr/>
              <p14:nvPr/>
            </p14:nvContentPartPr>
            <p14:xfrm>
              <a:off x="1135248" y="2886609"/>
              <a:ext cx="81000" cy="1729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6E40ADC-F5FA-DE8C-7932-A161FE2D13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0128" y="2871489"/>
                <a:ext cx="111240" cy="17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43264299-6A0C-CFCB-7FF3-C12C7C218E1A}"/>
                  </a:ext>
                </a:extLst>
              </p14:cNvPr>
              <p14:cNvContentPartPr/>
              <p14:nvPr/>
            </p14:nvContentPartPr>
            <p14:xfrm>
              <a:off x="938328" y="3156249"/>
              <a:ext cx="514800" cy="1141920"/>
            </p14:xfrm>
          </p:contentPart>
        </mc:Choice>
        <mc:Fallback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43264299-6A0C-CFCB-7FF3-C12C7C218E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3208" y="3140769"/>
                <a:ext cx="545400" cy="11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E0D4A5-F155-88F0-9567-CA7CAA4AEE7C}"/>
                  </a:ext>
                </a:extLst>
              </p14:cNvPr>
              <p14:cNvContentPartPr/>
              <p14:nvPr/>
            </p14:nvContentPartPr>
            <p14:xfrm>
              <a:off x="1684968" y="4326609"/>
              <a:ext cx="374760" cy="322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E0D4A5-F155-88F0-9567-CA7CAA4AEE7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69848" y="4311489"/>
                <a:ext cx="40536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F26CBBF9-2D47-8900-643E-2BF2A6E241A7}"/>
                  </a:ext>
                </a:extLst>
              </p14:cNvPr>
              <p14:cNvContentPartPr/>
              <p14:nvPr/>
            </p14:nvContentPartPr>
            <p14:xfrm>
              <a:off x="637728" y="2682129"/>
              <a:ext cx="578880" cy="1896120"/>
            </p14:xfrm>
          </p:contentPart>
        </mc:Choice>
        <mc:Fallback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F26CBBF9-2D47-8900-643E-2BF2A6E241A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2248" y="2667006"/>
                <a:ext cx="609480" cy="1926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EB54EAF-E249-643B-C006-8C62557F9C36}"/>
                  </a:ext>
                </a:extLst>
              </p14:cNvPr>
              <p14:cNvContentPartPr/>
              <p14:nvPr/>
            </p14:nvContentPartPr>
            <p14:xfrm>
              <a:off x="1187448" y="4696329"/>
              <a:ext cx="1170720" cy="327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EB54EAF-E249-643B-C006-8C62557F9C3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71968" y="4680849"/>
                <a:ext cx="120132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" name="Ink 28">
                <a:extLst>
                  <a:ext uri="{FF2B5EF4-FFF2-40B4-BE49-F238E27FC236}">
                    <a16:creationId xmlns:a16="http://schemas.microsoft.com/office/drawing/2014/main" id="{430D0456-36C1-F246-3369-FC3C7EF1E68E}"/>
                  </a:ext>
                </a:extLst>
              </p14:cNvPr>
              <p14:cNvContentPartPr/>
              <p14:nvPr/>
            </p14:nvContentPartPr>
            <p14:xfrm>
              <a:off x="718728" y="2478369"/>
              <a:ext cx="487800" cy="2033640"/>
            </p14:xfrm>
          </p:contentPart>
        </mc:Choice>
        <mc:Fallback>
          <p:pic>
            <p:nvPicPr>
              <p:cNvPr id="28" name="Ink 28">
                <a:extLst>
                  <a:ext uri="{FF2B5EF4-FFF2-40B4-BE49-F238E27FC236}">
                    <a16:creationId xmlns:a16="http://schemas.microsoft.com/office/drawing/2014/main" id="{430D0456-36C1-F246-3369-FC3C7EF1E68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3608" y="2463246"/>
                <a:ext cx="518400" cy="2064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98EFF01-8419-79C4-FF66-FE95A2EFBBE9}"/>
                  </a:ext>
                </a:extLst>
              </p14:cNvPr>
              <p14:cNvContentPartPr/>
              <p14:nvPr/>
            </p14:nvContentPartPr>
            <p14:xfrm>
              <a:off x="1083768" y="1976889"/>
              <a:ext cx="1709640" cy="725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98EFF01-8419-79C4-FF66-FE95A2EFBBE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68288" y="1961409"/>
                <a:ext cx="1739880" cy="75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07E37137-93C8-A9D9-08CC-604C5B2D3AC5}"/>
                  </a:ext>
                </a:extLst>
              </p14:cNvPr>
              <p14:cNvContentPartPr/>
              <p14:nvPr/>
            </p14:nvContentPartPr>
            <p14:xfrm>
              <a:off x="1216968" y="4611009"/>
              <a:ext cx="1149840" cy="374760"/>
            </p14:xfrm>
          </p:contentPart>
        </mc:Choice>
        <mc:Fallback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07E37137-93C8-A9D9-08CC-604C5B2D3A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01488" y="4595889"/>
                <a:ext cx="118044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589762B-5FCC-8975-2329-F1E62DBD76CC}"/>
                  </a:ext>
                </a:extLst>
              </p14:cNvPr>
              <p14:cNvContentPartPr/>
              <p14:nvPr/>
            </p14:nvContentPartPr>
            <p14:xfrm>
              <a:off x="1742928" y="4293849"/>
              <a:ext cx="353520" cy="3553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589762B-5FCC-8975-2329-F1E62DBD76C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27448" y="4278729"/>
                <a:ext cx="384120" cy="38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993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1669A7-27F9-4909-B8D9-00A254EF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D4697-CB04-4EF9-BF0E-9BAEA56C2C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60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F92CF5-D2BE-4AFB-8980-D1759A3C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48A4C-2D38-40A2-831D-04F59A193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063624"/>
            <a:ext cx="4559484" cy="3988436"/>
          </a:xfrm>
        </p:spPr>
        <p:txBody>
          <a:bodyPr>
            <a:normAutofit fontScale="70000" lnSpcReduction="20000"/>
          </a:bodyPr>
          <a:lstStyle/>
          <a:p>
            <a:pPr marL="160020">
              <a:spcAft>
                <a:spcPts val="1000"/>
              </a:spcAft>
            </a:pPr>
            <a:r>
              <a:rPr lang="en-US" altLang="en-US" dirty="0"/>
              <a:t>A </a:t>
            </a:r>
            <a:r>
              <a:rPr lang="en-US" altLang="en-US" b="1" dirty="0"/>
              <a:t>trigger</a:t>
            </a:r>
            <a:r>
              <a:rPr lang="en-US" altLang="en-US" dirty="0"/>
              <a:t> is a statement that is executed </a:t>
            </a:r>
            <a:r>
              <a:rPr lang="en-US" altLang="en-US" b="1" dirty="0"/>
              <a:t>automatically</a:t>
            </a:r>
            <a:r>
              <a:rPr lang="en-US" altLang="en-US" dirty="0"/>
              <a:t> by the DBMS as a result of a modification to the database</a:t>
            </a:r>
          </a:p>
          <a:p>
            <a:pPr marL="160020">
              <a:spcAft>
                <a:spcPts val="1000"/>
              </a:spcAft>
            </a:pPr>
            <a:r>
              <a:rPr lang="en-US" altLang="en-US" dirty="0"/>
              <a:t>To design a trigger we must:</a:t>
            </a:r>
          </a:p>
          <a:p>
            <a:pPr marL="98298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Specify the </a:t>
            </a:r>
            <a:r>
              <a:rPr lang="en-US" altLang="en-US" b="1" dirty="0"/>
              <a:t>conditions</a:t>
            </a:r>
            <a:r>
              <a:rPr lang="en-US" altLang="en-US" dirty="0"/>
              <a:t> under which the trigger is to be executed</a:t>
            </a:r>
          </a:p>
          <a:p>
            <a:pPr marL="98298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Specify the </a:t>
            </a:r>
            <a:r>
              <a:rPr lang="en-US" altLang="en-US" b="1" dirty="0"/>
              <a:t>actions</a:t>
            </a:r>
            <a:r>
              <a:rPr lang="en-US" altLang="en-US" dirty="0"/>
              <a:t> to be taken when the trigger executes</a:t>
            </a:r>
          </a:p>
          <a:p>
            <a:pPr marL="160020">
              <a:spcAft>
                <a:spcPts val="1000"/>
              </a:spcAft>
            </a:pPr>
            <a:r>
              <a:rPr lang="en-US" altLang="en-US" b="1" dirty="0"/>
              <a:t>Triggers vs procedures</a:t>
            </a:r>
            <a:r>
              <a:rPr lang="en-US" altLang="en-US" dirty="0"/>
              <a:t>: a procedure is explicitly run by an user or trigger. Triggers are </a:t>
            </a:r>
            <a:r>
              <a:rPr lang="en-US" altLang="en-US" b="1" dirty="0"/>
              <a:t>implicitly fired </a:t>
            </a:r>
            <a:r>
              <a:rPr lang="en-US" altLang="en-US" dirty="0"/>
              <a:t>by the DBMS when a triggering condition occurs.</a:t>
            </a:r>
          </a:p>
          <a:p>
            <a:endParaRPr lang="en-US" dirty="0"/>
          </a:p>
        </p:txBody>
      </p:sp>
      <p:pic>
        <p:nvPicPr>
          <p:cNvPr id="11" name="Picture 2" descr="Description of Figure 22-1 follows">
            <a:extLst>
              <a:ext uri="{FF2B5EF4-FFF2-40B4-BE49-F238E27FC236}">
                <a16:creationId xmlns:a16="http://schemas.microsoft.com/office/drawing/2014/main" id="{FABDFFAA-C3D8-4F2D-82A8-03F8AD70C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684" y="1397392"/>
            <a:ext cx="3862962" cy="223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67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954000"/>
            <a:ext cx="9144000" cy="2948499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Triggering event can be an </a:t>
            </a:r>
            <a:r>
              <a:rPr lang="en-US" altLang="en-US" b="1" dirty="0"/>
              <a:t>INSERT</a:t>
            </a:r>
            <a:r>
              <a:rPr lang="en-US" altLang="en-US" dirty="0"/>
              <a:t>, </a:t>
            </a:r>
            <a:r>
              <a:rPr lang="en-US" altLang="en-US" b="1" dirty="0"/>
              <a:t>DELETE</a:t>
            </a:r>
            <a:r>
              <a:rPr lang="en-US" altLang="en-US" dirty="0"/>
              <a:t> or </a:t>
            </a:r>
            <a:r>
              <a:rPr lang="en-US" altLang="en-US" b="1" dirty="0"/>
              <a:t>UPDATE</a:t>
            </a:r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Triggers may execute </a:t>
            </a:r>
            <a:r>
              <a:rPr lang="en-US" altLang="en-US" b="1" dirty="0"/>
              <a:t>BEFORE </a:t>
            </a:r>
            <a:r>
              <a:rPr lang="en-US" altLang="en-US" dirty="0"/>
              <a:t>or </a:t>
            </a:r>
            <a:r>
              <a:rPr lang="en-US" altLang="en-US" b="1" dirty="0"/>
              <a:t>AFTER</a:t>
            </a:r>
            <a:r>
              <a:rPr lang="en-US" altLang="en-US" dirty="0"/>
              <a:t> a manipulation of a table</a:t>
            </a:r>
          </a:p>
          <a:p>
            <a:pPr marL="1257300" lvl="2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BEFORE|AFTER INSERT ON </a:t>
            </a:r>
            <a:r>
              <a:rPr lang="en-US" altLang="en-US" i="1" dirty="0" err="1"/>
              <a:t>tablename</a:t>
            </a:r>
            <a:endParaRPr lang="en-US" altLang="en-US" i="1" dirty="0"/>
          </a:p>
          <a:p>
            <a:pPr marL="1257300" lvl="2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BEFORE|AFTER UPDATE ON</a:t>
            </a:r>
            <a:r>
              <a:rPr lang="en-US" altLang="en-US" i="1" dirty="0"/>
              <a:t> </a:t>
            </a:r>
            <a:r>
              <a:rPr lang="en-US" altLang="en-US" i="1" dirty="0" err="1"/>
              <a:t>tablename</a:t>
            </a:r>
            <a:endParaRPr lang="en-US" altLang="en-US" i="1" dirty="0"/>
          </a:p>
          <a:p>
            <a:pPr marL="1257300" lvl="2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BEFORE|AFTER DELETE ON </a:t>
            </a:r>
            <a:r>
              <a:rPr lang="en-US" altLang="en-US" i="1" dirty="0" err="1"/>
              <a:t>tablename</a:t>
            </a:r>
            <a:endParaRPr lang="en-US" altLang="en-US" i="1" dirty="0"/>
          </a:p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Triggers </a:t>
            </a:r>
            <a:r>
              <a:rPr lang="en-US" altLang="en-US" b="1" dirty="0">
                <a:solidFill>
                  <a:srgbClr val="FF0000"/>
                </a:solidFill>
              </a:rPr>
              <a:t>cannot</a:t>
            </a:r>
            <a:r>
              <a:rPr lang="en-US" altLang="en-US" dirty="0"/>
              <a:t> change a table that is already undergoing change. Otherwise, you’ll get a </a:t>
            </a:r>
            <a:r>
              <a:rPr lang="en-US" altLang="en-US" b="1" dirty="0">
                <a:solidFill>
                  <a:srgbClr val="FF0000"/>
                </a:solidFill>
              </a:rPr>
              <a:t>mutating table error</a:t>
            </a:r>
            <a:r>
              <a:rPr lang="en-US" altLang="en-US" dirty="0"/>
              <a:t>.</a:t>
            </a:r>
          </a:p>
          <a:p>
            <a:pPr marL="800100" lvl="1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895A51-8193-4727-A4AB-E3EF4294E588}"/>
              </a:ext>
            </a:extLst>
          </p:cNvPr>
          <p:cNvSpPr/>
          <p:nvPr/>
        </p:nvSpPr>
        <p:spPr>
          <a:xfrm>
            <a:off x="1156913" y="3610730"/>
            <a:ext cx="71601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CREATE</a:t>
            </a:r>
            <a:r>
              <a:rPr lang="en-US" dirty="0"/>
              <a:t> </a:t>
            </a:r>
            <a:r>
              <a:rPr lang="en-US" b="1" dirty="0"/>
              <a:t>TRIGGER</a:t>
            </a:r>
            <a:r>
              <a:rPr lang="en-US" dirty="0"/>
              <a:t> </a:t>
            </a:r>
            <a:r>
              <a:rPr lang="en-US" b="1" dirty="0"/>
              <a:t>BEFORE</a:t>
            </a:r>
            <a:r>
              <a:rPr lang="en-US" dirty="0"/>
              <a:t>|</a:t>
            </a:r>
            <a:r>
              <a:rPr lang="en-US" b="1" dirty="0"/>
              <a:t>AFTER</a:t>
            </a:r>
            <a:r>
              <a:rPr lang="en-US" dirty="0"/>
              <a:t> </a:t>
            </a:r>
            <a:r>
              <a:rPr lang="en-US" b="1" dirty="0"/>
              <a:t>INSERT</a:t>
            </a:r>
            <a:r>
              <a:rPr lang="en-US" dirty="0"/>
              <a:t>|</a:t>
            </a:r>
            <a:r>
              <a:rPr lang="en-US" b="1" dirty="0"/>
              <a:t>UPDATE</a:t>
            </a:r>
            <a:r>
              <a:rPr lang="en-US" dirty="0"/>
              <a:t>|</a:t>
            </a:r>
            <a:r>
              <a:rPr lang="en-US" b="1" dirty="0"/>
              <a:t>DELETE</a:t>
            </a:r>
            <a:r>
              <a:rPr lang="en-US" dirty="0"/>
              <a:t>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err="1"/>
              <a:t>tableName</a:t>
            </a:r>
            <a:endParaRPr lang="en-US" dirty="0"/>
          </a:p>
          <a:p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b="1" dirty="0"/>
              <a:t>EACH</a:t>
            </a:r>
            <a:r>
              <a:rPr lang="en-US" dirty="0"/>
              <a:t> </a:t>
            </a:r>
            <a:r>
              <a:rPr lang="en-US" b="1" dirty="0"/>
              <a:t>ROW</a:t>
            </a:r>
          </a:p>
          <a:p>
            <a:r>
              <a:rPr lang="en-US" b="1" dirty="0"/>
              <a:t>BEGIN</a:t>
            </a:r>
          </a:p>
          <a:p>
            <a:r>
              <a:rPr lang="en-US" dirty="0"/>
              <a:t>  -- DO STUFF</a:t>
            </a:r>
          </a:p>
          <a:p>
            <a:r>
              <a:rPr lang="en-US" b="1" dirty="0"/>
              <a:t>END//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F1560C-9F58-4A69-B08E-307E02F1B906}"/>
              </a:ext>
            </a:extLst>
          </p:cNvPr>
          <p:cNvSpPr txBox="1"/>
          <p:nvPr/>
        </p:nvSpPr>
        <p:spPr>
          <a:xfrm>
            <a:off x="4468587" y="4559303"/>
            <a:ext cx="4615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MySQL will run the trigger code for every row which was </a:t>
            </a:r>
            <a:r>
              <a:rPr lang="en-US" sz="1200" b="1" dirty="0"/>
              <a:t>affected</a:t>
            </a:r>
            <a:r>
              <a:rPr lang="en-US" sz="1200" dirty="0"/>
              <a:t> by the SQL statement and </a:t>
            </a:r>
            <a:r>
              <a:rPr lang="en-US" sz="1200" b="1" dirty="0"/>
              <a:t>NOT</a:t>
            </a:r>
            <a:r>
              <a:rPr lang="en-US" sz="1200" dirty="0"/>
              <a:t> for each row in the table itself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8D11A33-DC96-4C80-BB8B-7E38C16D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9">
                <a:extLst>
                  <a:ext uri="{FF2B5EF4-FFF2-40B4-BE49-F238E27FC236}">
                    <a16:creationId xmlns:a16="http://schemas.microsoft.com/office/drawing/2014/main" id="{5EF23A2E-7707-EF3C-01E4-D28C3AC51772}"/>
                  </a:ext>
                </a:extLst>
              </p14:cNvPr>
              <p14:cNvContentPartPr/>
              <p14:nvPr/>
            </p14:nvContentPartPr>
            <p14:xfrm>
              <a:off x="3303168" y="1383969"/>
              <a:ext cx="1459080" cy="123480"/>
            </p14:xfrm>
          </p:contentPart>
        </mc:Choice>
        <mc:Fallback>
          <p:pic>
            <p:nvPicPr>
              <p:cNvPr id="8" name="Ink 9">
                <a:extLst>
                  <a:ext uri="{FF2B5EF4-FFF2-40B4-BE49-F238E27FC236}">
                    <a16:creationId xmlns:a16="http://schemas.microsoft.com/office/drawing/2014/main" id="{5EF23A2E-7707-EF3C-01E4-D28C3AC517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88052" y="1368489"/>
                <a:ext cx="1489672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6A2770A-32EE-58D0-AB21-359DB5BE0D4F}"/>
                  </a:ext>
                </a:extLst>
              </p14:cNvPr>
              <p14:cNvContentPartPr/>
              <p14:nvPr/>
            </p14:nvContentPartPr>
            <p14:xfrm>
              <a:off x="5059608" y="1417089"/>
              <a:ext cx="945000" cy="52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6A2770A-32EE-58D0-AB21-359DB5BE0D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44488" y="1401609"/>
                <a:ext cx="97560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722492BB-012A-1547-2BCD-4E6B7F0C5393}"/>
                  </a:ext>
                </a:extLst>
              </p14:cNvPr>
              <p14:cNvContentPartPr/>
              <p14:nvPr/>
            </p14:nvContentPartPr>
            <p14:xfrm>
              <a:off x="1750848" y="2085249"/>
              <a:ext cx="2023920" cy="208800"/>
            </p14:xfrm>
          </p:contentPart>
        </mc:Choice>
        <mc:Fallback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722492BB-012A-1547-2BCD-4E6B7F0C53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35728" y="2069769"/>
                <a:ext cx="20541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FCA30650-F598-77C3-93BB-BC8AAF6591CA}"/>
                  </a:ext>
                </a:extLst>
              </p14:cNvPr>
              <p14:cNvContentPartPr/>
              <p14:nvPr/>
            </p14:nvContentPartPr>
            <p14:xfrm>
              <a:off x="5571528" y="1905249"/>
              <a:ext cx="1052640" cy="246600"/>
            </p14:xfrm>
          </p:contentPart>
        </mc:Choice>
        <mc:Fallback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FCA30650-F598-77C3-93BB-BC8AAF6591C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56053" y="1889769"/>
                <a:ext cx="108287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63E2448-B7C9-65C5-1CDE-F72F885296E4}"/>
                  </a:ext>
                </a:extLst>
              </p14:cNvPr>
              <p14:cNvContentPartPr/>
              <p14:nvPr/>
            </p14:nvContentPartPr>
            <p14:xfrm>
              <a:off x="908448" y="3616329"/>
              <a:ext cx="222120" cy="1350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63E2448-B7C9-65C5-1CDE-F72F885296E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3328" y="3601209"/>
                <a:ext cx="252360" cy="13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03E6776E-29B3-E9F7-938E-B201BB68C988}"/>
                  </a:ext>
                </a:extLst>
              </p14:cNvPr>
              <p14:cNvContentPartPr/>
              <p14:nvPr/>
            </p14:nvContentPartPr>
            <p14:xfrm>
              <a:off x="763008" y="3469089"/>
              <a:ext cx="748440" cy="1682280"/>
            </p14:xfrm>
          </p:contentPart>
        </mc:Choice>
        <mc:Fallback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03E6776E-29B3-E9F7-938E-B201BB68C98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7888" y="3453612"/>
                <a:ext cx="779040" cy="1712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C0EFF6C4-44C1-7281-B34B-1E71EE49087F}"/>
                  </a:ext>
                </a:extLst>
              </p14:cNvPr>
              <p14:cNvContentPartPr/>
              <p14:nvPr/>
            </p14:nvContentPartPr>
            <p14:xfrm>
              <a:off x="1352688" y="3875169"/>
              <a:ext cx="1341720" cy="99000"/>
            </p14:xfrm>
          </p:contentPart>
        </mc:Choice>
        <mc:Fallback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C0EFF6C4-44C1-7281-B34B-1E71EE49087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37564" y="3859745"/>
                <a:ext cx="1372328" cy="129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8" name="Ink 28">
                <a:extLst>
                  <a:ext uri="{FF2B5EF4-FFF2-40B4-BE49-F238E27FC236}">
                    <a16:creationId xmlns:a16="http://schemas.microsoft.com/office/drawing/2014/main" id="{F6EE1D1A-433C-22FC-D7DE-2C08109CA370}"/>
                  </a:ext>
                </a:extLst>
              </p14:cNvPr>
              <p14:cNvContentPartPr/>
              <p14:nvPr/>
            </p14:nvContentPartPr>
            <p14:xfrm>
              <a:off x="2135688" y="3520209"/>
              <a:ext cx="2235960" cy="516240"/>
            </p14:xfrm>
          </p:contentPart>
        </mc:Choice>
        <mc:Fallback>
          <p:pic>
            <p:nvPicPr>
              <p:cNvPr id="28" name="Ink 28">
                <a:extLst>
                  <a:ext uri="{FF2B5EF4-FFF2-40B4-BE49-F238E27FC236}">
                    <a16:creationId xmlns:a16="http://schemas.microsoft.com/office/drawing/2014/main" id="{F6EE1D1A-433C-22FC-D7DE-2C08109CA37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20568" y="3504729"/>
                <a:ext cx="226656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E8E35B45-8921-8251-3FF0-3ABD61DBA50B}"/>
                  </a:ext>
                </a:extLst>
              </p14:cNvPr>
              <p14:cNvContentPartPr/>
              <p14:nvPr/>
            </p14:nvContentPartPr>
            <p14:xfrm>
              <a:off x="4390368" y="3522369"/>
              <a:ext cx="2298600" cy="523440"/>
            </p14:xfrm>
          </p:contentPart>
        </mc:Choice>
        <mc:Fallback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E8E35B45-8921-8251-3FF0-3ABD61DBA50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75248" y="3506900"/>
                <a:ext cx="2329200" cy="554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1B8FDFD2-0B61-2DEF-211B-12235B48BAA7}"/>
                  </a:ext>
                </a:extLst>
              </p14:cNvPr>
              <p14:cNvContentPartPr/>
              <p14:nvPr/>
            </p14:nvContentPartPr>
            <p14:xfrm>
              <a:off x="8212488" y="3604809"/>
              <a:ext cx="452160" cy="227880"/>
            </p14:xfrm>
          </p:contentPart>
        </mc:Choice>
        <mc:Fallback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1B8FDFD2-0B61-2DEF-211B-12235B48BAA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97368" y="3589689"/>
                <a:ext cx="4827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B11B4BD-940B-E84D-EBF6-D1C5211E361D}"/>
                  </a:ext>
                </a:extLst>
              </p14:cNvPr>
              <p14:cNvContentPartPr/>
              <p14:nvPr/>
            </p14:nvContentPartPr>
            <p14:xfrm>
              <a:off x="1153968" y="3927729"/>
              <a:ext cx="137880" cy="2840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B11B4BD-940B-E84D-EBF6-D1C5211E361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38488" y="3912609"/>
                <a:ext cx="16812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FB00CF0-DF08-9A12-7043-C4352CE4AC29}"/>
                  </a:ext>
                </a:extLst>
              </p14:cNvPr>
              <p14:cNvContentPartPr/>
              <p14:nvPr/>
            </p14:nvContentPartPr>
            <p14:xfrm>
              <a:off x="2731848" y="3847089"/>
              <a:ext cx="108360" cy="322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FB00CF0-DF08-9A12-7043-C4352CE4AC2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16728" y="3831969"/>
                <a:ext cx="13896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FA84B7E-717F-23BA-B537-E1CAA9D67AC8}"/>
                  </a:ext>
                </a:extLst>
              </p14:cNvPr>
              <p14:cNvContentPartPr/>
              <p14:nvPr/>
            </p14:nvContentPartPr>
            <p14:xfrm>
              <a:off x="1087368" y="4263249"/>
              <a:ext cx="133200" cy="6710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FA84B7E-717F-23BA-B537-E1CAA9D67AC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72248" y="4247769"/>
                <a:ext cx="16344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2C43425-68EF-9C34-C0BE-32D216DFA2CB}"/>
                  </a:ext>
                </a:extLst>
              </p14:cNvPr>
              <p14:cNvContentPartPr/>
              <p14:nvPr/>
            </p14:nvContentPartPr>
            <p14:xfrm>
              <a:off x="2622768" y="4245609"/>
              <a:ext cx="99720" cy="8168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2C43425-68EF-9C34-C0BE-32D216DFA2C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607648" y="4230489"/>
                <a:ext cx="130320" cy="84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595170A4-C4AC-F72F-AADF-BD2BCF777F11}"/>
                  </a:ext>
                </a:extLst>
              </p14:cNvPr>
              <p14:cNvContentPartPr/>
              <p14:nvPr/>
            </p14:nvContentPartPr>
            <p14:xfrm>
              <a:off x="2406408" y="4296729"/>
              <a:ext cx="846720" cy="433800"/>
            </p14:xfrm>
          </p:contentPart>
        </mc:Choice>
        <mc:Fallback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595170A4-C4AC-F72F-AADF-BD2BCF777F1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391282" y="4281609"/>
                <a:ext cx="877333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5C0B29B-1AB5-D4DF-6A99-CBD83B35675E}"/>
                  </a:ext>
                </a:extLst>
              </p14:cNvPr>
              <p14:cNvContentPartPr/>
              <p14:nvPr/>
            </p14:nvContentPartPr>
            <p14:xfrm>
              <a:off x="4504128" y="4528929"/>
              <a:ext cx="227880" cy="569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5C0B29B-1AB5-D4DF-6A99-CBD83B35675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489008" y="4513809"/>
                <a:ext cx="25848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CC5A71D-ED0B-8CE4-432C-21905EB3F29C}"/>
                  </a:ext>
                </a:extLst>
              </p14:cNvPr>
              <p14:cNvContentPartPr/>
              <p14:nvPr/>
            </p14:nvContentPartPr>
            <p14:xfrm>
              <a:off x="8915928" y="4429569"/>
              <a:ext cx="250920" cy="668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CC5A71D-ED0B-8CE4-432C-21905EB3F29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900808" y="4414089"/>
                <a:ext cx="281520" cy="69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5762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1063624"/>
            <a:ext cx="9144000" cy="1670201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Values of attributes before and after an operation can be referenced</a:t>
            </a:r>
          </a:p>
          <a:p>
            <a:pPr lvl="1" algn="just">
              <a:spcAft>
                <a:spcPts val="0"/>
              </a:spcAft>
            </a:pPr>
            <a:r>
              <a:rPr lang="en-US" u="sng" dirty="0"/>
              <a:t>Statement   	</a:t>
            </a:r>
            <a:r>
              <a:rPr lang="en-US" b="1" u="sng" dirty="0" err="1"/>
              <a:t>old.attribute</a:t>
            </a:r>
            <a:r>
              <a:rPr lang="en-US" u="sng" dirty="0"/>
              <a:t>	 	</a:t>
            </a:r>
            <a:r>
              <a:rPr lang="en-US" b="1" u="sng" dirty="0"/>
              <a:t> </a:t>
            </a:r>
            <a:r>
              <a:rPr lang="en-US" b="1" u="sng" dirty="0" err="1"/>
              <a:t>new.attribute</a:t>
            </a:r>
            <a:r>
              <a:rPr lang="en-US" u="sng" dirty="0"/>
              <a:t>	</a:t>
            </a:r>
          </a:p>
          <a:p>
            <a:pPr lvl="1" algn="just">
              <a:spcAft>
                <a:spcPts val="0"/>
              </a:spcAft>
            </a:pPr>
            <a:r>
              <a:rPr lang="en-US" dirty="0"/>
              <a:t>INSERT  		NULL 		  	 Post-insert value</a:t>
            </a:r>
          </a:p>
          <a:p>
            <a:pPr lvl="1" algn="just">
              <a:spcAft>
                <a:spcPts val="0"/>
              </a:spcAft>
            </a:pPr>
            <a:r>
              <a:rPr lang="en-US" dirty="0"/>
              <a:t>UPDATE 		Pre-update value   	 Post-update value</a:t>
            </a:r>
          </a:p>
          <a:p>
            <a:pPr lvl="1" algn="just">
              <a:spcAft>
                <a:spcPts val="0"/>
              </a:spcAft>
            </a:pPr>
            <a:r>
              <a:rPr lang="en-US" u="sng" dirty="0"/>
              <a:t>DELETE  		Pre-delete value    	 NULL		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D5B7D6-1897-488D-A816-5E5B6429EA88}"/>
              </a:ext>
            </a:extLst>
          </p:cNvPr>
          <p:cNvSpPr/>
          <p:nvPr/>
        </p:nvSpPr>
        <p:spPr>
          <a:xfrm>
            <a:off x="964800" y="2835176"/>
            <a:ext cx="784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CREATE</a:t>
            </a:r>
            <a:r>
              <a:rPr lang="en-US" sz="1600" dirty="0"/>
              <a:t> </a:t>
            </a:r>
            <a:r>
              <a:rPr lang="en-US" sz="1600" b="1" dirty="0"/>
              <a:t>TRIGGER</a:t>
            </a:r>
            <a:r>
              <a:rPr lang="en-US" sz="1600" dirty="0"/>
              <a:t> </a:t>
            </a:r>
            <a:r>
              <a:rPr lang="en-US" sz="1600" dirty="0" err="1"/>
              <a:t>salary_log_trigger</a:t>
            </a:r>
            <a:endParaRPr lang="en-US" sz="1600" dirty="0"/>
          </a:p>
          <a:p>
            <a:r>
              <a:rPr lang="en-US" sz="1600" b="1" dirty="0"/>
              <a:t>AFTER</a:t>
            </a:r>
            <a:r>
              <a:rPr lang="en-US" sz="1600" dirty="0"/>
              <a:t> </a:t>
            </a:r>
            <a:r>
              <a:rPr lang="en-US" sz="1600" b="1" dirty="0"/>
              <a:t>UPDATE</a:t>
            </a:r>
            <a:r>
              <a:rPr lang="en-US" sz="1600" dirty="0"/>
              <a:t> </a:t>
            </a:r>
            <a:r>
              <a:rPr lang="en-US" sz="1600" b="1" dirty="0"/>
              <a:t>ON</a:t>
            </a:r>
            <a:r>
              <a:rPr lang="en-US" sz="1600" dirty="0"/>
              <a:t> employees</a:t>
            </a:r>
          </a:p>
          <a:p>
            <a:r>
              <a:rPr lang="en-US" sz="1600" b="1" dirty="0"/>
              <a:t>FOR</a:t>
            </a:r>
            <a:r>
              <a:rPr lang="en-US" sz="1600" dirty="0"/>
              <a:t> </a:t>
            </a:r>
            <a:r>
              <a:rPr lang="en-US" sz="1600" b="1" dirty="0"/>
              <a:t>EACH</a:t>
            </a:r>
            <a:r>
              <a:rPr lang="en-US" sz="1600" dirty="0"/>
              <a:t> </a:t>
            </a:r>
            <a:r>
              <a:rPr lang="en-US" sz="1600" b="1" dirty="0"/>
              <a:t>ROW</a:t>
            </a:r>
          </a:p>
          <a:p>
            <a:r>
              <a:rPr lang="en-US" sz="1600" b="1" dirty="0"/>
              <a:t>BEGIN</a:t>
            </a:r>
          </a:p>
          <a:p>
            <a:pPr lvl="1"/>
            <a:r>
              <a:rPr lang="en-US" sz="1600" b="1" dirty="0"/>
              <a:t>IF</a:t>
            </a:r>
            <a:r>
              <a:rPr lang="en-US" sz="1600" dirty="0"/>
              <a:t>(</a:t>
            </a:r>
            <a:r>
              <a:rPr lang="en-US" sz="1600" dirty="0" err="1"/>
              <a:t>new.salary</a:t>
            </a:r>
            <a:r>
              <a:rPr lang="en-US" sz="1600" dirty="0"/>
              <a:t> &lt;&gt; </a:t>
            </a:r>
            <a:r>
              <a:rPr lang="en-US" sz="1600" dirty="0" err="1"/>
              <a:t>old.salary</a:t>
            </a:r>
            <a:r>
              <a:rPr lang="en-US" sz="1600" dirty="0"/>
              <a:t>) </a:t>
            </a:r>
            <a:r>
              <a:rPr lang="en-US" sz="1600" b="1" dirty="0"/>
              <a:t>THEN</a:t>
            </a:r>
          </a:p>
          <a:p>
            <a:pPr lvl="2"/>
            <a:r>
              <a:rPr lang="en-US" sz="1600" b="1" dirty="0"/>
              <a:t>INSERT</a:t>
            </a:r>
            <a:r>
              <a:rPr lang="en-US" sz="1600" dirty="0"/>
              <a:t> </a:t>
            </a:r>
            <a:r>
              <a:rPr lang="en-US" sz="1600" b="1" dirty="0"/>
              <a:t>INTO</a:t>
            </a:r>
            <a:r>
              <a:rPr lang="en-US" sz="1600" dirty="0"/>
              <a:t> </a:t>
            </a:r>
            <a:r>
              <a:rPr lang="en-US" sz="1600" dirty="0" err="1"/>
              <a:t>salary_log</a:t>
            </a:r>
            <a:r>
              <a:rPr lang="en-US" sz="1600" dirty="0"/>
              <a:t> (</a:t>
            </a:r>
            <a:r>
              <a:rPr lang="en-US" sz="1600" dirty="0" err="1"/>
              <a:t>employee_id</a:t>
            </a:r>
            <a:r>
              <a:rPr lang="en-US" sz="1600" dirty="0"/>
              <a:t>, </a:t>
            </a:r>
            <a:r>
              <a:rPr lang="en-US" sz="1600" dirty="0" err="1"/>
              <a:t>new_salary</a:t>
            </a:r>
            <a:r>
              <a:rPr lang="en-US" sz="1600" dirty="0"/>
              <a:t>, </a:t>
            </a:r>
            <a:r>
              <a:rPr lang="en-US" sz="1600" dirty="0" err="1"/>
              <a:t>old_salary</a:t>
            </a:r>
            <a:r>
              <a:rPr lang="en-US" sz="1600" dirty="0"/>
              <a:t>)</a:t>
            </a:r>
          </a:p>
          <a:p>
            <a:pPr lvl="2"/>
            <a:r>
              <a:rPr lang="en-US" sz="1600" b="1" dirty="0"/>
              <a:t>VALUES</a:t>
            </a:r>
            <a:r>
              <a:rPr lang="en-US" sz="1600" dirty="0"/>
              <a:t> (</a:t>
            </a:r>
            <a:r>
              <a:rPr lang="en-US" sz="1600" dirty="0" err="1"/>
              <a:t>new.employee_id</a:t>
            </a:r>
            <a:r>
              <a:rPr lang="en-US" sz="1600" dirty="0"/>
              <a:t>, </a:t>
            </a:r>
            <a:r>
              <a:rPr lang="en-US" sz="1600" dirty="0" err="1"/>
              <a:t>new.salary</a:t>
            </a:r>
            <a:r>
              <a:rPr lang="en-US" sz="1600" dirty="0"/>
              <a:t>, </a:t>
            </a:r>
            <a:r>
              <a:rPr lang="en-US" sz="1600" dirty="0" err="1"/>
              <a:t>old.salary</a:t>
            </a:r>
            <a:r>
              <a:rPr lang="en-US" sz="1600" dirty="0"/>
              <a:t>);</a:t>
            </a:r>
          </a:p>
          <a:p>
            <a:pPr lvl="1"/>
            <a:r>
              <a:rPr lang="en-US" sz="1600" b="1" dirty="0"/>
              <a:t>END</a:t>
            </a:r>
            <a:r>
              <a:rPr lang="en-US" sz="1600" dirty="0"/>
              <a:t> </a:t>
            </a:r>
            <a:r>
              <a:rPr lang="en-US" sz="1600" b="1" dirty="0"/>
              <a:t>IF</a:t>
            </a:r>
            <a:r>
              <a:rPr lang="en-US" sz="1600" dirty="0"/>
              <a:t>;</a:t>
            </a:r>
          </a:p>
          <a:p>
            <a:r>
              <a:rPr lang="en-US" sz="1600" b="1" dirty="0"/>
              <a:t>END//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543E1A-D7AC-4DC6-A0AF-5FA64D92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7">
                <a:extLst>
                  <a:ext uri="{FF2B5EF4-FFF2-40B4-BE49-F238E27FC236}">
                    <a16:creationId xmlns:a16="http://schemas.microsoft.com/office/drawing/2014/main" id="{80AC5CDA-9C28-5CF9-3EC0-9CF40990A4E8}"/>
                  </a:ext>
                </a:extLst>
              </p14:cNvPr>
              <p14:cNvContentPartPr/>
              <p14:nvPr/>
            </p14:nvContentPartPr>
            <p14:xfrm>
              <a:off x="528288" y="1655049"/>
              <a:ext cx="142560" cy="1674720"/>
            </p14:xfrm>
          </p:contentPart>
        </mc:Choice>
        <mc:Fallback>
          <p:pic>
            <p:nvPicPr>
              <p:cNvPr id="5" name="Ink 7">
                <a:extLst>
                  <a:ext uri="{FF2B5EF4-FFF2-40B4-BE49-F238E27FC236}">
                    <a16:creationId xmlns:a16="http://schemas.microsoft.com/office/drawing/2014/main" id="{80AC5CDA-9C28-5CF9-3EC0-9CF40990A4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3168" y="1639929"/>
                <a:ext cx="173160" cy="170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E6EC772-3A73-B1E7-8221-AC296503AFA5}"/>
                  </a:ext>
                </a:extLst>
              </p14:cNvPr>
              <p14:cNvContentPartPr/>
              <p14:nvPr/>
            </p14:nvContentPartPr>
            <p14:xfrm>
              <a:off x="6200808" y="1527249"/>
              <a:ext cx="137880" cy="1296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E6EC772-3A73-B1E7-8221-AC296503AF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5328" y="1512129"/>
                <a:ext cx="168120" cy="13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79712F8C-C247-5F12-E35A-74BCD0EF664C}"/>
                  </a:ext>
                </a:extLst>
              </p14:cNvPr>
              <p14:cNvContentPartPr/>
              <p14:nvPr/>
            </p14:nvContentPartPr>
            <p14:xfrm>
              <a:off x="234528" y="1781049"/>
              <a:ext cx="635040" cy="412200"/>
            </p14:xfrm>
          </p:contentPart>
        </mc:Choice>
        <mc:Fallback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79712F8C-C247-5F12-E35A-74BCD0EF664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9399" y="1765929"/>
                <a:ext cx="665657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F213C9CA-14EA-C6FF-88B4-A3DE3BAD8495}"/>
                  </a:ext>
                </a:extLst>
              </p14:cNvPr>
              <p14:cNvContentPartPr/>
              <p14:nvPr/>
            </p14:nvContentPartPr>
            <p14:xfrm>
              <a:off x="2149368" y="1399809"/>
              <a:ext cx="1300320" cy="821520"/>
            </p14:xfrm>
          </p:contentPart>
        </mc:Choice>
        <mc:Fallback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F213C9CA-14EA-C6FF-88B4-A3DE3BAD84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34248" y="1384696"/>
                <a:ext cx="1330920" cy="8517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AD0FE378-5094-336E-A141-44874FDA344B}"/>
                  </a:ext>
                </a:extLst>
              </p14:cNvPr>
              <p14:cNvContentPartPr/>
              <p14:nvPr/>
            </p14:nvContentPartPr>
            <p14:xfrm>
              <a:off x="3873768" y="1600329"/>
              <a:ext cx="1805760" cy="569160"/>
            </p14:xfrm>
          </p:contentPart>
        </mc:Choice>
        <mc:Fallback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AD0FE378-5094-336E-A141-44874FDA344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58648" y="1585209"/>
                <a:ext cx="183636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F4BDE08D-8E09-8573-066E-53CE8064BF6E}"/>
                  </a:ext>
                </a:extLst>
              </p14:cNvPr>
              <p14:cNvContentPartPr/>
              <p14:nvPr/>
            </p14:nvContentPartPr>
            <p14:xfrm>
              <a:off x="372048" y="2524449"/>
              <a:ext cx="488160" cy="204120"/>
            </p14:xfrm>
          </p:contentPart>
        </mc:Choice>
        <mc:Fallback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F4BDE08D-8E09-8573-066E-53CE8064BF6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6579" y="2509329"/>
                <a:ext cx="518737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Ink 30">
                <a:extLst>
                  <a:ext uri="{FF2B5EF4-FFF2-40B4-BE49-F238E27FC236}">
                    <a16:creationId xmlns:a16="http://schemas.microsoft.com/office/drawing/2014/main" id="{E621B4EC-B16C-E6CE-C7C9-4F8EEC9F6E29}"/>
                  </a:ext>
                </a:extLst>
              </p14:cNvPr>
              <p14:cNvContentPartPr/>
              <p14:nvPr/>
            </p14:nvContentPartPr>
            <p14:xfrm>
              <a:off x="6942408" y="3472329"/>
              <a:ext cx="798840" cy="1317600"/>
            </p14:xfrm>
          </p:contentPart>
        </mc:Choice>
        <mc:Fallback>
          <p:pic>
            <p:nvPicPr>
              <p:cNvPr id="30" name="Ink 30">
                <a:extLst>
                  <a:ext uri="{FF2B5EF4-FFF2-40B4-BE49-F238E27FC236}">
                    <a16:creationId xmlns:a16="http://schemas.microsoft.com/office/drawing/2014/main" id="{E621B4EC-B16C-E6CE-C7C9-4F8EEC9F6E2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27281" y="3456849"/>
                <a:ext cx="829454" cy="13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EAC7E74-32AA-DFAA-F527-2E19A76E1A43}"/>
                  </a:ext>
                </a:extLst>
              </p14:cNvPr>
              <p14:cNvContentPartPr/>
              <p14:nvPr/>
            </p14:nvContentPartPr>
            <p14:xfrm>
              <a:off x="755808" y="2922969"/>
              <a:ext cx="99720" cy="2217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EAC7E74-32AA-DFAA-F527-2E19A76E1A4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0328" y="2907849"/>
                <a:ext cx="130320" cy="22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8119CF3-0287-A579-21FF-C2015D2DC89C}"/>
                  </a:ext>
                </a:extLst>
              </p14:cNvPr>
              <p14:cNvContentPartPr/>
              <p14:nvPr/>
            </p14:nvContentPartPr>
            <p14:xfrm>
              <a:off x="784248" y="3396369"/>
              <a:ext cx="227880" cy="1545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8119CF3-0287-A579-21FF-C2015D2DC89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8768" y="3381249"/>
                <a:ext cx="258480" cy="15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0A8D181-7E7F-348D-509F-6C46A3BCF61E}"/>
                  </a:ext>
                </a:extLst>
              </p14:cNvPr>
              <p14:cNvContentPartPr/>
              <p14:nvPr/>
            </p14:nvContentPartPr>
            <p14:xfrm>
              <a:off x="1300848" y="3832329"/>
              <a:ext cx="113400" cy="962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0A8D181-7E7F-348D-509F-6C46A3BCF61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85368" y="3817209"/>
                <a:ext cx="144000" cy="9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8224CDCD-963C-F68D-5C40-4F09C67E3094}"/>
                  </a:ext>
                </a:extLst>
              </p14:cNvPr>
              <p14:cNvContentPartPr/>
              <p14:nvPr/>
            </p14:nvContentPartPr>
            <p14:xfrm>
              <a:off x="1855248" y="4022049"/>
              <a:ext cx="5430960" cy="592560"/>
            </p14:xfrm>
          </p:contentPart>
        </mc:Choice>
        <mc:Fallback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8224CDCD-963C-F68D-5C40-4F09C67E309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39768" y="4006569"/>
                <a:ext cx="546156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1226CF77-DEF8-8732-F90A-EE1D13DAA941}"/>
                  </a:ext>
                </a:extLst>
              </p14:cNvPr>
              <p14:cNvContentPartPr/>
              <p14:nvPr/>
            </p14:nvContentPartPr>
            <p14:xfrm>
              <a:off x="2087448" y="4543329"/>
              <a:ext cx="4009320" cy="95040"/>
            </p14:xfrm>
          </p:contentPart>
        </mc:Choice>
        <mc:Fallback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1226CF77-DEF8-8732-F90A-EE1D13DAA94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071968" y="4527849"/>
                <a:ext cx="40399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82088DF8-73BC-92D1-6C90-D58CB9DABE6E}"/>
                  </a:ext>
                </a:extLst>
              </p14:cNvPr>
              <p14:cNvContentPartPr/>
              <p14:nvPr/>
            </p14:nvContentPartPr>
            <p14:xfrm>
              <a:off x="3191928" y="4728009"/>
              <a:ext cx="241560" cy="355680"/>
            </p14:xfrm>
          </p:contentPart>
        </mc:Choice>
        <mc:Fallback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82088DF8-73BC-92D1-6C90-D58CB9DABE6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176808" y="4712889"/>
                <a:ext cx="27216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7F336025-CC44-5CD8-AC09-FEB57FE8A9F9}"/>
                  </a:ext>
                </a:extLst>
              </p14:cNvPr>
              <p14:cNvContentPartPr/>
              <p14:nvPr/>
            </p14:nvContentPartPr>
            <p14:xfrm>
              <a:off x="4713288" y="4738449"/>
              <a:ext cx="260640" cy="411840"/>
            </p14:xfrm>
          </p:contentPart>
        </mc:Choice>
        <mc:Fallback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7F336025-CC44-5CD8-AC09-FEB57FE8A9F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697808" y="4723316"/>
                <a:ext cx="290880" cy="442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1" name="Ink 51">
                <a:extLst>
                  <a:ext uri="{FF2B5EF4-FFF2-40B4-BE49-F238E27FC236}">
                    <a16:creationId xmlns:a16="http://schemas.microsoft.com/office/drawing/2014/main" id="{D3196E92-53B7-FAB6-C543-7CDD90A1E456}"/>
                  </a:ext>
                </a:extLst>
              </p14:cNvPr>
              <p14:cNvContentPartPr/>
              <p14:nvPr/>
            </p14:nvContentPartPr>
            <p14:xfrm>
              <a:off x="5598888" y="4698129"/>
              <a:ext cx="208800" cy="409320"/>
            </p14:xfrm>
          </p:contentPart>
        </mc:Choice>
        <mc:Fallback>
          <p:pic>
            <p:nvPicPr>
              <p:cNvPr id="51" name="Ink 51">
                <a:extLst>
                  <a:ext uri="{FF2B5EF4-FFF2-40B4-BE49-F238E27FC236}">
                    <a16:creationId xmlns:a16="http://schemas.microsoft.com/office/drawing/2014/main" id="{D3196E92-53B7-FAB6-C543-7CDD90A1E45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583408" y="4682649"/>
                <a:ext cx="23940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6" name="Ink 57">
                <a:extLst>
                  <a:ext uri="{FF2B5EF4-FFF2-40B4-BE49-F238E27FC236}">
                    <a16:creationId xmlns:a16="http://schemas.microsoft.com/office/drawing/2014/main" id="{57D2E8FA-78AC-9D7D-B075-917A8E69CEA2}"/>
                  </a:ext>
                </a:extLst>
              </p14:cNvPr>
              <p14:cNvContentPartPr/>
              <p14:nvPr/>
            </p14:nvContentPartPr>
            <p14:xfrm>
              <a:off x="3360048" y="3581769"/>
              <a:ext cx="646920" cy="354960"/>
            </p14:xfrm>
          </p:contentPart>
        </mc:Choice>
        <mc:Fallback>
          <p:pic>
            <p:nvPicPr>
              <p:cNvPr id="56" name="Ink 57">
                <a:extLst>
                  <a:ext uri="{FF2B5EF4-FFF2-40B4-BE49-F238E27FC236}">
                    <a16:creationId xmlns:a16="http://schemas.microsoft.com/office/drawing/2014/main" id="{57D2E8FA-78AC-9D7D-B075-917A8E69CEA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344568" y="3566664"/>
                <a:ext cx="677520" cy="385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7" name="Ink 57">
                <a:extLst>
                  <a:ext uri="{FF2B5EF4-FFF2-40B4-BE49-F238E27FC236}">
                    <a16:creationId xmlns:a16="http://schemas.microsoft.com/office/drawing/2014/main" id="{B6771102-BF4F-3A57-F9AE-C96A6E472CB9}"/>
                  </a:ext>
                </a:extLst>
              </p14:cNvPr>
              <p14:cNvContentPartPr/>
              <p14:nvPr/>
            </p14:nvContentPartPr>
            <p14:xfrm>
              <a:off x="2372568" y="3619209"/>
              <a:ext cx="613080" cy="326520"/>
            </p14:xfrm>
          </p:contentPart>
        </mc:Choice>
        <mc:Fallback>
          <p:pic>
            <p:nvPicPr>
              <p:cNvPr id="57" name="Ink 57">
                <a:extLst>
                  <a:ext uri="{FF2B5EF4-FFF2-40B4-BE49-F238E27FC236}">
                    <a16:creationId xmlns:a16="http://schemas.microsoft.com/office/drawing/2014/main" id="{B6771102-BF4F-3A57-F9AE-C96A6E472CB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357439" y="3603746"/>
                <a:ext cx="643698" cy="357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F9E3173-B083-9192-5178-42E44D855819}"/>
                  </a:ext>
                </a:extLst>
              </p14:cNvPr>
              <p14:cNvContentPartPr/>
              <p14:nvPr/>
            </p14:nvContentPartPr>
            <p14:xfrm>
              <a:off x="1035168" y="3806409"/>
              <a:ext cx="118800" cy="855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F9E3173-B083-9192-5178-42E44D85581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20048" y="3791289"/>
                <a:ext cx="149400" cy="8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63AD8AAA-5BDE-4A3A-950F-CA7EC7DB8D0C}"/>
                  </a:ext>
                </a:extLst>
              </p14:cNvPr>
              <p14:cNvContentPartPr/>
              <p14:nvPr/>
            </p14:nvContentPartPr>
            <p14:xfrm>
              <a:off x="4486848" y="3437049"/>
              <a:ext cx="828360" cy="632880"/>
            </p14:xfrm>
          </p:contentPart>
        </mc:Choice>
        <mc:Fallback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63AD8AAA-5BDE-4A3A-950F-CA7EC7DB8D0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471375" y="3421569"/>
                <a:ext cx="858587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9FF3BAD-6BEF-64B6-3AA3-1839C4BD2A23}"/>
                  </a:ext>
                </a:extLst>
              </p14:cNvPr>
              <p14:cNvContentPartPr/>
              <p14:nvPr/>
            </p14:nvContentPartPr>
            <p14:xfrm>
              <a:off x="2599728" y="3145089"/>
              <a:ext cx="1122840" cy="327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9FF3BAD-6BEF-64B6-3AA3-1839C4BD2A2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584608" y="3129969"/>
                <a:ext cx="11534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5" name="Ink 65">
                <a:extLst>
                  <a:ext uri="{FF2B5EF4-FFF2-40B4-BE49-F238E27FC236}">
                    <a16:creationId xmlns:a16="http://schemas.microsoft.com/office/drawing/2014/main" id="{73606F6F-D452-8098-16CC-D6C242186C97}"/>
                  </a:ext>
                </a:extLst>
              </p14:cNvPr>
              <p14:cNvContentPartPr/>
              <p14:nvPr/>
            </p14:nvContentPartPr>
            <p14:xfrm>
              <a:off x="6977688" y="3614889"/>
              <a:ext cx="668880" cy="625320"/>
            </p14:xfrm>
          </p:contentPart>
        </mc:Choice>
        <mc:Fallback>
          <p:pic>
            <p:nvPicPr>
              <p:cNvPr id="65" name="Ink 65">
                <a:extLst>
                  <a:ext uri="{FF2B5EF4-FFF2-40B4-BE49-F238E27FC236}">
                    <a16:creationId xmlns:a16="http://schemas.microsoft.com/office/drawing/2014/main" id="{73606F6F-D452-8098-16CC-D6C242186C9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62560" y="3599769"/>
                <a:ext cx="699496" cy="6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1670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800953"/>
            <a:ext cx="9144000" cy="4298613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Trigger (</a:t>
            </a:r>
            <a:r>
              <a:rPr lang="en-US" b="1" dirty="0"/>
              <a:t>AFTER</a:t>
            </a:r>
            <a:r>
              <a:rPr lang="en-US" dirty="0"/>
              <a:t>)</a:t>
            </a:r>
            <a:endParaRPr lang="en-US" b="1" dirty="0"/>
          </a:p>
          <a:p>
            <a:pPr marL="800100" lvl="1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Commonly employed for log information after a modification</a:t>
            </a:r>
          </a:p>
          <a:p>
            <a:pPr marL="800100" lvl="1" indent="-342900" algn="just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DB example: maintaining the job history of the employees</a:t>
            </a:r>
          </a:p>
          <a:p>
            <a:pPr lvl="1" algn="just"/>
            <a:r>
              <a:rPr lang="en-US" altLang="en-US" sz="1600" b="1" dirty="0"/>
              <a:t>CREATE TRIGGER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update_job_history</a:t>
            </a:r>
            <a:endParaRPr lang="en-US" altLang="en-US" sz="1600" i="1" dirty="0"/>
          </a:p>
          <a:p>
            <a:pPr lvl="1" algn="just"/>
            <a:r>
              <a:rPr lang="en-US" altLang="en-US" sz="1600" b="1" dirty="0"/>
              <a:t>AFTER UPDATE ON</a:t>
            </a:r>
            <a:r>
              <a:rPr lang="en-US" altLang="en-US" sz="1600" dirty="0"/>
              <a:t> </a:t>
            </a:r>
            <a:r>
              <a:rPr lang="en-US" altLang="en-US" sz="1600" i="1" dirty="0"/>
              <a:t>employees</a:t>
            </a:r>
          </a:p>
          <a:p>
            <a:pPr lvl="1" algn="just"/>
            <a:r>
              <a:rPr lang="en-US" altLang="en-US" sz="1600" b="1" dirty="0"/>
              <a:t>FOR EACH ROW</a:t>
            </a:r>
          </a:p>
          <a:p>
            <a:pPr lvl="1" algn="just"/>
            <a:r>
              <a:rPr lang="en-US" altLang="en-US" sz="1600" b="1" dirty="0"/>
              <a:t>BEGIN</a:t>
            </a:r>
          </a:p>
          <a:p>
            <a:pPr lvl="1" algn="just"/>
            <a:r>
              <a:rPr lang="en-US" altLang="en-US" sz="1600" dirty="0"/>
              <a:t>	</a:t>
            </a:r>
            <a:r>
              <a:rPr lang="en-US" altLang="en-US" sz="1600" b="1" dirty="0"/>
              <a:t>IF</a:t>
            </a:r>
            <a:r>
              <a:rPr lang="en-US" altLang="en-US" sz="1600" dirty="0"/>
              <a:t> (</a:t>
            </a:r>
            <a:r>
              <a:rPr lang="en-US" altLang="en-US" sz="1600" dirty="0" err="1"/>
              <a:t>new.job_id</a:t>
            </a:r>
            <a:r>
              <a:rPr lang="en-US" altLang="en-US" sz="1600" dirty="0"/>
              <a:t> &lt;&gt; </a:t>
            </a:r>
            <a:r>
              <a:rPr lang="en-US" altLang="en-US" sz="1600" dirty="0" err="1"/>
              <a:t>old.job_id</a:t>
            </a:r>
            <a:r>
              <a:rPr lang="en-US" altLang="en-US" sz="1600" dirty="0"/>
              <a:t> </a:t>
            </a:r>
            <a:r>
              <a:rPr lang="en-US" altLang="en-US" sz="1600" b="1" dirty="0"/>
              <a:t>OR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new.department_id</a:t>
            </a:r>
            <a:r>
              <a:rPr lang="en-US" altLang="en-US" sz="1600" dirty="0"/>
              <a:t> &lt;&gt; </a:t>
            </a:r>
            <a:r>
              <a:rPr lang="en-US" altLang="en-US" sz="1600" dirty="0" err="1"/>
              <a:t>old.department_id</a:t>
            </a:r>
            <a:r>
              <a:rPr lang="en-US" altLang="en-US" sz="1600" dirty="0"/>
              <a:t>) </a:t>
            </a:r>
            <a:r>
              <a:rPr lang="en-US" altLang="en-US" sz="1600" b="1" dirty="0"/>
              <a:t>THEN</a:t>
            </a:r>
          </a:p>
          <a:p>
            <a:pPr lvl="1" algn="just"/>
            <a:r>
              <a:rPr lang="en-US" altLang="en-US" sz="1600" dirty="0"/>
              <a:t>    		</a:t>
            </a:r>
            <a:r>
              <a:rPr lang="en-US" altLang="en-US" sz="1600" b="1" dirty="0"/>
              <a:t>CALL</a:t>
            </a:r>
            <a:r>
              <a:rPr lang="en-US" altLang="en-US" sz="1600" dirty="0"/>
              <a:t> </a:t>
            </a:r>
            <a:r>
              <a:rPr lang="en-US" altLang="en-US" sz="1600" dirty="0" err="1"/>
              <a:t>add_job_history</a:t>
            </a:r>
            <a:r>
              <a:rPr lang="en-US" altLang="en-US" sz="1600" dirty="0"/>
              <a:t>(</a:t>
            </a:r>
            <a:r>
              <a:rPr lang="en-US" altLang="en-US" sz="1600" dirty="0" err="1"/>
              <a:t>old.employee_id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old.hire_date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sysdate</a:t>
            </a:r>
            <a:r>
              <a:rPr lang="en-US" altLang="en-US" sz="1600" dirty="0"/>
              <a:t>(),</a:t>
            </a:r>
          </a:p>
          <a:p>
            <a:pPr lvl="1" algn="just"/>
            <a:r>
              <a:rPr lang="en-US" altLang="en-US" sz="1600" dirty="0"/>
              <a:t>		                                  	 </a:t>
            </a:r>
            <a:r>
              <a:rPr lang="en-US" altLang="en-US" sz="1600" dirty="0" err="1"/>
              <a:t>old.job_id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old.department_id</a:t>
            </a:r>
            <a:r>
              <a:rPr lang="en-US" altLang="en-US" sz="1600" dirty="0"/>
              <a:t>);</a:t>
            </a:r>
          </a:p>
          <a:p>
            <a:pPr lvl="1" algn="just"/>
            <a:r>
              <a:rPr lang="en-US" altLang="en-US" sz="1600" dirty="0"/>
              <a:t>	</a:t>
            </a:r>
            <a:r>
              <a:rPr lang="en-US" altLang="en-US" sz="1600" b="1" dirty="0"/>
              <a:t>END</a:t>
            </a:r>
            <a:r>
              <a:rPr lang="en-US" altLang="en-US" sz="1600" dirty="0"/>
              <a:t> </a:t>
            </a:r>
            <a:r>
              <a:rPr lang="en-US" altLang="en-US" sz="1600" b="1" dirty="0"/>
              <a:t>IF</a:t>
            </a:r>
            <a:r>
              <a:rPr lang="en-US" altLang="en-US" sz="1600" dirty="0"/>
              <a:t>;</a:t>
            </a:r>
          </a:p>
          <a:p>
            <a:pPr lvl="1" algn="just"/>
            <a:r>
              <a:rPr lang="en-US" altLang="en-US" sz="1600" b="1" dirty="0"/>
              <a:t>END//</a:t>
            </a:r>
          </a:p>
          <a:p>
            <a:pPr lvl="1" algn="just"/>
            <a:endParaRPr lang="en-US" altLang="en-US" dirty="0"/>
          </a:p>
          <a:p>
            <a:pPr lvl="1" algn="just"/>
            <a:r>
              <a:rPr lang="en-US" altLang="en-US" dirty="0"/>
              <a:t>where </a:t>
            </a:r>
            <a:r>
              <a:rPr lang="en-US" altLang="en-US" dirty="0" err="1"/>
              <a:t>add_job_history</a:t>
            </a:r>
            <a:r>
              <a:rPr lang="en-US" altLang="en-US" dirty="0"/>
              <a:t> is an existing procedure inserting data into </a:t>
            </a:r>
            <a:r>
              <a:rPr lang="en-US" altLang="en-US" dirty="0" err="1"/>
              <a:t>job_history</a:t>
            </a:r>
            <a:endParaRPr lang="en-US" alt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383F4B-5774-4AC6-BB48-18F9053F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43CC0C55-A138-CE2B-2935-FDC0C5BBBD8D}"/>
                  </a:ext>
                </a:extLst>
              </p14:cNvPr>
              <p14:cNvContentPartPr/>
              <p14:nvPr/>
            </p14:nvContentPartPr>
            <p14:xfrm>
              <a:off x="3077808" y="2812809"/>
              <a:ext cx="834480" cy="599400"/>
            </p14:xfrm>
          </p:contentPart>
        </mc:Choice>
        <mc:Fallback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43CC0C55-A138-CE2B-2935-FDC0C5BBBD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2688" y="2797689"/>
                <a:ext cx="864720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D2CBB1-A188-8DEE-A342-46589E9AD545}"/>
                  </a:ext>
                </a:extLst>
              </p14:cNvPr>
              <p14:cNvContentPartPr/>
              <p14:nvPr/>
            </p14:nvContentPartPr>
            <p14:xfrm>
              <a:off x="1258008" y="3340929"/>
              <a:ext cx="42840" cy="289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D2CBB1-A188-8DEE-A342-46589E9AD5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2888" y="3325809"/>
                <a:ext cx="734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F1AAD57-BE9B-A727-0BE9-B05F95536917}"/>
                  </a:ext>
                </a:extLst>
              </p14:cNvPr>
              <p14:cNvContentPartPr/>
              <p14:nvPr/>
            </p14:nvContentPartPr>
            <p14:xfrm>
              <a:off x="8153088" y="3118809"/>
              <a:ext cx="147240" cy="469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F1AAD57-BE9B-A727-0BE9-B05F955369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37608" y="3103689"/>
                <a:ext cx="17784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1B68A8A-3565-7C2C-63B3-E32E3A686E43}"/>
                  </a:ext>
                </a:extLst>
              </p14:cNvPr>
              <p14:cNvContentPartPr/>
              <p14:nvPr/>
            </p14:nvContentPartPr>
            <p14:xfrm>
              <a:off x="1656168" y="3544689"/>
              <a:ext cx="213480" cy="516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1B68A8A-3565-7C2C-63B3-E32E3A686E4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41048" y="3529569"/>
                <a:ext cx="244080" cy="54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C520680-CE44-E055-6383-20168B3F0433}"/>
                  </a:ext>
                </a:extLst>
              </p14:cNvPr>
              <p14:cNvContentPartPr/>
              <p14:nvPr/>
            </p14:nvContentPartPr>
            <p14:xfrm>
              <a:off x="7105848" y="3511569"/>
              <a:ext cx="169920" cy="592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C520680-CE44-E055-6383-20168B3F043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90368" y="3496449"/>
                <a:ext cx="20052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C4CC880-1B8F-93AC-855F-509171036F3B}"/>
                  </a:ext>
                </a:extLst>
              </p14:cNvPr>
              <p14:cNvContentPartPr/>
              <p14:nvPr/>
            </p14:nvContentPartPr>
            <p14:xfrm>
              <a:off x="1220208" y="3280449"/>
              <a:ext cx="76320" cy="880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C4CC880-1B8F-93AC-855F-509171036F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05088" y="3265329"/>
                <a:ext cx="106560" cy="9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A9F88B5-7526-791C-E4B4-BA165C45E24F}"/>
                  </a:ext>
                </a:extLst>
              </p14:cNvPr>
              <p14:cNvContentPartPr/>
              <p14:nvPr/>
            </p14:nvContentPartPr>
            <p14:xfrm>
              <a:off x="603888" y="2289369"/>
              <a:ext cx="61920" cy="1236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A9F88B5-7526-791C-E4B4-BA165C45E24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8768" y="2274249"/>
                <a:ext cx="92520" cy="126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688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808980"/>
            <a:ext cx="9144000" cy="4334520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Trigger (</a:t>
            </a:r>
            <a:r>
              <a:rPr lang="en-US" b="1" dirty="0"/>
              <a:t>BEFORE</a:t>
            </a:r>
            <a:r>
              <a:rPr lang="en-US" dirty="0"/>
              <a:t>)</a:t>
            </a:r>
            <a:endParaRPr lang="en-US" b="1" dirty="0"/>
          </a:p>
          <a:p>
            <a:pPr marL="800100" lvl="1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Commonly employed for checking conditions </a:t>
            </a:r>
            <a:r>
              <a:rPr lang="en-US" altLang="en-US" b="1" dirty="0"/>
              <a:t>prior</a:t>
            </a:r>
            <a:r>
              <a:rPr lang="en-US" altLang="en-US" dirty="0"/>
              <a:t> modification (EXCEPTIONS)</a:t>
            </a:r>
          </a:p>
          <a:p>
            <a:pPr marL="800100" lvl="1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Generic SQLSTATE value '45000' means “unhandled user-defined exception”</a:t>
            </a:r>
          </a:p>
          <a:p>
            <a:pPr marL="800100" lvl="1" indent="-342900" algn="just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Example: check salary conditions within a valid range prior inserting</a:t>
            </a:r>
          </a:p>
          <a:p>
            <a:pPr lvl="1" algn="just"/>
            <a:r>
              <a:rPr lang="en-US" altLang="en-US" sz="1200" b="1" dirty="0"/>
              <a:t>CREATE TRIGGER</a:t>
            </a:r>
            <a:r>
              <a:rPr lang="en-US" altLang="en-US" sz="1200" dirty="0"/>
              <a:t> </a:t>
            </a:r>
            <a:r>
              <a:rPr lang="en-US" altLang="en-US" sz="1200" i="1" dirty="0" err="1"/>
              <a:t>salary_check_trigger</a:t>
            </a:r>
            <a:endParaRPr lang="en-US" altLang="en-US" sz="1200" i="1" dirty="0"/>
          </a:p>
          <a:p>
            <a:pPr lvl="1" algn="just"/>
            <a:r>
              <a:rPr lang="en-US" altLang="en-US" sz="1200" b="1" dirty="0"/>
              <a:t>BEFORE INSERT ON </a:t>
            </a:r>
            <a:r>
              <a:rPr lang="en-US" altLang="en-US" sz="1200" i="1" dirty="0"/>
              <a:t>employees</a:t>
            </a:r>
          </a:p>
          <a:p>
            <a:pPr lvl="1" algn="just"/>
            <a:r>
              <a:rPr lang="en-US" altLang="en-US" sz="1200" b="1" dirty="0"/>
              <a:t>FOR EACH ROW</a:t>
            </a:r>
          </a:p>
          <a:p>
            <a:pPr lvl="1" algn="just"/>
            <a:r>
              <a:rPr lang="en-US" altLang="en-US" sz="1200" b="1" dirty="0"/>
              <a:t>BEGIN</a:t>
            </a:r>
          </a:p>
          <a:p>
            <a:pPr lvl="1" algn="just"/>
            <a:r>
              <a:rPr lang="en-US" altLang="en-US" sz="1200" dirty="0"/>
              <a:t>	</a:t>
            </a:r>
            <a:r>
              <a:rPr lang="en-US" altLang="en-US" sz="1200" b="1" dirty="0"/>
              <a:t>DECLARE</a:t>
            </a:r>
            <a:r>
              <a:rPr lang="en-US" altLang="en-US" sz="1200" dirty="0"/>
              <a:t> </a:t>
            </a:r>
            <a:r>
              <a:rPr lang="en-US" altLang="en-US" sz="1200" dirty="0" err="1"/>
              <a:t>job_id_avg_sal</a:t>
            </a:r>
            <a:r>
              <a:rPr lang="en-US" altLang="en-US" sz="1200" dirty="0"/>
              <a:t> DECIMAL (9,2);</a:t>
            </a:r>
          </a:p>
          <a:p>
            <a:pPr lvl="1" algn="just"/>
            <a:endParaRPr lang="en-US" altLang="en-US" sz="1200" dirty="0"/>
          </a:p>
          <a:p>
            <a:pPr lvl="1" algn="just"/>
            <a:r>
              <a:rPr lang="en-US" altLang="en-US" sz="1200" dirty="0"/>
              <a:t>	</a:t>
            </a:r>
            <a:r>
              <a:rPr lang="en-US" altLang="en-US" sz="1200" b="1" dirty="0"/>
              <a:t>SELECT</a:t>
            </a:r>
            <a:r>
              <a:rPr lang="en-US" altLang="en-US" sz="1200" dirty="0"/>
              <a:t> AVG(salary) </a:t>
            </a:r>
            <a:r>
              <a:rPr lang="en-US" altLang="en-US" sz="1200" b="1" dirty="0"/>
              <a:t>INTO</a:t>
            </a:r>
            <a:r>
              <a:rPr lang="en-US" altLang="en-US" sz="1200" dirty="0"/>
              <a:t> </a:t>
            </a:r>
            <a:r>
              <a:rPr lang="en-US" altLang="en-US" sz="1200" dirty="0" err="1"/>
              <a:t>job_id_avg_sal</a:t>
            </a:r>
            <a:r>
              <a:rPr lang="en-US" altLang="en-US" sz="1200" dirty="0"/>
              <a:t> </a:t>
            </a:r>
            <a:r>
              <a:rPr lang="en-US" altLang="en-US" sz="1200" b="1" dirty="0"/>
              <a:t>FROM</a:t>
            </a:r>
            <a:r>
              <a:rPr lang="en-US" altLang="en-US" sz="1200" dirty="0"/>
              <a:t> employees </a:t>
            </a:r>
            <a:r>
              <a:rPr lang="en-US" altLang="en-US" sz="1200" b="1" dirty="0"/>
              <a:t>WHERE</a:t>
            </a:r>
            <a:r>
              <a:rPr lang="en-US" altLang="en-US" sz="1200" dirty="0"/>
              <a:t> </a:t>
            </a:r>
            <a:r>
              <a:rPr lang="en-US" altLang="en-US" sz="1200" dirty="0" err="1"/>
              <a:t>job_id</a:t>
            </a:r>
            <a:r>
              <a:rPr lang="en-US" altLang="en-US" sz="1200" dirty="0"/>
              <a:t> = </a:t>
            </a:r>
            <a:r>
              <a:rPr lang="en-US" altLang="en-US" sz="1200" dirty="0" err="1"/>
              <a:t>new.job_id</a:t>
            </a:r>
            <a:r>
              <a:rPr lang="en-US" altLang="en-US" sz="1200" dirty="0"/>
              <a:t>;</a:t>
            </a:r>
          </a:p>
          <a:p>
            <a:pPr lvl="1" algn="just"/>
            <a:endParaRPr lang="en-US" altLang="en-US" sz="1200" dirty="0"/>
          </a:p>
          <a:p>
            <a:pPr lvl="1" algn="just"/>
            <a:r>
              <a:rPr lang="en-US" altLang="en-US" sz="1200" dirty="0"/>
              <a:t>	</a:t>
            </a:r>
            <a:r>
              <a:rPr lang="en-US" altLang="en-US" sz="1200" b="1" dirty="0"/>
              <a:t>IF</a:t>
            </a:r>
            <a:r>
              <a:rPr lang="en-US" altLang="en-US" sz="1200" dirty="0"/>
              <a:t>(</a:t>
            </a:r>
            <a:r>
              <a:rPr lang="en-US" altLang="en-US" sz="1200" dirty="0" err="1"/>
              <a:t>new.salary</a:t>
            </a:r>
            <a:r>
              <a:rPr lang="en-US" altLang="en-US" sz="1200" dirty="0"/>
              <a:t> &gt; 2*</a:t>
            </a:r>
            <a:r>
              <a:rPr lang="en-US" altLang="en-US" sz="1200" dirty="0" err="1"/>
              <a:t>job_id_avg_sal</a:t>
            </a:r>
            <a:r>
              <a:rPr lang="en-US" altLang="en-US" sz="1200" dirty="0"/>
              <a:t> </a:t>
            </a:r>
            <a:r>
              <a:rPr lang="en-US" altLang="en-US" sz="1200" b="1" dirty="0"/>
              <a:t>OR</a:t>
            </a:r>
            <a:r>
              <a:rPr lang="en-US" altLang="en-US" sz="1200" dirty="0"/>
              <a:t> </a:t>
            </a:r>
            <a:r>
              <a:rPr lang="en-US" altLang="en-US" sz="1200" dirty="0" err="1"/>
              <a:t>new.salary</a:t>
            </a:r>
            <a:r>
              <a:rPr lang="en-US" altLang="en-US" sz="1200" dirty="0"/>
              <a:t> &lt; 0.5*</a:t>
            </a:r>
            <a:r>
              <a:rPr lang="en-US" altLang="en-US" sz="1200" dirty="0" err="1"/>
              <a:t>job_id_avg_sal</a:t>
            </a:r>
            <a:r>
              <a:rPr lang="en-US" altLang="en-US" sz="1200" dirty="0"/>
              <a:t>) </a:t>
            </a:r>
            <a:r>
              <a:rPr lang="en-US" altLang="en-US" sz="1200" b="1" dirty="0"/>
              <a:t>THEN</a:t>
            </a:r>
          </a:p>
          <a:p>
            <a:pPr lvl="1" algn="just"/>
            <a:r>
              <a:rPr lang="en-US" altLang="en-US" sz="1200" dirty="0"/>
              <a:t>		</a:t>
            </a:r>
            <a:r>
              <a:rPr lang="en-US" altLang="en-US" sz="1200" b="1" dirty="0"/>
              <a:t>SIGNAL</a:t>
            </a:r>
            <a:r>
              <a:rPr lang="en-US" altLang="en-US" sz="1200" dirty="0"/>
              <a:t> </a:t>
            </a:r>
            <a:r>
              <a:rPr lang="en-US" altLang="en-US" sz="1200" b="1" dirty="0"/>
              <a:t>SQLSTATE</a:t>
            </a:r>
            <a:r>
              <a:rPr lang="en-US" altLang="en-US" sz="1200" dirty="0"/>
              <a:t> '45000'</a:t>
            </a:r>
          </a:p>
          <a:p>
            <a:pPr lvl="1" algn="just"/>
            <a:r>
              <a:rPr lang="en-US" altLang="en-US" sz="1200" b="1" dirty="0"/>
              <a:t>		SET</a:t>
            </a:r>
            <a:r>
              <a:rPr lang="en-US" altLang="en-US" sz="1200" dirty="0"/>
              <a:t> </a:t>
            </a:r>
            <a:r>
              <a:rPr lang="en-US" altLang="en-US" sz="1200" b="1" dirty="0"/>
              <a:t>MESSAGE</a:t>
            </a:r>
            <a:r>
              <a:rPr lang="en-US" altLang="en-US" sz="1200" dirty="0"/>
              <a:t>_</a:t>
            </a:r>
            <a:r>
              <a:rPr lang="en-US" altLang="en-US" sz="1200" b="1" dirty="0"/>
              <a:t>TEXT</a:t>
            </a:r>
            <a:r>
              <a:rPr lang="en-US" altLang="en-US" sz="1200" dirty="0"/>
              <a:t> = 'Salary deviates from average of the job'; </a:t>
            </a:r>
          </a:p>
          <a:p>
            <a:pPr lvl="1" algn="just"/>
            <a:r>
              <a:rPr lang="en-US" altLang="en-US" sz="1200" dirty="0"/>
              <a:t>	</a:t>
            </a:r>
            <a:r>
              <a:rPr lang="en-US" altLang="en-US" sz="1200" b="1" dirty="0"/>
              <a:t>END</a:t>
            </a:r>
            <a:r>
              <a:rPr lang="en-US" altLang="en-US" sz="1200" dirty="0"/>
              <a:t> </a:t>
            </a:r>
            <a:r>
              <a:rPr lang="en-US" altLang="en-US" sz="1200" b="1" dirty="0"/>
              <a:t>IF</a:t>
            </a:r>
            <a:r>
              <a:rPr lang="en-US" altLang="en-US" sz="1200" dirty="0"/>
              <a:t>;</a:t>
            </a:r>
          </a:p>
          <a:p>
            <a:pPr lvl="1" algn="just"/>
            <a:r>
              <a:rPr lang="en-US" altLang="en-US" sz="1200" b="1" dirty="0"/>
              <a:t>END//</a:t>
            </a:r>
            <a:endParaRPr lang="en-US" altLang="en-US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97D790-542C-4CF3-8923-2096B76E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E69ECF-9BCD-8593-90DB-0381718E588B}"/>
                  </a:ext>
                </a:extLst>
              </p14:cNvPr>
              <p14:cNvContentPartPr/>
              <p14:nvPr/>
            </p14:nvContentPartPr>
            <p14:xfrm>
              <a:off x="6072648" y="3879129"/>
              <a:ext cx="383760" cy="1135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E69ECF-9BCD-8593-90DB-0381718E58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57528" y="3864009"/>
                <a:ext cx="414360" cy="11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7">
                <a:extLst>
                  <a:ext uri="{FF2B5EF4-FFF2-40B4-BE49-F238E27FC236}">
                    <a16:creationId xmlns:a16="http://schemas.microsoft.com/office/drawing/2014/main" id="{ACE8997F-56CA-9F9C-BEC5-1BF564D9EEF3}"/>
                  </a:ext>
                </a:extLst>
              </p14:cNvPr>
              <p14:cNvContentPartPr/>
              <p14:nvPr/>
            </p14:nvContentPartPr>
            <p14:xfrm>
              <a:off x="988008" y="4059129"/>
              <a:ext cx="327240" cy="846000"/>
            </p14:xfrm>
          </p:contentPart>
        </mc:Choice>
        <mc:Fallback>
          <p:pic>
            <p:nvPicPr>
              <p:cNvPr id="6" name="Ink 7">
                <a:extLst>
                  <a:ext uri="{FF2B5EF4-FFF2-40B4-BE49-F238E27FC236}">
                    <a16:creationId xmlns:a16="http://schemas.microsoft.com/office/drawing/2014/main" id="{ACE8997F-56CA-9F9C-BEC5-1BF564D9EE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2528" y="4044009"/>
                <a:ext cx="357840" cy="87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9CFA3CD-7B6E-412C-CA37-BD863F1A100A}"/>
                  </a:ext>
                </a:extLst>
              </p14:cNvPr>
              <p14:cNvContentPartPr/>
              <p14:nvPr/>
            </p14:nvContentPartPr>
            <p14:xfrm>
              <a:off x="1651488" y="4383489"/>
              <a:ext cx="123480" cy="368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9CFA3CD-7B6E-412C-CA37-BD863F1A10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36008" y="4368369"/>
                <a:ext cx="15408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BA016E5-D9FD-2670-0A70-CB21D1196D2A}"/>
                  </a:ext>
                </a:extLst>
              </p14:cNvPr>
              <p14:cNvContentPartPr/>
              <p14:nvPr/>
            </p14:nvContentPartPr>
            <p14:xfrm>
              <a:off x="5736408" y="4364409"/>
              <a:ext cx="159840" cy="493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BA016E5-D9FD-2670-0A70-CB21D1196D2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20928" y="4349289"/>
                <a:ext cx="19044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EAA8D62-738C-BFD2-37CD-B4FA7C32EC43}"/>
                  </a:ext>
                </a:extLst>
              </p14:cNvPr>
              <p14:cNvContentPartPr/>
              <p14:nvPr/>
            </p14:nvContentPartPr>
            <p14:xfrm>
              <a:off x="485808" y="2909649"/>
              <a:ext cx="109440" cy="2222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EAA8D62-738C-BFD2-37CD-B4FA7C32EC4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0328" y="2894529"/>
                <a:ext cx="139680" cy="22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A3D817FB-23A3-CAC5-51FA-F6234DEE8847}"/>
                  </a:ext>
                </a:extLst>
              </p14:cNvPr>
              <p14:cNvContentPartPr/>
              <p14:nvPr/>
            </p14:nvContentPartPr>
            <p14:xfrm>
              <a:off x="7546488" y="2868609"/>
              <a:ext cx="151920" cy="2369880"/>
            </p14:xfrm>
          </p:contentPart>
        </mc:Choice>
        <mc:Fallback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A3D817FB-23A3-CAC5-51FA-F6234DEE884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31368" y="2853489"/>
                <a:ext cx="182520" cy="24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42C0BAB-3790-107E-1699-2629B323E0B9}"/>
                  </a:ext>
                </a:extLst>
              </p14:cNvPr>
              <p14:cNvContentPartPr/>
              <p14:nvPr/>
            </p14:nvContentPartPr>
            <p14:xfrm>
              <a:off x="959568" y="3480249"/>
              <a:ext cx="133200" cy="1403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42C0BAB-3790-107E-1699-2629B323E0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44448" y="3464769"/>
                <a:ext cx="163440" cy="14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06B0DFE-72C0-B8B8-FCC9-C4FB7D113C1E}"/>
                  </a:ext>
                </a:extLst>
              </p14:cNvPr>
              <p14:cNvContentPartPr/>
              <p14:nvPr/>
            </p14:nvContentPartPr>
            <p14:xfrm>
              <a:off x="6883728" y="3643689"/>
              <a:ext cx="118440" cy="525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06B0DFE-72C0-B8B8-FCC9-C4FB7D113C1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68248" y="3628569"/>
                <a:ext cx="14868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ECBA3C13-AA3B-2B72-5CEC-77D47F74B264}"/>
                  </a:ext>
                </a:extLst>
              </p14:cNvPr>
              <p14:cNvContentPartPr/>
              <p14:nvPr/>
            </p14:nvContentPartPr>
            <p14:xfrm>
              <a:off x="1234248" y="3643329"/>
              <a:ext cx="137880" cy="545400"/>
            </p14:xfrm>
          </p:contentPart>
        </mc:Choice>
        <mc:Fallback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ECBA3C13-AA3B-2B72-5CEC-77D47F74B26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219128" y="3628209"/>
                <a:ext cx="16812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2458C314-8E5B-C121-56C6-C7E250C48903}"/>
                  </a:ext>
                </a:extLst>
              </p14:cNvPr>
              <p14:cNvContentPartPr/>
              <p14:nvPr/>
            </p14:nvContentPartPr>
            <p14:xfrm>
              <a:off x="3590088" y="3344889"/>
              <a:ext cx="1459440" cy="734760"/>
            </p14:xfrm>
          </p:contentPart>
        </mc:Choice>
        <mc:Fallback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2458C314-8E5B-C121-56C6-C7E250C4890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74968" y="3329409"/>
                <a:ext cx="1490040" cy="7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6F8FADF-C6DA-693A-69B3-9510ACCE4E48}"/>
                  </a:ext>
                </a:extLst>
              </p14:cNvPr>
              <p14:cNvContentPartPr/>
              <p14:nvPr/>
            </p14:nvContentPartPr>
            <p14:xfrm>
              <a:off x="2073048" y="2861409"/>
              <a:ext cx="1095120" cy="322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6F8FADF-C6DA-693A-69B3-9510ACCE4E4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57928" y="2846289"/>
                <a:ext cx="112536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D81F1B78-10F0-E6D4-C393-2213A803874D}"/>
                  </a:ext>
                </a:extLst>
              </p14:cNvPr>
              <p14:cNvContentPartPr/>
              <p14:nvPr/>
            </p14:nvContentPartPr>
            <p14:xfrm>
              <a:off x="6750168" y="3311409"/>
              <a:ext cx="469440" cy="530640"/>
            </p14:xfrm>
          </p:contentPart>
        </mc:Choice>
        <mc:Fallback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D81F1B78-10F0-E6D4-C393-2213A803874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735048" y="3296289"/>
                <a:ext cx="50004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92348BA-CE02-EEAC-2F6E-62A5943905BF}"/>
                  </a:ext>
                </a:extLst>
              </p14:cNvPr>
              <p14:cNvContentPartPr/>
              <p14:nvPr/>
            </p14:nvContentPartPr>
            <p14:xfrm>
              <a:off x="6835488" y="3401769"/>
              <a:ext cx="331920" cy="275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92348BA-CE02-EEAC-2F6E-62A5943905B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820368" y="3386289"/>
                <a:ext cx="3625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C8C9DE0-661C-E093-45AD-A7014D5FCE29}"/>
                  </a:ext>
                </a:extLst>
              </p14:cNvPr>
              <p14:cNvContentPartPr/>
              <p14:nvPr/>
            </p14:nvContentPartPr>
            <p14:xfrm>
              <a:off x="1120488" y="4083969"/>
              <a:ext cx="204120" cy="677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C8C9DE0-661C-E093-45AD-A7014D5FCE2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05368" y="4068849"/>
                <a:ext cx="234720" cy="70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D73CE42-8D92-EE54-18A1-4F1D6136A3B0}"/>
                  </a:ext>
                </a:extLst>
              </p14:cNvPr>
              <p14:cNvContentPartPr/>
              <p14:nvPr/>
            </p14:nvContentPartPr>
            <p14:xfrm>
              <a:off x="6153288" y="4064889"/>
              <a:ext cx="226440" cy="7678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D73CE42-8D92-EE54-18A1-4F1D6136A3B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138168" y="4049769"/>
                <a:ext cx="256680" cy="7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AB194BD-35E2-7AE9-1A95-87AB94A1E4A6}"/>
                  </a:ext>
                </a:extLst>
              </p14:cNvPr>
              <p14:cNvContentPartPr/>
              <p14:nvPr/>
            </p14:nvContentPartPr>
            <p14:xfrm>
              <a:off x="1589928" y="4316889"/>
              <a:ext cx="232560" cy="426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AB194BD-35E2-7AE9-1A95-87AB94A1E4A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574448" y="4301409"/>
                <a:ext cx="26316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25672DF2-A537-8C7E-CD4A-EF78A2B44DE5}"/>
                  </a:ext>
                </a:extLst>
              </p14:cNvPr>
              <p14:cNvContentPartPr/>
              <p14:nvPr/>
            </p14:nvContentPartPr>
            <p14:xfrm>
              <a:off x="3506208" y="4339929"/>
              <a:ext cx="2315880" cy="573840"/>
            </p14:xfrm>
          </p:contentPart>
        </mc:Choice>
        <mc:Fallback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25672DF2-A537-8C7E-CD4A-EF78A2B44DE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91086" y="4324809"/>
                <a:ext cx="2346485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18E4B4C-8EA5-9ABF-D686-65F4A9C6D0DF}"/>
                  </a:ext>
                </a:extLst>
              </p14:cNvPr>
              <p14:cNvContentPartPr/>
              <p14:nvPr/>
            </p14:nvContentPartPr>
            <p14:xfrm>
              <a:off x="4205688" y="3624249"/>
              <a:ext cx="976680" cy="497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18E4B4C-8EA5-9ABF-D686-65F4A9C6D0D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190208" y="3609129"/>
                <a:ext cx="100692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C3C9B61F-7981-54B4-3FED-23CFBDDB1404}"/>
                  </a:ext>
                </a:extLst>
              </p14:cNvPr>
              <p14:cNvContentPartPr/>
              <p14:nvPr/>
            </p14:nvContentPartPr>
            <p14:xfrm>
              <a:off x="1543488" y="4060209"/>
              <a:ext cx="2254680" cy="914760"/>
            </p14:xfrm>
          </p:contentPart>
        </mc:Choice>
        <mc:Fallback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C3C9B61F-7981-54B4-3FED-23CFBDDB140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528370" y="4045095"/>
                <a:ext cx="2285275" cy="9449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059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3207-AE0B-4C5D-970A-7DC10EAAB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 in-class final – Homework 6 is now Final Project</a:t>
            </a:r>
          </a:p>
          <a:p>
            <a:r>
              <a:rPr lang="en-US" sz="2400" dirty="0"/>
              <a:t>Final project due Monday, 12/12</a:t>
            </a:r>
          </a:p>
          <a:p>
            <a:r>
              <a:rPr lang="en-US" sz="2400" dirty="0"/>
              <a:t>Phase 2 semester project – Due Monday, 12/12</a:t>
            </a:r>
          </a:p>
          <a:p>
            <a:r>
              <a:rPr lang="en-US" sz="2400" dirty="0"/>
              <a:t>Phase 2 project rubric posted</a:t>
            </a:r>
          </a:p>
          <a:p>
            <a:r>
              <a:rPr lang="en-US" sz="2400" dirty="0"/>
              <a:t>Course evaluations – opening tomorrow!  Please do (for credit!)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0C4F7-8885-4465-9C8F-86B3166E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417D3A-5787-4EF9-9F7E-5ED5F8AC8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2669"/>
            <a:ext cx="9144000" cy="22108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123748-0374-B856-112E-86CF96D4CB19}"/>
                  </a:ext>
                </a:extLst>
              </p14:cNvPr>
              <p14:cNvContentPartPr/>
              <p14:nvPr/>
            </p14:nvContentPartPr>
            <p14:xfrm>
              <a:off x="443688" y="3881289"/>
              <a:ext cx="208440" cy="76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123748-0374-B856-112E-86CF96D4CB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208" y="3865809"/>
                <a:ext cx="238680" cy="7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12EAC3D-8D73-691B-8819-3BFCDB750C8F}"/>
                  </a:ext>
                </a:extLst>
              </p14:cNvPr>
              <p14:cNvContentPartPr/>
              <p14:nvPr/>
            </p14:nvContentPartPr>
            <p14:xfrm>
              <a:off x="6039528" y="3768609"/>
              <a:ext cx="279360" cy="676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12EAC3D-8D73-691B-8819-3BFCDB750C8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24408" y="3753129"/>
                <a:ext cx="30996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CBE8E89-026F-F01C-F639-F6B307B769DD}"/>
                  </a:ext>
                </a:extLst>
              </p14:cNvPr>
              <p14:cNvContentPartPr/>
              <p14:nvPr/>
            </p14:nvContentPartPr>
            <p14:xfrm>
              <a:off x="570768" y="2118369"/>
              <a:ext cx="171000" cy="294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CBE8E89-026F-F01C-F639-F6B307B769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5648" y="2103249"/>
                <a:ext cx="20160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10">
                <a:extLst>
                  <a:ext uri="{FF2B5EF4-FFF2-40B4-BE49-F238E27FC236}">
                    <a16:creationId xmlns:a16="http://schemas.microsoft.com/office/drawing/2014/main" id="{DF416D0B-7ED9-43BE-30EE-4CFB10D278FB}"/>
                  </a:ext>
                </a:extLst>
              </p14:cNvPr>
              <p14:cNvContentPartPr/>
              <p14:nvPr/>
            </p14:nvContentPartPr>
            <p14:xfrm>
              <a:off x="4276608" y="2080569"/>
              <a:ext cx="336960" cy="331920"/>
            </p14:xfrm>
          </p:contentPart>
        </mc:Choice>
        <mc:Fallback>
          <p:pic>
            <p:nvPicPr>
              <p:cNvPr id="10" name="Ink 10">
                <a:extLst>
                  <a:ext uri="{FF2B5EF4-FFF2-40B4-BE49-F238E27FC236}">
                    <a16:creationId xmlns:a16="http://schemas.microsoft.com/office/drawing/2014/main" id="{DF416D0B-7ED9-43BE-30EE-4CFB10D278F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61488" y="2065089"/>
                <a:ext cx="36720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1D4AE1C-EDDA-F262-237B-C3618CE57596}"/>
                  </a:ext>
                </a:extLst>
              </p14:cNvPr>
              <p14:cNvContentPartPr/>
              <p14:nvPr/>
            </p14:nvContentPartPr>
            <p14:xfrm>
              <a:off x="210768" y="2422569"/>
              <a:ext cx="204120" cy="359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1D4AE1C-EDDA-F262-237B-C3618CE5759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5648" y="2407449"/>
                <a:ext cx="23472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0BD30F1-D607-8FC8-57DD-9DE61404A7BF}"/>
                  </a:ext>
                </a:extLst>
              </p14:cNvPr>
              <p14:cNvContentPartPr/>
              <p14:nvPr/>
            </p14:nvContentPartPr>
            <p14:xfrm>
              <a:off x="8608128" y="2270649"/>
              <a:ext cx="237240" cy="511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0BD30F1-D607-8FC8-57DD-9DE61404A7B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92648" y="2255169"/>
                <a:ext cx="26784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7B6717C-1EAA-7A51-F091-291928A40A83}"/>
                  </a:ext>
                </a:extLst>
              </p14:cNvPr>
              <p14:cNvContentPartPr/>
              <p14:nvPr/>
            </p14:nvContentPartPr>
            <p14:xfrm>
              <a:off x="2528088" y="3897129"/>
              <a:ext cx="190080" cy="577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7B6717C-1EAA-7A51-F091-291928A40A8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12968" y="3881649"/>
                <a:ext cx="22032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FFA81767-1EAC-ACD0-6097-2B360702EA5B}"/>
                  </a:ext>
                </a:extLst>
              </p14:cNvPr>
              <p14:cNvContentPartPr/>
              <p14:nvPr/>
            </p14:nvContentPartPr>
            <p14:xfrm>
              <a:off x="6004248" y="3350289"/>
              <a:ext cx="973800" cy="1000080"/>
            </p14:xfrm>
          </p:contentPart>
        </mc:Choice>
        <mc:Fallback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FFA81767-1EAC-ACD0-6097-2B360702EA5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89128" y="3335169"/>
                <a:ext cx="1004400" cy="10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738020BA-87C5-5504-C7D2-FBB57706D1F8}"/>
                  </a:ext>
                </a:extLst>
              </p14:cNvPr>
              <p14:cNvContentPartPr/>
              <p14:nvPr/>
            </p14:nvContentPartPr>
            <p14:xfrm>
              <a:off x="5791128" y="3204129"/>
              <a:ext cx="914400" cy="535320"/>
            </p14:xfrm>
          </p:contentPart>
        </mc:Choice>
        <mc:Fallback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738020BA-87C5-5504-C7D2-FBB57706D1F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75648" y="3188649"/>
                <a:ext cx="94500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64590839-18E7-0CAC-6304-6565C4A11D0D}"/>
                  </a:ext>
                </a:extLst>
              </p14:cNvPr>
              <p14:cNvContentPartPr/>
              <p14:nvPr/>
            </p14:nvContentPartPr>
            <p14:xfrm>
              <a:off x="6122688" y="3677889"/>
              <a:ext cx="364680" cy="296280"/>
            </p14:xfrm>
          </p:contentPart>
        </mc:Choice>
        <mc:Fallback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64590839-18E7-0CAC-6304-6565C4A11D0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107568" y="3662769"/>
                <a:ext cx="395280" cy="32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1847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252446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Trigger (</a:t>
            </a:r>
            <a:r>
              <a:rPr lang="en-US" b="1" dirty="0"/>
              <a:t>INSTEAD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)	     (IMPLEMENTED ON </a:t>
            </a:r>
            <a:r>
              <a:rPr lang="en-US" b="1" dirty="0">
                <a:solidFill>
                  <a:srgbClr val="FF0000"/>
                </a:solidFill>
              </a:rPr>
              <a:t>ORACLE</a:t>
            </a:r>
            <a:r>
              <a:rPr lang="en-US" dirty="0"/>
              <a:t> BUT </a:t>
            </a:r>
            <a:r>
              <a:rPr lang="en-US" b="1" dirty="0"/>
              <a:t>NOT MYSQL</a:t>
            </a:r>
            <a:r>
              <a:rPr lang="en-US" dirty="0"/>
              <a:t>, JUST FYI)</a:t>
            </a:r>
            <a:endParaRPr lang="en-US" b="1" dirty="0"/>
          </a:p>
          <a:p>
            <a:pPr lvl="1" algn="just"/>
            <a:r>
              <a:rPr lang="en-US" altLang="en-US" sz="1400" b="1" dirty="0"/>
              <a:t>CREATE TRIGGER </a:t>
            </a:r>
            <a:r>
              <a:rPr lang="en-US" altLang="en-US" sz="1400" dirty="0" err="1"/>
              <a:t>insert_emp_dept</a:t>
            </a:r>
            <a:r>
              <a:rPr lang="en-US" altLang="en-US" sz="1400" dirty="0"/>
              <a:t>  </a:t>
            </a:r>
            <a:r>
              <a:rPr lang="en-US" altLang="en-US" sz="1400" b="1" dirty="0"/>
              <a:t>INSTEAD OF INSERT ON </a:t>
            </a:r>
            <a:r>
              <a:rPr lang="en-US" altLang="en-US" sz="1400" dirty="0" err="1"/>
              <a:t>emp_dept_join</a:t>
            </a:r>
            <a:endParaRPr lang="en-US" altLang="en-US" sz="1400" dirty="0"/>
          </a:p>
          <a:p>
            <a:pPr lvl="1" algn="just"/>
            <a:r>
              <a:rPr lang="en-US" altLang="en-US" sz="1400" b="1" dirty="0"/>
              <a:t>DECLARE</a:t>
            </a:r>
            <a:r>
              <a:rPr lang="en-US" altLang="en-US" sz="1400" dirty="0"/>
              <a:t>  </a:t>
            </a:r>
            <a:r>
              <a:rPr lang="en-US" altLang="en-US" sz="1400" dirty="0" err="1"/>
              <a:t>v_department_id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departments.department_id%TYPE</a:t>
            </a:r>
            <a:r>
              <a:rPr lang="en-US" altLang="en-US" sz="1400" dirty="0"/>
              <a:t>;</a:t>
            </a:r>
          </a:p>
          <a:p>
            <a:pPr lvl="1" algn="just"/>
            <a:r>
              <a:rPr lang="en-US" altLang="en-US" sz="1400" b="1" dirty="0"/>
              <a:t>BEGIN</a:t>
            </a:r>
          </a:p>
          <a:p>
            <a:pPr lvl="2" algn="just"/>
            <a:r>
              <a:rPr lang="en-US" altLang="en-US" sz="1400" b="1" dirty="0"/>
              <a:t>BEGIN</a:t>
            </a:r>
          </a:p>
          <a:p>
            <a:pPr lvl="3" algn="just"/>
            <a:r>
              <a:rPr lang="en-US" altLang="en-US" sz="1400" dirty="0"/>
              <a:t>   </a:t>
            </a:r>
            <a:r>
              <a:rPr lang="en-US" altLang="en-US" sz="1400" b="1" dirty="0"/>
              <a:t>SELECT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department_id</a:t>
            </a:r>
            <a:r>
              <a:rPr lang="en-US" altLang="en-US" sz="1400" dirty="0"/>
              <a:t> </a:t>
            </a:r>
            <a:r>
              <a:rPr lang="en-US" altLang="en-US" sz="1400" b="1" dirty="0"/>
              <a:t>INTO</a:t>
            </a:r>
            <a:r>
              <a:rPr lang="en-US" altLang="en-US" sz="1400" dirty="0"/>
              <a:t> </a:t>
            </a:r>
            <a:r>
              <a:rPr lang="en-US" altLang="en-US" sz="1400" dirty="0" err="1"/>
              <a:t>v_department_id</a:t>
            </a:r>
            <a:endParaRPr lang="en-US" altLang="en-US" sz="1400" dirty="0"/>
          </a:p>
          <a:p>
            <a:pPr lvl="3" algn="just"/>
            <a:r>
              <a:rPr lang="en-US" altLang="en-US" sz="1400" dirty="0"/>
              <a:t>   </a:t>
            </a:r>
            <a:r>
              <a:rPr lang="en-US" altLang="en-US" sz="1400" b="1" dirty="0"/>
              <a:t>FROM</a:t>
            </a:r>
            <a:r>
              <a:rPr lang="en-US" altLang="en-US" sz="1400" dirty="0"/>
              <a:t>   departments</a:t>
            </a:r>
          </a:p>
          <a:p>
            <a:pPr lvl="3" algn="just"/>
            <a:r>
              <a:rPr lang="en-US" altLang="en-US" sz="1400" dirty="0"/>
              <a:t>   </a:t>
            </a:r>
            <a:r>
              <a:rPr lang="en-US" altLang="en-US" sz="1400" b="1" dirty="0"/>
              <a:t>WHERE</a:t>
            </a:r>
            <a:r>
              <a:rPr lang="en-US" altLang="en-US" sz="1400" dirty="0"/>
              <a:t>  </a:t>
            </a:r>
            <a:r>
              <a:rPr lang="en-US" altLang="en-US" sz="1400" dirty="0" err="1"/>
              <a:t>department_name</a:t>
            </a:r>
            <a:r>
              <a:rPr lang="en-US" altLang="en-US" sz="1400" dirty="0"/>
              <a:t> = :</a:t>
            </a:r>
            <a:r>
              <a:rPr lang="en-US" altLang="en-US" sz="1400" dirty="0" err="1"/>
              <a:t>new.department_name</a:t>
            </a:r>
            <a:r>
              <a:rPr lang="en-US" altLang="en-US" sz="1400" dirty="0"/>
              <a:t>;</a:t>
            </a:r>
          </a:p>
          <a:p>
            <a:pPr lvl="3" algn="just"/>
            <a:r>
              <a:rPr lang="en-US" altLang="en-US" sz="1400" dirty="0"/>
              <a:t>   </a:t>
            </a:r>
            <a:r>
              <a:rPr lang="en-US" altLang="en-US" sz="1400" b="1" dirty="0"/>
              <a:t>EXCEPTION</a:t>
            </a:r>
          </a:p>
          <a:p>
            <a:pPr lvl="3" algn="just"/>
            <a:r>
              <a:rPr lang="en-US" altLang="en-US" sz="1400" dirty="0"/>
              <a:t>   </a:t>
            </a:r>
            <a:r>
              <a:rPr lang="en-US" altLang="en-US" sz="1400" b="1" dirty="0"/>
              <a:t>WHEN NO_DATA_FOUND THEN</a:t>
            </a:r>
          </a:p>
          <a:p>
            <a:pPr lvl="4" algn="just"/>
            <a:r>
              <a:rPr lang="en-US" altLang="en-US" sz="1400" b="1" dirty="0"/>
              <a:t>INSERT INTO </a:t>
            </a:r>
            <a:r>
              <a:rPr lang="en-US" altLang="en-US" sz="1400" dirty="0"/>
              <a:t>departments (</a:t>
            </a:r>
            <a:r>
              <a:rPr lang="en-US" altLang="en-US" sz="1400" dirty="0" err="1"/>
              <a:t>department_id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department_name</a:t>
            </a:r>
            <a:r>
              <a:rPr lang="en-US" altLang="en-US" sz="1400" dirty="0"/>
              <a:t>)</a:t>
            </a:r>
          </a:p>
          <a:p>
            <a:pPr lvl="4" algn="just"/>
            <a:r>
              <a:rPr lang="en-US" altLang="en-US" sz="1400" dirty="0"/>
              <a:t>              </a:t>
            </a:r>
            <a:r>
              <a:rPr lang="en-US" altLang="en-US" sz="1400" b="1" dirty="0"/>
              <a:t>VALUES</a:t>
            </a:r>
            <a:r>
              <a:rPr lang="en-US" altLang="en-US" sz="1400" dirty="0"/>
              <a:t> (</a:t>
            </a:r>
            <a:r>
              <a:rPr lang="en-US" altLang="en-US" sz="1400" dirty="0" err="1"/>
              <a:t>departments_seq.nextval</a:t>
            </a:r>
            <a:r>
              <a:rPr lang="en-US" altLang="en-US" sz="1400" dirty="0"/>
              <a:t>, :</a:t>
            </a:r>
            <a:r>
              <a:rPr lang="en-US" altLang="en-US" sz="1400" dirty="0" err="1"/>
              <a:t>new.department_name</a:t>
            </a:r>
            <a:r>
              <a:rPr lang="en-US" altLang="en-US" sz="1400" dirty="0"/>
              <a:t>)</a:t>
            </a:r>
          </a:p>
          <a:p>
            <a:pPr lvl="4" algn="just"/>
            <a:r>
              <a:rPr lang="en-US" altLang="en-US" sz="1400" b="1" dirty="0"/>
              <a:t>RETURNING </a:t>
            </a:r>
            <a:r>
              <a:rPr lang="en-US" altLang="en-US" sz="1400" dirty="0" err="1"/>
              <a:t>department_id</a:t>
            </a:r>
            <a:r>
              <a:rPr lang="en-US" altLang="en-US" sz="1400" b="1" dirty="0"/>
              <a:t> INTO </a:t>
            </a:r>
            <a:r>
              <a:rPr lang="en-US" altLang="en-US" sz="1400" dirty="0" err="1"/>
              <a:t>v_department_id</a:t>
            </a:r>
            <a:r>
              <a:rPr lang="en-US" altLang="en-US" sz="1400" dirty="0"/>
              <a:t>;   -- MySQL use </a:t>
            </a:r>
            <a:r>
              <a:rPr lang="en-US" sz="1400" b="1" dirty="0"/>
              <a:t>LAST_INSERT_ID</a:t>
            </a:r>
            <a:r>
              <a:rPr lang="en-US" sz="1400" dirty="0"/>
              <a:t>();</a:t>
            </a:r>
            <a:endParaRPr lang="en-US" altLang="en-US" sz="1400" dirty="0"/>
          </a:p>
          <a:p>
            <a:pPr lvl="2" algn="just"/>
            <a:r>
              <a:rPr lang="en-US" altLang="en-US" sz="1400" b="1" dirty="0"/>
              <a:t>END;</a:t>
            </a:r>
          </a:p>
          <a:p>
            <a:pPr lvl="1" algn="just"/>
            <a:endParaRPr lang="en-US" altLang="en-US" sz="1400" dirty="0"/>
          </a:p>
          <a:p>
            <a:pPr lvl="1" algn="just"/>
            <a:r>
              <a:rPr lang="en-US" altLang="en-US" sz="1400" dirty="0"/>
              <a:t>            </a:t>
            </a:r>
            <a:r>
              <a:rPr lang="en-US" altLang="en-US" sz="1400" b="1" dirty="0"/>
              <a:t>INSERT INTO </a:t>
            </a:r>
            <a:r>
              <a:rPr lang="en-US" altLang="en-US" sz="1400" dirty="0"/>
              <a:t>employees (</a:t>
            </a:r>
            <a:r>
              <a:rPr lang="en-US" altLang="en-US" sz="1400" dirty="0" err="1"/>
              <a:t>employee_id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first_name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last_name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department_id</a:t>
            </a:r>
            <a:r>
              <a:rPr lang="en-US" altLang="en-US" sz="1400" dirty="0"/>
              <a:t>)</a:t>
            </a:r>
          </a:p>
          <a:p>
            <a:pPr lvl="1" algn="just"/>
            <a:r>
              <a:rPr lang="en-US" altLang="en-US" sz="1400" dirty="0"/>
              <a:t>            </a:t>
            </a:r>
            <a:r>
              <a:rPr lang="en-US" altLang="en-US" sz="1400" b="1" dirty="0"/>
              <a:t>VALUES</a:t>
            </a:r>
            <a:r>
              <a:rPr lang="en-US" altLang="en-US" sz="1400" dirty="0"/>
              <a:t>(</a:t>
            </a:r>
            <a:r>
              <a:rPr lang="en-US" altLang="en-US" sz="1400" dirty="0" err="1"/>
              <a:t>employees_seq.nextval</a:t>
            </a:r>
            <a:r>
              <a:rPr lang="en-US" altLang="en-US" sz="1400" dirty="0"/>
              <a:t>, :</a:t>
            </a:r>
            <a:r>
              <a:rPr lang="en-US" altLang="en-US" sz="1400" dirty="0" err="1"/>
              <a:t>new.first_name</a:t>
            </a:r>
            <a:r>
              <a:rPr lang="en-US" altLang="en-US" sz="1400" dirty="0"/>
              <a:t>, :</a:t>
            </a:r>
            <a:r>
              <a:rPr lang="en-US" altLang="en-US" sz="1400" dirty="0" err="1"/>
              <a:t>new.last_name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v_department_id</a:t>
            </a:r>
            <a:r>
              <a:rPr lang="en-US" altLang="en-US" sz="1400" dirty="0"/>
              <a:t>);</a:t>
            </a:r>
          </a:p>
          <a:p>
            <a:pPr lvl="1" algn="just"/>
            <a:r>
              <a:rPr lang="en-US" altLang="en-US" sz="1400" b="1" dirty="0"/>
              <a:t>END//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5710D8-F0E1-586C-FAA6-E6AFBC65CC5F}"/>
                  </a:ext>
                </a:extLst>
              </p14:cNvPr>
              <p14:cNvContentPartPr/>
              <p14:nvPr/>
            </p14:nvContentPartPr>
            <p14:xfrm>
              <a:off x="5083728" y="500169"/>
              <a:ext cx="1117080" cy="58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5710D8-F0E1-586C-FAA6-E6AFBC65CC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68608" y="485049"/>
                <a:ext cx="114768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5">
                <a:extLst>
                  <a:ext uri="{FF2B5EF4-FFF2-40B4-BE49-F238E27FC236}">
                    <a16:creationId xmlns:a16="http://schemas.microsoft.com/office/drawing/2014/main" id="{06BDB0B2-0116-A669-A4E4-2E1186E34526}"/>
                  </a:ext>
                </a:extLst>
              </p14:cNvPr>
              <p14:cNvContentPartPr/>
              <p14:nvPr/>
            </p14:nvContentPartPr>
            <p14:xfrm>
              <a:off x="377088" y="1147809"/>
              <a:ext cx="246240" cy="3269160"/>
            </p14:xfrm>
          </p:contentPart>
        </mc:Choice>
        <mc:Fallback>
          <p:pic>
            <p:nvPicPr>
              <p:cNvPr id="5" name="Ink 5">
                <a:extLst>
                  <a:ext uri="{FF2B5EF4-FFF2-40B4-BE49-F238E27FC236}">
                    <a16:creationId xmlns:a16="http://schemas.microsoft.com/office/drawing/2014/main" id="{06BDB0B2-0116-A669-A4E4-2E1186E345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968" y="1132689"/>
                <a:ext cx="276840" cy="32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6C2AB4-0BEA-7F26-7297-B20B416D50CC}"/>
                  </a:ext>
                </a:extLst>
              </p14:cNvPr>
              <p14:cNvContentPartPr/>
              <p14:nvPr/>
            </p14:nvContentPartPr>
            <p14:xfrm>
              <a:off x="3461568" y="1009929"/>
              <a:ext cx="261000" cy="331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6C2AB4-0BEA-7F26-7297-B20B416D50C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46448" y="994809"/>
                <a:ext cx="2916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B4765DD-0AD2-67B8-059E-3B5B38AFDEF6}"/>
                  </a:ext>
                </a:extLst>
              </p14:cNvPr>
              <p14:cNvContentPartPr/>
              <p14:nvPr/>
            </p14:nvContentPartPr>
            <p14:xfrm>
              <a:off x="5034768" y="941169"/>
              <a:ext cx="194760" cy="429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B4765DD-0AD2-67B8-059E-3B5B38AFDEF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19648" y="925689"/>
                <a:ext cx="225000" cy="45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9059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93600" y="1278000"/>
            <a:ext cx="9144000" cy="3575338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Trigger example</a:t>
            </a:r>
            <a:endParaRPr lang="en-US" b="1" dirty="0"/>
          </a:p>
          <a:p>
            <a:pPr marL="800100" lvl="1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Create a trigger to maintain a new column in the departments table that stores the total salary of all members in a department</a:t>
            </a:r>
          </a:p>
          <a:p>
            <a:pPr marL="800100" lvl="1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Prerequisites:</a:t>
            </a:r>
          </a:p>
          <a:p>
            <a:pPr lvl="1" algn="just">
              <a:spcAft>
                <a:spcPts val="1000"/>
              </a:spcAft>
            </a:pPr>
            <a:r>
              <a:rPr lang="en-US" altLang="en-US" b="1" dirty="0"/>
              <a:t>		ALTER TABLE </a:t>
            </a:r>
            <a:r>
              <a:rPr lang="en-US" altLang="en-US" i="1" dirty="0"/>
              <a:t>departments</a:t>
            </a:r>
            <a:r>
              <a:rPr lang="en-US" altLang="en-US" dirty="0"/>
              <a:t> </a:t>
            </a:r>
            <a:r>
              <a:rPr lang="en-US" altLang="en-US" b="1" dirty="0"/>
              <a:t>ADD</a:t>
            </a:r>
            <a:r>
              <a:rPr lang="en-US" altLang="en-US" dirty="0"/>
              <a:t> </a:t>
            </a:r>
            <a:r>
              <a:rPr lang="en-US" altLang="en-US" i="1" dirty="0" err="1"/>
              <a:t>total_salary</a:t>
            </a:r>
            <a:r>
              <a:rPr lang="en-US" altLang="en-US" dirty="0"/>
              <a:t> DECIMAL(12,2);</a:t>
            </a:r>
          </a:p>
          <a:p>
            <a:pPr marL="800100" lvl="1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800100" lvl="1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Trigger logic:</a:t>
            </a:r>
          </a:p>
          <a:p>
            <a:pPr marL="1257300" lvl="2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When</a:t>
            </a:r>
            <a:r>
              <a:rPr lang="en-US" altLang="en-US" dirty="0"/>
              <a:t> the trigger should be executed by the DBMS?</a:t>
            </a:r>
          </a:p>
          <a:p>
            <a:pPr marL="1257300" lvl="2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What</a:t>
            </a:r>
            <a:r>
              <a:rPr lang="en-US" altLang="en-US" dirty="0"/>
              <a:t> should the trigger do in each firing event case?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28B1AD-D118-44C8-8CBA-D282B5E2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1227309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-79200" y="1157799"/>
            <a:ext cx="9144000" cy="3575338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Trigger example</a:t>
            </a:r>
            <a:endParaRPr lang="en-US" b="1" dirty="0"/>
          </a:p>
          <a:p>
            <a:pPr marL="800100" lvl="1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Create a trigger to maintain a new column in the departments table that stores the total salary of all members in a department</a:t>
            </a:r>
          </a:p>
          <a:p>
            <a:pPr marL="800100" lvl="1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800100" lvl="1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 trigger should be executed when:</a:t>
            </a:r>
          </a:p>
          <a:p>
            <a:pPr marL="1257300" lvl="2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New employee is inserted</a:t>
            </a:r>
          </a:p>
          <a:p>
            <a:pPr marL="1257300" lvl="2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Employee is removed</a:t>
            </a:r>
          </a:p>
          <a:p>
            <a:pPr marL="1257300" lvl="2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Employee’s salary is updated</a:t>
            </a:r>
          </a:p>
          <a:p>
            <a:pPr marL="1257300" lvl="2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Employee’s department is updated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625465C-C4EC-4F1F-A3B5-A5ACE3E097F1}"/>
              </a:ext>
            </a:extLst>
          </p:cNvPr>
          <p:cNvSpPr/>
          <p:nvPr/>
        </p:nvSpPr>
        <p:spPr>
          <a:xfrm>
            <a:off x="5068909" y="3212550"/>
            <a:ext cx="276447" cy="139595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94F5B-C93B-46F2-9F51-76FE5CCAFB5A}"/>
              </a:ext>
            </a:extLst>
          </p:cNvPr>
          <p:cNvSpPr txBox="1"/>
          <p:nvPr/>
        </p:nvSpPr>
        <p:spPr>
          <a:xfrm>
            <a:off x="5345356" y="3371916"/>
            <a:ext cx="30793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Please </a:t>
            </a:r>
            <a:r>
              <a:rPr lang="en-US" sz="1600" b="1" dirty="0"/>
              <a:t>ALWAYS</a:t>
            </a:r>
            <a:r>
              <a:rPr lang="en-US" sz="1600" dirty="0"/>
              <a:t> take time to </a:t>
            </a:r>
            <a:r>
              <a:rPr lang="en-US" sz="1600" b="1" dirty="0"/>
              <a:t>THINK</a:t>
            </a:r>
            <a:r>
              <a:rPr lang="en-US" sz="1600" dirty="0"/>
              <a:t> what are </a:t>
            </a:r>
            <a:r>
              <a:rPr lang="en-US" sz="1600" b="1" dirty="0"/>
              <a:t>ALL</a:t>
            </a:r>
            <a:r>
              <a:rPr lang="en-US" sz="1600" dirty="0"/>
              <a:t> the triggering conditions and </a:t>
            </a:r>
            <a:r>
              <a:rPr lang="en-US" sz="1600" b="1" dirty="0"/>
              <a:t>ALL</a:t>
            </a:r>
            <a:r>
              <a:rPr lang="en-US" sz="1600" dirty="0"/>
              <a:t> the possible actions/outcomes for each case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5BA96-0AF0-4A8C-BC3D-3DCE3EE3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3347415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514056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Trigger example </a:t>
            </a:r>
            <a:endParaRPr lang="en-US" b="1" dirty="0"/>
          </a:p>
          <a:p>
            <a:pPr lvl="1"/>
            <a:r>
              <a:rPr lang="en-US" altLang="en-US" sz="1500" b="1" dirty="0"/>
              <a:t>CREATE</a:t>
            </a:r>
            <a:r>
              <a:rPr lang="en-US" altLang="en-US" sz="1500" dirty="0"/>
              <a:t> </a:t>
            </a:r>
            <a:r>
              <a:rPr lang="en-US" altLang="en-US" sz="1500" b="1" dirty="0"/>
              <a:t>TRIGGER</a:t>
            </a:r>
            <a:r>
              <a:rPr lang="en-US" altLang="en-US" sz="1500" dirty="0"/>
              <a:t> </a:t>
            </a:r>
            <a:r>
              <a:rPr lang="en-US" altLang="en-US" sz="1500" dirty="0" err="1"/>
              <a:t>total_salary_trigger_insert</a:t>
            </a:r>
            <a:endParaRPr lang="en-US" altLang="en-US" sz="1500" dirty="0"/>
          </a:p>
          <a:p>
            <a:pPr lvl="1"/>
            <a:r>
              <a:rPr lang="en-US" altLang="en-US" sz="1500" b="1" dirty="0"/>
              <a:t>AFTER</a:t>
            </a:r>
            <a:r>
              <a:rPr lang="en-US" altLang="en-US" sz="1500" dirty="0"/>
              <a:t> </a:t>
            </a:r>
            <a:r>
              <a:rPr lang="en-US" altLang="en-US" sz="1500" b="1" dirty="0"/>
              <a:t>INSERT</a:t>
            </a:r>
            <a:r>
              <a:rPr lang="en-US" altLang="en-US" sz="1500" dirty="0"/>
              <a:t> </a:t>
            </a:r>
            <a:r>
              <a:rPr lang="en-US" altLang="en-US" sz="1500" b="1" dirty="0"/>
              <a:t>ON</a:t>
            </a:r>
            <a:r>
              <a:rPr lang="en-US" altLang="en-US" sz="1500" dirty="0"/>
              <a:t> employees</a:t>
            </a:r>
          </a:p>
          <a:p>
            <a:pPr lvl="1"/>
            <a:r>
              <a:rPr lang="en-US" altLang="en-US" sz="1500" b="1" dirty="0"/>
              <a:t>FOR</a:t>
            </a:r>
            <a:r>
              <a:rPr lang="en-US" altLang="en-US" sz="1500" dirty="0"/>
              <a:t> </a:t>
            </a:r>
            <a:r>
              <a:rPr lang="en-US" altLang="en-US" sz="1500" b="1" dirty="0"/>
              <a:t>EACH</a:t>
            </a:r>
            <a:r>
              <a:rPr lang="en-US" altLang="en-US" sz="1500" dirty="0"/>
              <a:t> </a:t>
            </a:r>
            <a:r>
              <a:rPr lang="en-US" altLang="en-US" sz="1500" b="1" dirty="0"/>
              <a:t>ROW</a:t>
            </a:r>
          </a:p>
          <a:p>
            <a:pPr lvl="1"/>
            <a:r>
              <a:rPr lang="en-US" altLang="en-US" sz="1500" b="1" dirty="0"/>
              <a:t>BEGIN</a:t>
            </a:r>
            <a:r>
              <a:rPr lang="en-US" altLang="en-US" sz="1500" dirty="0"/>
              <a:t> </a:t>
            </a:r>
          </a:p>
          <a:p>
            <a:pPr lvl="1"/>
            <a:r>
              <a:rPr lang="en-US" altLang="en-US" sz="1500" dirty="0"/>
              <a:t>	</a:t>
            </a:r>
            <a:r>
              <a:rPr lang="en-US" altLang="en-US" sz="1500" b="1" dirty="0"/>
              <a:t>UPDATE</a:t>
            </a:r>
            <a:r>
              <a:rPr lang="en-US" altLang="en-US" sz="1500" dirty="0"/>
              <a:t> departments </a:t>
            </a:r>
          </a:p>
          <a:p>
            <a:pPr lvl="1"/>
            <a:r>
              <a:rPr lang="en-US" altLang="en-US" sz="1500" dirty="0"/>
              <a:t>	</a:t>
            </a:r>
            <a:r>
              <a:rPr lang="en-US" altLang="en-US" sz="1500" b="1" dirty="0"/>
              <a:t>SET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total_salary</a:t>
            </a:r>
            <a:r>
              <a:rPr lang="en-US" altLang="en-US" sz="1500" dirty="0"/>
              <a:t> = </a:t>
            </a:r>
            <a:r>
              <a:rPr lang="en-US" altLang="en-US" sz="1500" dirty="0" err="1"/>
              <a:t>total_salary</a:t>
            </a:r>
            <a:r>
              <a:rPr lang="en-US" altLang="en-US" sz="1500" dirty="0"/>
              <a:t> + </a:t>
            </a:r>
            <a:r>
              <a:rPr lang="en-US" altLang="en-US" sz="1500" dirty="0" err="1"/>
              <a:t>new.salary</a:t>
            </a:r>
            <a:endParaRPr lang="en-US" altLang="en-US" sz="1500" dirty="0"/>
          </a:p>
          <a:p>
            <a:pPr lvl="1"/>
            <a:r>
              <a:rPr lang="en-US" altLang="en-US" sz="1500" dirty="0"/>
              <a:t>	</a:t>
            </a:r>
            <a:r>
              <a:rPr lang="en-US" altLang="en-US" sz="1500" b="1" dirty="0"/>
              <a:t>WHERE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department_id</a:t>
            </a:r>
            <a:r>
              <a:rPr lang="en-US" altLang="en-US" sz="1500" dirty="0"/>
              <a:t> = </a:t>
            </a:r>
            <a:r>
              <a:rPr lang="en-US" altLang="en-US" sz="1500" dirty="0" err="1"/>
              <a:t>new.department_id</a:t>
            </a:r>
            <a:r>
              <a:rPr lang="en-US" altLang="en-US" sz="1500" dirty="0"/>
              <a:t>;</a:t>
            </a:r>
          </a:p>
          <a:p>
            <a:pPr lvl="1"/>
            <a:r>
              <a:rPr lang="en-US" altLang="en-US" sz="1500" b="1" dirty="0"/>
              <a:t>END//</a:t>
            </a:r>
          </a:p>
          <a:p>
            <a:pPr lvl="1"/>
            <a:endParaRPr lang="en-US" altLang="en-US" sz="1500" b="1" dirty="0"/>
          </a:p>
          <a:p>
            <a:pPr lvl="8"/>
            <a:r>
              <a:rPr lang="en-US" altLang="en-US" sz="1500" b="1" dirty="0"/>
              <a:t>CREATE</a:t>
            </a:r>
            <a:r>
              <a:rPr lang="en-US" altLang="en-US" sz="1500" dirty="0"/>
              <a:t> </a:t>
            </a:r>
            <a:r>
              <a:rPr lang="en-US" altLang="en-US" sz="1500" b="1" dirty="0"/>
              <a:t>TRIGGER</a:t>
            </a:r>
            <a:r>
              <a:rPr lang="en-US" altLang="en-US" sz="1500" dirty="0"/>
              <a:t> </a:t>
            </a:r>
            <a:r>
              <a:rPr lang="en-US" altLang="en-US" sz="1500" dirty="0" err="1"/>
              <a:t>total_salary_trigger_delete</a:t>
            </a:r>
            <a:endParaRPr lang="en-US" altLang="en-US" sz="1500" dirty="0"/>
          </a:p>
          <a:p>
            <a:pPr lvl="8"/>
            <a:r>
              <a:rPr lang="en-US" altLang="en-US" sz="1500" b="1" dirty="0"/>
              <a:t>AFTER</a:t>
            </a:r>
            <a:r>
              <a:rPr lang="en-US" altLang="en-US" sz="1500" dirty="0"/>
              <a:t> </a:t>
            </a:r>
            <a:r>
              <a:rPr lang="en-US" altLang="en-US" sz="1500" b="1" dirty="0"/>
              <a:t>DELETE</a:t>
            </a:r>
            <a:r>
              <a:rPr lang="en-US" altLang="en-US" sz="1500" dirty="0"/>
              <a:t> </a:t>
            </a:r>
            <a:r>
              <a:rPr lang="en-US" altLang="en-US" sz="1500" b="1" dirty="0"/>
              <a:t>ON</a:t>
            </a:r>
            <a:r>
              <a:rPr lang="en-US" altLang="en-US" sz="1500" dirty="0"/>
              <a:t> employees</a:t>
            </a:r>
          </a:p>
          <a:p>
            <a:pPr lvl="8"/>
            <a:r>
              <a:rPr lang="en-US" altLang="en-US" sz="1500" b="1" dirty="0"/>
              <a:t>FOR</a:t>
            </a:r>
            <a:r>
              <a:rPr lang="en-US" altLang="en-US" sz="1500" dirty="0"/>
              <a:t> </a:t>
            </a:r>
            <a:r>
              <a:rPr lang="en-US" altLang="en-US" sz="1500" b="1" dirty="0"/>
              <a:t>EACH</a:t>
            </a:r>
            <a:r>
              <a:rPr lang="en-US" altLang="en-US" sz="1500" dirty="0"/>
              <a:t> </a:t>
            </a:r>
            <a:r>
              <a:rPr lang="en-US" altLang="en-US" sz="1500" b="1" dirty="0"/>
              <a:t>ROW</a:t>
            </a:r>
          </a:p>
          <a:p>
            <a:pPr lvl="8"/>
            <a:r>
              <a:rPr lang="en-US" altLang="en-US" sz="1500" b="1" dirty="0"/>
              <a:t>BEGIN</a:t>
            </a:r>
            <a:r>
              <a:rPr lang="en-US" altLang="en-US" sz="1500" dirty="0"/>
              <a:t> </a:t>
            </a:r>
          </a:p>
          <a:p>
            <a:pPr lvl="8"/>
            <a:r>
              <a:rPr lang="en-US" altLang="en-US" sz="1500" dirty="0"/>
              <a:t>	</a:t>
            </a:r>
            <a:r>
              <a:rPr lang="en-US" altLang="en-US" sz="1500" b="1" dirty="0"/>
              <a:t>UPDATE</a:t>
            </a:r>
            <a:r>
              <a:rPr lang="en-US" altLang="en-US" sz="1500" dirty="0"/>
              <a:t> departments </a:t>
            </a:r>
          </a:p>
          <a:p>
            <a:pPr lvl="8"/>
            <a:r>
              <a:rPr lang="en-US" altLang="en-US" sz="1500" dirty="0"/>
              <a:t>	</a:t>
            </a:r>
            <a:r>
              <a:rPr lang="en-US" altLang="en-US" sz="1500" b="1" dirty="0"/>
              <a:t>SET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total_salary</a:t>
            </a:r>
            <a:r>
              <a:rPr lang="en-US" altLang="en-US" sz="1500" dirty="0"/>
              <a:t> = </a:t>
            </a:r>
            <a:r>
              <a:rPr lang="en-US" altLang="en-US" sz="1500" dirty="0" err="1"/>
              <a:t>total_salary</a:t>
            </a:r>
            <a:r>
              <a:rPr lang="en-US" altLang="en-US" sz="1500" dirty="0"/>
              <a:t> - </a:t>
            </a:r>
            <a:r>
              <a:rPr lang="en-US" altLang="en-US" sz="1500" dirty="0" err="1"/>
              <a:t>old.salary</a:t>
            </a:r>
            <a:endParaRPr lang="en-US" altLang="en-US" sz="1500" dirty="0"/>
          </a:p>
          <a:p>
            <a:pPr lvl="8"/>
            <a:r>
              <a:rPr lang="en-US" altLang="en-US" sz="1500" dirty="0"/>
              <a:t>	</a:t>
            </a:r>
            <a:r>
              <a:rPr lang="en-US" altLang="en-US" sz="1500" b="1" dirty="0"/>
              <a:t>WHERE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department_id</a:t>
            </a:r>
            <a:r>
              <a:rPr lang="en-US" altLang="en-US" sz="1500" dirty="0"/>
              <a:t> = </a:t>
            </a:r>
            <a:r>
              <a:rPr lang="en-US" altLang="en-US" sz="1500" dirty="0" err="1"/>
              <a:t>old.department_id</a:t>
            </a:r>
            <a:r>
              <a:rPr lang="en-US" altLang="en-US" sz="1500" dirty="0"/>
              <a:t>;</a:t>
            </a:r>
          </a:p>
          <a:p>
            <a:pPr lvl="8"/>
            <a:r>
              <a:rPr lang="en-US" altLang="en-US" sz="1500" b="1" dirty="0"/>
              <a:t>END//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2740B4-FAE5-870A-FA23-7B6B159409E3}"/>
                  </a:ext>
                </a:extLst>
              </p14:cNvPr>
              <p14:cNvContentPartPr/>
              <p14:nvPr/>
            </p14:nvContentPartPr>
            <p14:xfrm>
              <a:off x="395448" y="900489"/>
              <a:ext cx="147240" cy="2158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2740B4-FAE5-870A-FA23-7B6B159409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328" y="885369"/>
                <a:ext cx="177840" cy="21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744F4DC-409C-A7C0-EF81-1EDF7993571A}"/>
                  </a:ext>
                </a:extLst>
              </p14:cNvPr>
              <p14:cNvContentPartPr/>
              <p14:nvPr/>
            </p14:nvContentPartPr>
            <p14:xfrm>
              <a:off x="3770088" y="3152289"/>
              <a:ext cx="118440" cy="1870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744F4DC-409C-A7C0-EF81-1EDF799357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54968" y="3137169"/>
                <a:ext cx="148680" cy="19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3690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514056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Trigger example </a:t>
            </a:r>
            <a:endParaRPr lang="en-US" b="1" dirty="0"/>
          </a:p>
          <a:p>
            <a:pPr lvl="1"/>
            <a:r>
              <a:rPr lang="en-US" altLang="en-US" sz="1500" b="1" dirty="0"/>
              <a:t>CREATE</a:t>
            </a:r>
            <a:r>
              <a:rPr lang="en-US" altLang="en-US" sz="1500" dirty="0"/>
              <a:t> </a:t>
            </a:r>
            <a:r>
              <a:rPr lang="en-US" altLang="en-US" sz="1500" b="1" dirty="0"/>
              <a:t>TRIGGER</a:t>
            </a:r>
            <a:r>
              <a:rPr lang="en-US" altLang="en-US" sz="1500" dirty="0"/>
              <a:t> </a:t>
            </a:r>
            <a:r>
              <a:rPr lang="en-US" altLang="en-US" sz="1500" dirty="0" err="1"/>
              <a:t>total_salary_trigger_update</a:t>
            </a:r>
            <a:endParaRPr lang="en-US" altLang="en-US" sz="1500" dirty="0"/>
          </a:p>
          <a:p>
            <a:pPr lvl="1"/>
            <a:r>
              <a:rPr lang="en-US" altLang="en-US" sz="1500" b="1" dirty="0"/>
              <a:t>AFTER</a:t>
            </a:r>
            <a:r>
              <a:rPr lang="en-US" altLang="en-US" sz="1500" dirty="0"/>
              <a:t> </a:t>
            </a:r>
            <a:r>
              <a:rPr lang="en-US" altLang="en-US" sz="1500" b="1" dirty="0"/>
              <a:t>UPDATE</a:t>
            </a:r>
            <a:r>
              <a:rPr lang="en-US" altLang="en-US" sz="1500" dirty="0"/>
              <a:t> </a:t>
            </a:r>
            <a:r>
              <a:rPr lang="en-US" altLang="en-US" sz="1500" b="1" dirty="0"/>
              <a:t>ON</a:t>
            </a:r>
            <a:r>
              <a:rPr lang="en-US" altLang="en-US" sz="1500" dirty="0"/>
              <a:t> employees</a:t>
            </a:r>
          </a:p>
          <a:p>
            <a:pPr lvl="1"/>
            <a:r>
              <a:rPr lang="en-US" altLang="en-US" sz="1500" b="1" dirty="0"/>
              <a:t>FOR</a:t>
            </a:r>
            <a:r>
              <a:rPr lang="en-US" altLang="en-US" sz="1500" dirty="0"/>
              <a:t> </a:t>
            </a:r>
            <a:r>
              <a:rPr lang="en-US" altLang="en-US" sz="1500" b="1" dirty="0"/>
              <a:t>EACH</a:t>
            </a:r>
            <a:r>
              <a:rPr lang="en-US" altLang="en-US" sz="1500" dirty="0"/>
              <a:t> </a:t>
            </a:r>
            <a:r>
              <a:rPr lang="en-US" altLang="en-US" sz="1500" b="1" dirty="0"/>
              <a:t>ROW</a:t>
            </a:r>
          </a:p>
          <a:p>
            <a:pPr lvl="1"/>
            <a:r>
              <a:rPr lang="en-US" altLang="en-US" sz="1500" b="1" dirty="0"/>
              <a:t>BEGIN</a:t>
            </a:r>
            <a:r>
              <a:rPr lang="en-US" altLang="en-US" sz="1500" dirty="0"/>
              <a:t> </a:t>
            </a:r>
          </a:p>
          <a:p>
            <a:pPr lvl="1"/>
            <a:r>
              <a:rPr lang="en-US" altLang="en-US" sz="1500" dirty="0"/>
              <a:t>	</a:t>
            </a:r>
            <a:r>
              <a:rPr lang="en-US" altLang="en-US" sz="1500" b="1" dirty="0"/>
              <a:t>IF</a:t>
            </a:r>
            <a:r>
              <a:rPr lang="en-US" altLang="en-US" sz="1500" dirty="0"/>
              <a:t>(</a:t>
            </a:r>
            <a:r>
              <a:rPr lang="en-US" altLang="en-US" sz="1500" dirty="0" err="1"/>
              <a:t>old.department_id</a:t>
            </a:r>
            <a:r>
              <a:rPr lang="en-US" altLang="en-US" sz="1500" dirty="0"/>
              <a:t> &lt;&gt; </a:t>
            </a:r>
            <a:r>
              <a:rPr lang="en-US" altLang="en-US" sz="1500" dirty="0" err="1"/>
              <a:t>new.department_id</a:t>
            </a:r>
            <a:r>
              <a:rPr lang="en-US" altLang="en-US" sz="1500" dirty="0"/>
              <a:t>) </a:t>
            </a:r>
            <a:r>
              <a:rPr lang="en-US" altLang="en-US" sz="1500" b="1" dirty="0"/>
              <a:t>THEN</a:t>
            </a:r>
          </a:p>
          <a:p>
            <a:pPr lvl="1"/>
            <a:r>
              <a:rPr lang="en-US" altLang="en-US" sz="1500" dirty="0"/>
              <a:t>		</a:t>
            </a:r>
            <a:r>
              <a:rPr lang="en-US" altLang="en-US" sz="1500" b="1" dirty="0"/>
              <a:t>UPDATE</a:t>
            </a:r>
            <a:r>
              <a:rPr lang="en-US" altLang="en-US" sz="1500" dirty="0"/>
              <a:t> departments </a:t>
            </a:r>
            <a:r>
              <a:rPr lang="en-US" altLang="en-US" sz="1500" b="1" dirty="0"/>
              <a:t>SET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total_salary</a:t>
            </a:r>
            <a:r>
              <a:rPr lang="en-US" altLang="en-US" sz="1500" dirty="0"/>
              <a:t> = </a:t>
            </a:r>
            <a:r>
              <a:rPr lang="en-US" altLang="en-US" sz="1500" dirty="0" err="1"/>
              <a:t>total_salary</a:t>
            </a:r>
            <a:r>
              <a:rPr lang="en-US" altLang="en-US" sz="1500" dirty="0"/>
              <a:t> - </a:t>
            </a:r>
            <a:r>
              <a:rPr lang="en-US" altLang="en-US" sz="1500" dirty="0" err="1"/>
              <a:t>old.salary</a:t>
            </a:r>
            <a:endParaRPr lang="en-US" altLang="en-US" sz="1500" dirty="0"/>
          </a:p>
          <a:p>
            <a:pPr lvl="1"/>
            <a:r>
              <a:rPr lang="en-US" altLang="en-US" sz="1500" dirty="0"/>
              <a:t>		</a:t>
            </a:r>
            <a:r>
              <a:rPr lang="en-US" altLang="en-US" sz="1500" b="1" dirty="0"/>
              <a:t>WHERE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department_id</a:t>
            </a:r>
            <a:r>
              <a:rPr lang="en-US" altLang="en-US" sz="1500" dirty="0"/>
              <a:t> = </a:t>
            </a:r>
            <a:r>
              <a:rPr lang="en-US" altLang="en-US" sz="1500" dirty="0" err="1"/>
              <a:t>old.department_id</a:t>
            </a:r>
            <a:r>
              <a:rPr lang="en-US" altLang="en-US" sz="1500" dirty="0"/>
              <a:t>;</a:t>
            </a:r>
          </a:p>
          <a:p>
            <a:pPr lvl="1"/>
            <a:endParaRPr lang="en-US" altLang="en-US" sz="1500" dirty="0"/>
          </a:p>
          <a:p>
            <a:pPr lvl="1"/>
            <a:r>
              <a:rPr lang="en-US" altLang="en-US" sz="1500" dirty="0"/>
              <a:t>		</a:t>
            </a:r>
            <a:r>
              <a:rPr lang="en-US" altLang="en-US" sz="1500" b="1" dirty="0"/>
              <a:t>UPDATE</a:t>
            </a:r>
            <a:r>
              <a:rPr lang="en-US" altLang="en-US" sz="1500" dirty="0"/>
              <a:t> departments </a:t>
            </a:r>
            <a:r>
              <a:rPr lang="en-US" altLang="en-US" sz="1500" b="1" dirty="0"/>
              <a:t>SET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total_salary</a:t>
            </a:r>
            <a:r>
              <a:rPr lang="en-US" altLang="en-US" sz="1500" dirty="0"/>
              <a:t> = </a:t>
            </a:r>
            <a:r>
              <a:rPr lang="en-US" altLang="en-US" sz="1500" dirty="0" err="1"/>
              <a:t>total_salary</a:t>
            </a:r>
            <a:r>
              <a:rPr lang="en-US" altLang="en-US" sz="1500" dirty="0"/>
              <a:t> + </a:t>
            </a:r>
            <a:r>
              <a:rPr lang="en-US" altLang="en-US" sz="1500" dirty="0" err="1"/>
              <a:t>new.salary</a:t>
            </a:r>
            <a:endParaRPr lang="en-US" altLang="en-US" sz="1500" dirty="0"/>
          </a:p>
          <a:p>
            <a:pPr lvl="1"/>
            <a:r>
              <a:rPr lang="en-US" altLang="en-US" sz="1500" dirty="0"/>
              <a:t>		</a:t>
            </a:r>
            <a:r>
              <a:rPr lang="en-US" altLang="en-US" sz="1500" b="1" dirty="0"/>
              <a:t>WHERE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department_id</a:t>
            </a:r>
            <a:r>
              <a:rPr lang="en-US" altLang="en-US" sz="1500" dirty="0"/>
              <a:t> = </a:t>
            </a:r>
            <a:r>
              <a:rPr lang="en-US" altLang="en-US" sz="1500" dirty="0" err="1"/>
              <a:t>new.department_id</a:t>
            </a:r>
            <a:r>
              <a:rPr lang="en-US" altLang="en-US" sz="1500" dirty="0"/>
              <a:t>;</a:t>
            </a:r>
          </a:p>
          <a:p>
            <a:pPr lvl="1"/>
            <a:r>
              <a:rPr lang="en-US" altLang="en-US" sz="1500" dirty="0"/>
              <a:t>	</a:t>
            </a:r>
            <a:r>
              <a:rPr lang="en-US" altLang="en-US" sz="1500" b="1" dirty="0"/>
              <a:t>END</a:t>
            </a:r>
            <a:r>
              <a:rPr lang="en-US" altLang="en-US" sz="1500" dirty="0"/>
              <a:t> </a:t>
            </a:r>
            <a:r>
              <a:rPr lang="en-US" altLang="en-US" sz="1500" b="1" dirty="0"/>
              <a:t>IF</a:t>
            </a:r>
            <a:r>
              <a:rPr lang="en-US" altLang="en-US" sz="1500" dirty="0"/>
              <a:t>;</a:t>
            </a:r>
          </a:p>
          <a:p>
            <a:pPr lvl="1"/>
            <a:endParaRPr lang="en-US" altLang="en-US" sz="1500" dirty="0"/>
          </a:p>
          <a:p>
            <a:pPr lvl="1"/>
            <a:r>
              <a:rPr lang="en-US" altLang="en-US" sz="1500" dirty="0"/>
              <a:t>	</a:t>
            </a:r>
            <a:r>
              <a:rPr lang="en-US" altLang="en-US" sz="1500" b="1" dirty="0"/>
              <a:t>IF</a:t>
            </a:r>
            <a:r>
              <a:rPr lang="en-US" altLang="en-US" sz="1500" dirty="0"/>
              <a:t>(</a:t>
            </a:r>
            <a:r>
              <a:rPr lang="en-US" altLang="en-US" sz="1500" dirty="0" err="1"/>
              <a:t>old.department_id</a:t>
            </a:r>
            <a:r>
              <a:rPr lang="en-US" altLang="en-US" sz="1500" dirty="0"/>
              <a:t> = </a:t>
            </a:r>
            <a:r>
              <a:rPr lang="en-US" altLang="en-US" sz="1500" dirty="0" err="1"/>
              <a:t>new.department_id</a:t>
            </a:r>
            <a:r>
              <a:rPr lang="en-US" altLang="en-US" sz="1500" dirty="0"/>
              <a:t> </a:t>
            </a:r>
            <a:r>
              <a:rPr lang="en-US" altLang="en-US" sz="1500" b="1" dirty="0"/>
              <a:t>AND</a:t>
            </a:r>
            <a:r>
              <a:rPr lang="en-US" altLang="en-US" sz="1500" dirty="0"/>
              <a:t> </a:t>
            </a:r>
            <a:r>
              <a:rPr lang="en-US" altLang="en-US" sz="1500" dirty="0" err="1"/>
              <a:t>old.salary</a:t>
            </a:r>
            <a:r>
              <a:rPr lang="en-US" altLang="en-US" sz="1500" dirty="0"/>
              <a:t> &lt;&gt; </a:t>
            </a:r>
            <a:r>
              <a:rPr lang="en-US" altLang="en-US" sz="1500" dirty="0" err="1"/>
              <a:t>new.salary</a:t>
            </a:r>
            <a:r>
              <a:rPr lang="en-US" altLang="en-US" sz="1500" dirty="0"/>
              <a:t>) </a:t>
            </a:r>
            <a:r>
              <a:rPr lang="en-US" altLang="en-US" sz="1500" b="1" dirty="0"/>
              <a:t>THEN</a:t>
            </a:r>
          </a:p>
          <a:p>
            <a:pPr lvl="1"/>
            <a:r>
              <a:rPr lang="en-US" altLang="en-US" sz="1500" dirty="0"/>
              <a:t>		</a:t>
            </a:r>
            <a:r>
              <a:rPr lang="en-US" altLang="en-US" sz="1500" b="1" dirty="0"/>
              <a:t>UPDATE</a:t>
            </a:r>
            <a:r>
              <a:rPr lang="en-US" altLang="en-US" sz="1500" dirty="0"/>
              <a:t> departments </a:t>
            </a:r>
            <a:r>
              <a:rPr lang="en-US" altLang="en-US" sz="1500" b="1" dirty="0"/>
              <a:t>SET</a:t>
            </a:r>
            <a:r>
              <a:rPr lang="en-US" altLang="en-US" sz="1500" dirty="0"/>
              <a:t> </a:t>
            </a:r>
            <a:r>
              <a:rPr lang="en-US" altLang="en-US" sz="1500" dirty="0" err="1"/>
              <a:t>total_salary</a:t>
            </a:r>
            <a:r>
              <a:rPr lang="en-US" altLang="en-US" sz="1500" dirty="0"/>
              <a:t> = </a:t>
            </a:r>
            <a:r>
              <a:rPr lang="en-US" altLang="en-US" sz="1500" dirty="0" err="1"/>
              <a:t>total_salary</a:t>
            </a:r>
            <a:r>
              <a:rPr lang="en-US" altLang="en-US" sz="1500" dirty="0"/>
              <a:t> - </a:t>
            </a:r>
            <a:r>
              <a:rPr lang="en-US" altLang="en-US" sz="1500" dirty="0" err="1"/>
              <a:t>old.salary</a:t>
            </a:r>
            <a:r>
              <a:rPr lang="en-US" altLang="en-US" sz="1500" dirty="0"/>
              <a:t> + </a:t>
            </a:r>
            <a:r>
              <a:rPr lang="en-US" altLang="en-US" sz="1500" dirty="0" err="1"/>
              <a:t>new.salary</a:t>
            </a:r>
            <a:endParaRPr lang="en-US" altLang="en-US" sz="1500" dirty="0"/>
          </a:p>
          <a:p>
            <a:pPr lvl="1"/>
            <a:r>
              <a:rPr lang="en-US" altLang="en-US" sz="1500" dirty="0"/>
              <a:t>		</a:t>
            </a:r>
            <a:r>
              <a:rPr lang="en-US" altLang="en-US" sz="1500" b="1" dirty="0"/>
              <a:t>WHERE</a:t>
            </a:r>
            <a:r>
              <a:rPr lang="en-US" altLang="en-US" sz="1500" dirty="0"/>
              <a:t> </a:t>
            </a:r>
            <a:r>
              <a:rPr lang="en-US" altLang="en-US" sz="1500" dirty="0" err="1"/>
              <a:t>department_id</a:t>
            </a:r>
            <a:r>
              <a:rPr lang="en-US" altLang="en-US" sz="1500" dirty="0"/>
              <a:t> = </a:t>
            </a:r>
            <a:r>
              <a:rPr lang="en-US" altLang="en-US" sz="1500" dirty="0" err="1"/>
              <a:t>new.department_id</a:t>
            </a:r>
            <a:r>
              <a:rPr lang="en-US" altLang="en-US" sz="1500" dirty="0"/>
              <a:t>;</a:t>
            </a:r>
          </a:p>
          <a:p>
            <a:pPr lvl="1"/>
            <a:r>
              <a:rPr lang="en-US" altLang="en-US" sz="1500" dirty="0"/>
              <a:t>	</a:t>
            </a:r>
            <a:r>
              <a:rPr lang="en-US" altLang="en-US" sz="1500" b="1" dirty="0"/>
              <a:t>END</a:t>
            </a:r>
            <a:r>
              <a:rPr lang="en-US" altLang="en-US" sz="1500" dirty="0"/>
              <a:t> </a:t>
            </a:r>
            <a:r>
              <a:rPr lang="en-US" altLang="en-US" sz="1500" b="1" dirty="0"/>
              <a:t>IF</a:t>
            </a:r>
            <a:r>
              <a:rPr lang="en-US" altLang="en-US" sz="1500" dirty="0"/>
              <a:t>;</a:t>
            </a:r>
          </a:p>
          <a:p>
            <a:pPr lvl="1"/>
            <a:r>
              <a:rPr lang="en-US" altLang="en-US" sz="1500" b="1" dirty="0"/>
              <a:t>END//</a:t>
            </a:r>
          </a:p>
        </p:txBody>
      </p:sp>
      <p:pic>
        <p:nvPicPr>
          <p:cNvPr id="4098" name="Picture 2" descr="Not sure if too easy or didn't understand - Futurama Fry | Make a Meme">
            <a:extLst>
              <a:ext uri="{FF2B5EF4-FFF2-40B4-BE49-F238E27FC236}">
                <a16:creationId xmlns:a16="http://schemas.microsoft.com/office/drawing/2014/main" id="{A626F6C5-CF29-4EBF-81CC-F3EBF149E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506" y="748446"/>
            <a:ext cx="1772656" cy="132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398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591000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Trigger example (</a:t>
            </a:r>
            <a:r>
              <a:rPr lang="en-US" dirty="0">
                <a:solidFill>
                  <a:srgbClr val="FF0000"/>
                </a:solidFill>
              </a:rPr>
              <a:t>ORACLE SQL</a:t>
            </a:r>
            <a:r>
              <a:rPr lang="en-US" dirty="0"/>
              <a:t>)</a:t>
            </a:r>
            <a:endParaRPr lang="en-US" b="1" dirty="0"/>
          </a:p>
          <a:p>
            <a:r>
              <a:rPr lang="en-US" altLang="en-US" sz="1300" b="1" dirty="0"/>
              <a:t>CREATE TRIGGER </a:t>
            </a:r>
            <a:r>
              <a:rPr lang="en-US" altLang="en-US" sz="1300" i="1" dirty="0" err="1"/>
              <a:t>total_salary_trigger</a:t>
            </a:r>
            <a:r>
              <a:rPr lang="en-US" altLang="en-US" sz="1300" dirty="0"/>
              <a:t> </a:t>
            </a:r>
          </a:p>
          <a:p>
            <a:r>
              <a:rPr lang="en-US" altLang="en-US" sz="1300" b="1" dirty="0"/>
              <a:t>AFTER DELETE OR INSERT OR UPDATE OF </a:t>
            </a:r>
            <a:r>
              <a:rPr lang="en-US" altLang="en-US" sz="1300" dirty="0" err="1"/>
              <a:t>department_id</a:t>
            </a:r>
            <a:r>
              <a:rPr lang="en-US" altLang="en-US" sz="1300" dirty="0"/>
              <a:t>, salary </a:t>
            </a:r>
            <a:r>
              <a:rPr lang="en-US" altLang="en-US" sz="1300" b="1" dirty="0"/>
              <a:t>ON</a:t>
            </a:r>
            <a:r>
              <a:rPr lang="en-US" altLang="en-US" sz="1300" dirty="0"/>
              <a:t> employees</a:t>
            </a:r>
          </a:p>
          <a:p>
            <a:r>
              <a:rPr lang="en-US" altLang="en-US" sz="1300" b="1" dirty="0"/>
              <a:t>FOR EACH ROW</a:t>
            </a:r>
          </a:p>
          <a:p>
            <a:r>
              <a:rPr lang="en-US" altLang="en-US" sz="1300" b="1" dirty="0"/>
              <a:t>BEGIN </a:t>
            </a:r>
          </a:p>
          <a:p>
            <a:pPr lvl="1"/>
            <a:r>
              <a:rPr lang="en-US" altLang="en-US" sz="1300" b="1" dirty="0"/>
              <a:t>IF DELETING OR </a:t>
            </a:r>
            <a:r>
              <a:rPr lang="en-US" altLang="en-US" sz="1300" dirty="0"/>
              <a:t>(</a:t>
            </a:r>
            <a:r>
              <a:rPr lang="en-US" altLang="en-US" sz="1300" b="1" dirty="0"/>
              <a:t>UPDATING AND</a:t>
            </a:r>
            <a:r>
              <a:rPr lang="en-US" altLang="en-US" sz="1300" dirty="0"/>
              <a:t> :</a:t>
            </a:r>
            <a:r>
              <a:rPr lang="en-US" altLang="en-US" sz="1300" dirty="0" err="1"/>
              <a:t>old.department_id</a:t>
            </a:r>
            <a:r>
              <a:rPr lang="en-US" altLang="en-US" sz="1300" dirty="0"/>
              <a:t> != :</a:t>
            </a:r>
            <a:r>
              <a:rPr lang="en-US" altLang="en-US" sz="1300" dirty="0" err="1"/>
              <a:t>new.department_id</a:t>
            </a:r>
            <a:r>
              <a:rPr lang="en-US" altLang="en-US" sz="1300" dirty="0"/>
              <a:t>) </a:t>
            </a:r>
          </a:p>
          <a:p>
            <a:pPr lvl="2"/>
            <a:r>
              <a:rPr lang="en-US" altLang="en-US" sz="1300" b="1" dirty="0"/>
              <a:t>THEN UPDATE</a:t>
            </a:r>
            <a:r>
              <a:rPr lang="en-US" altLang="en-US" sz="1300" dirty="0"/>
              <a:t> </a:t>
            </a:r>
            <a:r>
              <a:rPr lang="en-US" altLang="en-US" sz="1300" i="1" dirty="0"/>
              <a:t>departments</a:t>
            </a:r>
            <a:r>
              <a:rPr lang="en-US" altLang="en-US" sz="1300" dirty="0"/>
              <a:t> </a:t>
            </a:r>
          </a:p>
          <a:p>
            <a:pPr lvl="2"/>
            <a:r>
              <a:rPr lang="en-US" altLang="en-US" sz="1300" b="1" dirty="0"/>
              <a:t>SET</a:t>
            </a:r>
            <a:r>
              <a:rPr lang="en-US" altLang="en-US" sz="1300" dirty="0"/>
              <a:t> </a:t>
            </a:r>
            <a:r>
              <a:rPr lang="en-US" altLang="en-US" sz="1300" dirty="0" err="1"/>
              <a:t>total_salary</a:t>
            </a:r>
            <a:r>
              <a:rPr lang="en-US" altLang="en-US" sz="1300" dirty="0"/>
              <a:t> = </a:t>
            </a:r>
            <a:r>
              <a:rPr lang="en-US" altLang="en-US" sz="1300" dirty="0" err="1"/>
              <a:t>total_salary</a:t>
            </a:r>
            <a:r>
              <a:rPr lang="en-US" altLang="en-US" sz="1300" dirty="0"/>
              <a:t> - :</a:t>
            </a:r>
            <a:r>
              <a:rPr lang="en-US" altLang="en-US" sz="1300" dirty="0" err="1"/>
              <a:t>old.salary</a:t>
            </a:r>
            <a:endParaRPr lang="en-US" altLang="en-US" sz="1300" dirty="0"/>
          </a:p>
          <a:p>
            <a:pPr lvl="2"/>
            <a:r>
              <a:rPr lang="en-US" altLang="en-US" sz="1300" b="1" dirty="0"/>
              <a:t>WHERE</a:t>
            </a:r>
            <a:r>
              <a:rPr lang="en-US" altLang="en-US" sz="1300" dirty="0"/>
              <a:t> </a:t>
            </a:r>
            <a:r>
              <a:rPr lang="en-US" altLang="en-US" sz="1300" dirty="0" err="1"/>
              <a:t>department_id</a:t>
            </a:r>
            <a:r>
              <a:rPr lang="en-US" altLang="en-US" sz="1300" dirty="0"/>
              <a:t> = :</a:t>
            </a:r>
            <a:r>
              <a:rPr lang="en-US" altLang="en-US" sz="1300" dirty="0" err="1"/>
              <a:t>old.department_id</a:t>
            </a:r>
            <a:r>
              <a:rPr lang="en-US" altLang="en-US" sz="1300" dirty="0"/>
              <a:t>;</a:t>
            </a:r>
          </a:p>
          <a:p>
            <a:pPr lvl="1"/>
            <a:r>
              <a:rPr lang="en-US" altLang="en-US" sz="1300" b="1" dirty="0"/>
              <a:t>END IF</a:t>
            </a:r>
            <a:r>
              <a:rPr lang="en-US" altLang="en-US" sz="1300" dirty="0"/>
              <a:t>;</a:t>
            </a:r>
          </a:p>
          <a:p>
            <a:pPr lvl="1"/>
            <a:r>
              <a:rPr lang="en-US" altLang="en-US" sz="1300" b="1" dirty="0"/>
              <a:t>IF INSERTING OR</a:t>
            </a:r>
            <a:r>
              <a:rPr lang="en-US" altLang="en-US" sz="1300" dirty="0"/>
              <a:t> (</a:t>
            </a:r>
            <a:r>
              <a:rPr lang="en-US" altLang="en-US" sz="1300" b="1" dirty="0"/>
              <a:t>UPDATING AND </a:t>
            </a:r>
            <a:r>
              <a:rPr lang="en-US" altLang="en-US" sz="1300" dirty="0"/>
              <a:t>:</a:t>
            </a:r>
            <a:r>
              <a:rPr lang="en-US" altLang="en-US" sz="1300" dirty="0" err="1"/>
              <a:t>old.department_id</a:t>
            </a:r>
            <a:r>
              <a:rPr lang="en-US" altLang="en-US" sz="1300" dirty="0"/>
              <a:t> != :</a:t>
            </a:r>
            <a:r>
              <a:rPr lang="en-US" altLang="en-US" sz="1300" dirty="0" err="1"/>
              <a:t>new.department_id</a:t>
            </a:r>
            <a:r>
              <a:rPr lang="en-US" altLang="en-US" sz="1300" dirty="0"/>
              <a:t>) </a:t>
            </a:r>
          </a:p>
          <a:p>
            <a:pPr lvl="2"/>
            <a:r>
              <a:rPr lang="en-US" altLang="en-US" sz="1300" b="1" dirty="0"/>
              <a:t>THEN UPDATE</a:t>
            </a:r>
            <a:r>
              <a:rPr lang="en-US" altLang="en-US" sz="1300" dirty="0"/>
              <a:t> </a:t>
            </a:r>
            <a:r>
              <a:rPr lang="en-US" altLang="en-US" sz="1300" i="1" dirty="0"/>
              <a:t>departments</a:t>
            </a:r>
            <a:r>
              <a:rPr lang="en-US" altLang="en-US" sz="1300" dirty="0"/>
              <a:t> </a:t>
            </a:r>
          </a:p>
          <a:p>
            <a:pPr lvl="2"/>
            <a:r>
              <a:rPr lang="en-US" altLang="en-US" sz="1300" b="1" dirty="0"/>
              <a:t>SET</a:t>
            </a:r>
            <a:r>
              <a:rPr lang="en-US" altLang="en-US" sz="1300" dirty="0"/>
              <a:t> </a:t>
            </a:r>
            <a:r>
              <a:rPr lang="en-US" altLang="en-US" sz="1300" dirty="0" err="1"/>
              <a:t>total_salary</a:t>
            </a:r>
            <a:r>
              <a:rPr lang="en-US" altLang="en-US" sz="1300" dirty="0"/>
              <a:t> = </a:t>
            </a:r>
            <a:r>
              <a:rPr lang="en-US" altLang="en-US" sz="1300" dirty="0" err="1"/>
              <a:t>total_salary</a:t>
            </a:r>
            <a:r>
              <a:rPr lang="en-US" altLang="en-US" sz="1300" dirty="0"/>
              <a:t> + :</a:t>
            </a:r>
            <a:r>
              <a:rPr lang="en-US" altLang="en-US" sz="1300" dirty="0" err="1"/>
              <a:t>new.salary</a:t>
            </a:r>
            <a:endParaRPr lang="en-US" altLang="en-US" sz="1300" dirty="0"/>
          </a:p>
          <a:p>
            <a:pPr lvl="2"/>
            <a:r>
              <a:rPr lang="en-US" altLang="en-US" sz="1300" b="1" dirty="0"/>
              <a:t>WHERE</a:t>
            </a:r>
            <a:r>
              <a:rPr lang="en-US" altLang="en-US" sz="1300" dirty="0"/>
              <a:t> </a:t>
            </a:r>
            <a:r>
              <a:rPr lang="en-US" altLang="en-US" sz="1300" dirty="0" err="1"/>
              <a:t>department_id</a:t>
            </a:r>
            <a:r>
              <a:rPr lang="en-US" altLang="en-US" sz="1300" dirty="0"/>
              <a:t> = :</a:t>
            </a:r>
            <a:r>
              <a:rPr lang="en-US" altLang="en-US" sz="1300" dirty="0" err="1"/>
              <a:t>new.department_id</a:t>
            </a:r>
            <a:r>
              <a:rPr lang="en-US" altLang="en-US" sz="1300" dirty="0"/>
              <a:t>; </a:t>
            </a:r>
          </a:p>
          <a:p>
            <a:pPr lvl="1"/>
            <a:r>
              <a:rPr lang="en-US" altLang="en-US" sz="1300" b="1" dirty="0"/>
              <a:t>END IF</a:t>
            </a:r>
            <a:r>
              <a:rPr lang="en-US" altLang="en-US" sz="1300" dirty="0"/>
              <a:t>;</a:t>
            </a:r>
          </a:p>
          <a:p>
            <a:pPr lvl="1"/>
            <a:r>
              <a:rPr lang="en-US" altLang="en-US" sz="1300" b="1" dirty="0"/>
              <a:t>IF</a:t>
            </a:r>
            <a:r>
              <a:rPr lang="en-US" altLang="en-US" sz="1300" dirty="0"/>
              <a:t> (</a:t>
            </a:r>
            <a:r>
              <a:rPr lang="en-US" altLang="en-US" sz="1300" b="1" dirty="0"/>
              <a:t>UPDATING</a:t>
            </a:r>
            <a:r>
              <a:rPr lang="en-US" altLang="en-US" sz="1300" dirty="0"/>
              <a:t> </a:t>
            </a:r>
            <a:r>
              <a:rPr lang="en-US" altLang="en-US" sz="1300" b="1" dirty="0"/>
              <a:t>AND</a:t>
            </a:r>
            <a:r>
              <a:rPr lang="en-US" altLang="en-US" sz="1300" dirty="0"/>
              <a:t> :</a:t>
            </a:r>
            <a:r>
              <a:rPr lang="en-US" altLang="en-US" sz="1300" dirty="0" err="1"/>
              <a:t>old.department_id</a:t>
            </a:r>
            <a:r>
              <a:rPr lang="en-US" altLang="en-US" sz="1300" dirty="0"/>
              <a:t> = :</a:t>
            </a:r>
            <a:r>
              <a:rPr lang="en-US" altLang="en-US" sz="1300" dirty="0" err="1"/>
              <a:t>new.department_id</a:t>
            </a:r>
            <a:r>
              <a:rPr lang="en-US" altLang="en-US" sz="1300" dirty="0"/>
              <a:t> </a:t>
            </a:r>
            <a:r>
              <a:rPr lang="en-US" altLang="en-US" sz="1300" b="1" dirty="0"/>
              <a:t>AND</a:t>
            </a:r>
            <a:r>
              <a:rPr lang="en-US" altLang="en-US" sz="1300" dirty="0"/>
              <a:t> :</a:t>
            </a:r>
            <a:r>
              <a:rPr lang="en-US" altLang="en-US" sz="1300" dirty="0" err="1"/>
              <a:t>old.salary</a:t>
            </a:r>
            <a:r>
              <a:rPr lang="en-US" altLang="en-US" sz="1300" dirty="0"/>
              <a:t> != :</a:t>
            </a:r>
            <a:r>
              <a:rPr lang="en-US" altLang="en-US" sz="1300" dirty="0" err="1"/>
              <a:t>new.salary</a:t>
            </a:r>
            <a:r>
              <a:rPr lang="en-US" altLang="en-US" sz="1300" dirty="0"/>
              <a:t>) </a:t>
            </a:r>
          </a:p>
          <a:p>
            <a:pPr lvl="2"/>
            <a:r>
              <a:rPr lang="en-US" altLang="en-US" sz="1300" b="1" dirty="0"/>
              <a:t>THEN UPDATE </a:t>
            </a:r>
            <a:r>
              <a:rPr lang="en-US" altLang="en-US" sz="1300" i="1" dirty="0"/>
              <a:t>departments</a:t>
            </a:r>
            <a:r>
              <a:rPr lang="en-US" altLang="en-US" sz="1300" dirty="0"/>
              <a:t> </a:t>
            </a:r>
          </a:p>
          <a:p>
            <a:pPr lvl="2"/>
            <a:r>
              <a:rPr lang="en-US" altLang="en-US" sz="1300" b="1" dirty="0"/>
              <a:t>SET</a:t>
            </a:r>
            <a:r>
              <a:rPr lang="en-US" altLang="en-US" sz="1300" dirty="0"/>
              <a:t> </a:t>
            </a:r>
            <a:r>
              <a:rPr lang="en-US" altLang="en-US" sz="1300" dirty="0" err="1"/>
              <a:t>total_salary</a:t>
            </a:r>
            <a:r>
              <a:rPr lang="en-US" altLang="en-US" sz="1300" dirty="0"/>
              <a:t> = </a:t>
            </a:r>
            <a:r>
              <a:rPr lang="en-US" altLang="en-US" sz="1300" dirty="0" err="1"/>
              <a:t>total_salary</a:t>
            </a:r>
            <a:r>
              <a:rPr lang="en-US" altLang="en-US" sz="1300" dirty="0"/>
              <a:t> - :</a:t>
            </a:r>
            <a:r>
              <a:rPr lang="en-US" altLang="en-US" sz="1300" dirty="0" err="1"/>
              <a:t>old.salary</a:t>
            </a:r>
            <a:r>
              <a:rPr lang="en-US" altLang="en-US" sz="1300" dirty="0"/>
              <a:t> + :</a:t>
            </a:r>
            <a:r>
              <a:rPr lang="en-US" altLang="en-US" sz="1300" dirty="0" err="1"/>
              <a:t>new.salary</a:t>
            </a:r>
            <a:endParaRPr lang="en-US" altLang="en-US" sz="1300" dirty="0"/>
          </a:p>
          <a:p>
            <a:pPr lvl="2"/>
            <a:r>
              <a:rPr lang="en-US" altLang="en-US" sz="1300" b="1" dirty="0"/>
              <a:t>WHERE</a:t>
            </a:r>
            <a:r>
              <a:rPr lang="en-US" altLang="en-US" sz="1300" dirty="0"/>
              <a:t> </a:t>
            </a:r>
            <a:r>
              <a:rPr lang="en-US" altLang="en-US" sz="1300" dirty="0" err="1"/>
              <a:t>department_id</a:t>
            </a:r>
            <a:r>
              <a:rPr lang="en-US" altLang="en-US" sz="1300" dirty="0"/>
              <a:t> = :</a:t>
            </a:r>
            <a:r>
              <a:rPr lang="en-US" altLang="en-US" sz="1300" dirty="0" err="1"/>
              <a:t>new.department_id</a:t>
            </a:r>
            <a:r>
              <a:rPr lang="en-US" altLang="en-US" sz="1300" dirty="0"/>
              <a:t>; </a:t>
            </a:r>
          </a:p>
          <a:p>
            <a:pPr lvl="1"/>
            <a:r>
              <a:rPr lang="en-US" altLang="en-US" sz="1300" b="1" dirty="0"/>
              <a:t>END IF</a:t>
            </a:r>
            <a:r>
              <a:rPr lang="en-US" altLang="en-US" sz="1300" dirty="0"/>
              <a:t>; </a:t>
            </a:r>
          </a:p>
          <a:p>
            <a:r>
              <a:rPr lang="en-US" altLang="en-US" sz="1300" b="1" dirty="0"/>
              <a:t> END//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875467-FD2F-4F14-B4B8-399D9C432135}"/>
              </a:ext>
            </a:extLst>
          </p:cNvPr>
          <p:cNvCxnSpPr>
            <a:cxnSpLocks/>
          </p:cNvCxnSpPr>
          <p:nvPr/>
        </p:nvCxnSpPr>
        <p:spPr>
          <a:xfrm>
            <a:off x="2907792" y="963168"/>
            <a:ext cx="274320" cy="316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501DA2-0EE6-45EE-B8DC-EFF33C9E9DAA}"/>
              </a:ext>
            </a:extLst>
          </p:cNvPr>
          <p:cNvCxnSpPr>
            <a:cxnSpLocks/>
          </p:cNvCxnSpPr>
          <p:nvPr/>
        </p:nvCxnSpPr>
        <p:spPr>
          <a:xfrm flipH="1">
            <a:off x="1603248" y="963168"/>
            <a:ext cx="1304544" cy="316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22C951C-D479-449D-86D2-537F130D2C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4760" y="675172"/>
          <a:ext cx="2784856" cy="1610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Bitmap Image" r:id="rId4" imgW="10462320" imgH="6058080" progId="Paint.Picture">
                  <p:embed/>
                </p:oleObj>
              </mc:Choice>
              <mc:Fallback>
                <p:oleObj name="Bitmap Image" r:id="rId4" imgW="10462320" imgH="6058080" progId="Paint.Picture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522C951C-D479-449D-86D2-537F130D2C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34760" y="675172"/>
                        <a:ext cx="2784856" cy="1610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E1ED7F1-FB35-4F65-8BC4-BE81FBF95C27}"/>
              </a:ext>
            </a:extLst>
          </p:cNvPr>
          <p:cNvSpPr txBox="1"/>
          <p:nvPr/>
        </p:nvSpPr>
        <p:spPr>
          <a:xfrm>
            <a:off x="6624143" y="2277402"/>
            <a:ext cx="2519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MySQL, Oracle and Postgres</a:t>
            </a:r>
          </a:p>
        </p:txBody>
      </p:sp>
    </p:spTree>
    <p:extLst>
      <p:ext uri="{BB962C8B-B14F-4D97-AF65-F5344CB8AC3E}">
        <p14:creationId xmlns:p14="http://schemas.microsoft.com/office/powerpoint/2010/main" val="2697752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385816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Trigger examples</a:t>
            </a:r>
            <a:endParaRPr lang="en-US" b="1" dirty="0"/>
          </a:p>
          <a:p>
            <a:pPr marL="800100" lvl="1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Create a trigger to </a:t>
            </a:r>
            <a:r>
              <a:rPr lang="en-US" altLang="en-US" b="1" dirty="0"/>
              <a:t>maintain</a:t>
            </a:r>
            <a:r>
              <a:rPr lang="en-US" altLang="en-US" dirty="0"/>
              <a:t> a new column in the departments table that stores the total salary of all members in a department</a:t>
            </a:r>
          </a:p>
          <a:p>
            <a:pPr marL="800100" lvl="1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Issues:</a:t>
            </a:r>
          </a:p>
          <a:p>
            <a:pPr marL="1257300" lvl="2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How to compute the current total salary?</a:t>
            </a:r>
          </a:p>
          <a:p>
            <a:pPr lvl="3" algn="just">
              <a:spcAft>
                <a:spcPts val="1000"/>
              </a:spcAft>
            </a:pPr>
            <a:r>
              <a:rPr lang="en-US" altLang="en-US" dirty="0"/>
              <a:t>1)</a:t>
            </a:r>
            <a:r>
              <a:rPr lang="en-US" altLang="en-US" b="1" dirty="0"/>
              <a:t> UPDATE </a:t>
            </a:r>
            <a:r>
              <a:rPr lang="en-US" altLang="en-US" i="1" dirty="0"/>
              <a:t>employees</a:t>
            </a:r>
            <a:r>
              <a:rPr lang="en-US" altLang="en-US" dirty="0"/>
              <a:t> </a:t>
            </a:r>
            <a:r>
              <a:rPr lang="en-US" altLang="en-US" b="1" dirty="0"/>
              <a:t>SET</a:t>
            </a:r>
            <a:r>
              <a:rPr lang="en-US" altLang="en-US" dirty="0"/>
              <a:t> </a:t>
            </a:r>
            <a:r>
              <a:rPr lang="en-US" altLang="en-US" i="1" dirty="0"/>
              <a:t>salary</a:t>
            </a:r>
            <a:r>
              <a:rPr lang="en-US" altLang="en-US" dirty="0"/>
              <a:t> = </a:t>
            </a:r>
            <a:r>
              <a:rPr lang="en-US" altLang="en-US" i="1" dirty="0"/>
              <a:t>salary</a:t>
            </a:r>
            <a:r>
              <a:rPr lang="en-US" altLang="en-US" dirty="0"/>
              <a:t>;  ?</a:t>
            </a:r>
          </a:p>
          <a:p>
            <a:pPr lvl="3" algn="just">
              <a:spcAft>
                <a:spcPts val="1000"/>
              </a:spcAft>
            </a:pPr>
            <a:r>
              <a:rPr lang="en-US" altLang="en-US" dirty="0"/>
              <a:t>2) </a:t>
            </a:r>
            <a:r>
              <a:rPr lang="en-US" altLang="en-US" b="1" dirty="0"/>
              <a:t>UPDATE </a:t>
            </a:r>
            <a:r>
              <a:rPr lang="en-US" altLang="en-US" i="1" dirty="0"/>
              <a:t>departments</a:t>
            </a:r>
            <a:r>
              <a:rPr lang="en-US" altLang="en-US" dirty="0"/>
              <a:t> </a:t>
            </a:r>
            <a:r>
              <a:rPr lang="en-US" altLang="en-US" b="1" dirty="0"/>
              <a:t>SET</a:t>
            </a:r>
            <a:r>
              <a:rPr lang="en-US" altLang="en-US" dirty="0"/>
              <a:t> </a:t>
            </a:r>
            <a:r>
              <a:rPr lang="en-US" altLang="en-US" i="1" dirty="0" err="1"/>
              <a:t>total_salary</a:t>
            </a:r>
            <a:r>
              <a:rPr lang="en-US" altLang="en-US" dirty="0"/>
              <a:t> = 0;  then 1) ?</a:t>
            </a:r>
          </a:p>
          <a:p>
            <a:pPr lvl="2" algn="just">
              <a:spcAft>
                <a:spcPts val="1000"/>
              </a:spcAft>
            </a:pPr>
            <a:endParaRPr lang="en-US" altLang="en-US" dirty="0"/>
          </a:p>
          <a:p>
            <a:pPr lvl="2" algn="just">
              <a:spcAft>
                <a:spcPts val="1000"/>
              </a:spcAft>
            </a:pPr>
            <a:r>
              <a:rPr lang="en-US" altLang="en-US" sz="1600" dirty="0" err="1"/>
              <a:t>total_salary</a:t>
            </a:r>
            <a:r>
              <a:rPr lang="en-US" altLang="en-US" sz="1600" dirty="0"/>
              <a:t> is null  …  </a:t>
            </a:r>
            <a:r>
              <a:rPr lang="en-US" altLang="en-US" sz="1600" dirty="0" err="1"/>
              <a:t>total_salary</a:t>
            </a:r>
            <a:r>
              <a:rPr lang="en-US" altLang="en-US" sz="1600" dirty="0"/>
              <a:t> + :</a:t>
            </a:r>
            <a:r>
              <a:rPr lang="en-US" altLang="en-US" sz="1600" dirty="0" err="1"/>
              <a:t>new.salary</a:t>
            </a:r>
            <a:r>
              <a:rPr lang="en-US" altLang="en-US" sz="1600" dirty="0"/>
              <a:t> will be null</a:t>
            </a:r>
          </a:p>
          <a:p>
            <a:pPr lvl="2" algn="just">
              <a:spcAft>
                <a:spcPts val="1000"/>
              </a:spcAft>
            </a:pPr>
            <a:r>
              <a:rPr lang="en-US" altLang="en-US" sz="1600" i="1" dirty="0"/>
              <a:t>salary</a:t>
            </a:r>
            <a:r>
              <a:rPr lang="en-US" altLang="en-US" sz="1600" dirty="0"/>
              <a:t> = </a:t>
            </a:r>
            <a:r>
              <a:rPr lang="en-US" altLang="en-US" sz="1600" i="1" dirty="0"/>
              <a:t>salary  … </a:t>
            </a:r>
            <a:r>
              <a:rPr lang="en-US" altLang="en-US" sz="1600" dirty="0"/>
              <a:t>will execute the trigger, but no condition is satisfied</a:t>
            </a:r>
          </a:p>
          <a:p>
            <a:pPr lvl="2" algn="just">
              <a:spcAft>
                <a:spcPts val="1000"/>
              </a:spcAft>
            </a:pPr>
            <a:r>
              <a:rPr lang="en-US" altLang="en-US" sz="1600" dirty="0"/>
              <a:t>TROLOLOLOL</a:t>
            </a:r>
          </a:p>
        </p:txBody>
      </p:sp>
    </p:spTree>
    <p:extLst>
      <p:ext uri="{BB962C8B-B14F-4D97-AF65-F5344CB8AC3E}">
        <p14:creationId xmlns:p14="http://schemas.microsoft.com/office/powerpoint/2010/main" val="3414496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683333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Trigger examples</a:t>
            </a:r>
            <a:endParaRPr lang="en-US" b="1" dirty="0"/>
          </a:p>
          <a:p>
            <a:pPr marL="800100" lvl="1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Create a trigger to </a:t>
            </a:r>
            <a:r>
              <a:rPr lang="en-US" altLang="en-US" b="1" dirty="0"/>
              <a:t>maintain</a:t>
            </a:r>
            <a:r>
              <a:rPr lang="en-US" altLang="en-US" dirty="0"/>
              <a:t> a new column in the departments table that stores the total salary of all members in a department</a:t>
            </a:r>
          </a:p>
          <a:p>
            <a:pPr marL="800100" lvl="1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Issues:</a:t>
            </a:r>
          </a:p>
          <a:p>
            <a:pPr marL="1257300" lvl="2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How to compute the current total salary?</a:t>
            </a:r>
          </a:p>
          <a:p>
            <a:pPr lvl="4" algn="just"/>
            <a:r>
              <a:rPr lang="en-US" altLang="en-US" b="1" dirty="0"/>
              <a:t>UPDATE</a:t>
            </a:r>
            <a:r>
              <a:rPr lang="en-US" altLang="en-US" dirty="0"/>
              <a:t> </a:t>
            </a:r>
            <a:r>
              <a:rPr lang="en-US" altLang="en-US" i="1" dirty="0"/>
              <a:t>departments</a:t>
            </a:r>
            <a:r>
              <a:rPr lang="en-US" altLang="en-US" dirty="0"/>
              <a:t> d</a:t>
            </a:r>
          </a:p>
          <a:p>
            <a:pPr lvl="4" algn="just"/>
            <a:r>
              <a:rPr lang="en-US" altLang="en-US" b="1" dirty="0"/>
              <a:t>SET</a:t>
            </a:r>
            <a:r>
              <a:rPr lang="en-US" altLang="en-US" dirty="0"/>
              <a:t> </a:t>
            </a:r>
            <a:r>
              <a:rPr lang="en-US" altLang="en-US" i="1" dirty="0" err="1"/>
              <a:t>d.total_salary</a:t>
            </a:r>
            <a:r>
              <a:rPr lang="en-US" altLang="en-US" dirty="0"/>
              <a:t> =</a:t>
            </a:r>
          </a:p>
          <a:p>
            <a:pPr lvl="5" algn="just"/>
            <a:r>
              <a:rPr lang="en-US" altLang="en-US" dirty="0"/>
              <a:t>(</a:t>
            </a:r>
            <a:r>
              <a:rPr lang="en-US" altLang="en-US" b="1" dirty="0"/>
              <a:t>SELECT</a:t>
            </a:r>
            <a:r>
              <a:rPr lang="en-US" altLang="en-US" dirty="0"/>
              <a:t> sum(</a:t>
            </a:r>
            <a:r>
              <a:rPr lang="en-US" altLang="en-US" i="1" dirty="0" err="1"/>
              <a:t>e.salary</a:t>
            </a:r>
            <a:r>
              <a:rPr lang="en-US" altLang="en-US" dirty="0"/>
              <a:t>) </a:t>
            </a:r>
            <a:r>
              <a:rPr lang="en-US" altLang="en-US" b="1" dirty="0"/>
              <a:t>FROM</a:t>
            </a:r>
            <a:r>
              <a:rPr lang="en-US" altLang="en-US" dirty="0"/>
              <a:t> employees e</a:t>
            </a:r>
          </a:p>
          <a:p>
            <a:pPr lvl="5" algn="just"/>
            <a:r>
              <a:rPr lang="en-US" altLang="en-US" b="1" dirty="0"/>
              <a:t>WHERE</a:t>
            </a:r>
            <a:r>
              <a:rPr lang="en-US" altLang="en-US" dirty="0"/>
              <a:t> </a:t>
            </a:r>
            <a:r>
              <a:rPr lang="en-US" altLang="en-US" i="1" dirty="0" err="1"/>
              <a:t>d.department_id</a:t>
            </a:r>
            <a:r>
              <a:rPr lang="en-US" altLang="en-US" dirty="0"/>
              <a:t> = </a:t>
            </a:r>
            <a:r>
              <a:rPr lang="en-US" altLang="en-US" i="1" dirty="0" err="1"/>
              <a:t>e.department_id</a:t>
            </a:r>
            <a:r>
              <a:rPr lang="en-US" altLang="en-US" dirty="0"/>
              <a:t>);</a:t>
            </a:r>
          </a:p>
          <a:p>
            <a:pPr lvl="2" algn="just">
              <a:spcAft>
                <a:spcPts val="1000"/>
              </a:spcAft>
            </a:pPr>
            <a:endParaRPr lang="en-US" altLang="en-US" dirty="0"/>
          </a:p>
          <a:p>
            <a:pPr marL="1257300" lvl="2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What if inserting/updating wrong department ID? Referential integrity</a:t>
            </a:r>
          </a:p>
          <a:p>
            <a:pPr marL="1257300" lvl="2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What if adding an employee/department for the first time?</a:t>
            </a:r>
          </a:p>
          <a:p>
            <a:pPr lvl="3" algn="just">
              <a:spcAft>
                <a:spcPts val="1000"/>
              </a:spcAft>
            </a:pPr>
            <a:r>
              <a:rPr lang="en-US" altLang="en-US" dirty="0"/>
              <a:t>Column </a:t>
            </a:r>
            <a:r>
              <a:rPr lang="en-US" altLang="en-US" dirty="0" err="1"/>
              <a:t>total_salary</a:t>
            </a:r>
            <a:r>
              <a:rPr lang="en-US" altLang="en-US" dirty="0"/>
              <a:t> is NULL! Triggers in the example are </a:t>
            </a:r>
            <a:r>
              <a:rPr lang="en-US" altLang="en-US" u="sng" dirty="0"/>
              <a:t>incomplete</a:t>
            </a:r>
          </a:p>
        </p:txBody>
      </p:sp>
    </p:spTree>
    <p:extLst>
      <p:ext uri="{BB962C8B-B14F-4D97-AF65-F5344CB8AC3E}">
        <p14:creationId xmlns:p14="http://schemas.microsoft.com/office/powerpoint/2010/main" val="2205044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2764859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Trigger exercise</a:t>
            </a:r>
            <a:endParaRPr lang="en-US" b="1" dirty="0"/>
          </a:p>
          <a:p>
            <a:pPr marL="800100" lvl="1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Create a trigger to increase the salary (+5% of current salary) of the employees belonging to a department every time an employee joins that department</a:t>
            </a:r>
          </a:p>
          <a:p>
            <a:pPr marL="800100" lvl="1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800100" lvl="1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Identify conditions to execute the trigger</a:t>
            </a:r>
          </a:p>
          <a:p>
            <a:pPr marL="800100" lvl="1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Identify actions using new and old references</a:t>
            </a:r>
          </a:p>
          <a:p>
            <a:pPr marL="800100" lvl="1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Merge conditions with common actions</a:t>
            </a:r>
          </a:p>
        </p:txBody>
      </p:sp>
    </p:spTree>
    <p:extLst>
      <p:ext uri="{BB962C8B-B14F-4D97-AF65-F5344CB8AC3E}">
        <p14:creationId xmlns:p14="http://schemas.microsoft.com/office/powerpoint/2010/main" val="750477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1143903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Trigger exercise</a:t>
            </a:r>
            <a:endParaRPr lang="en-US" b="1" dirty="0"/>
          </a:p>
          <a:p>
            <a:pPr marL="800100" lvl="1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Create a trigger to increase the salary (+5% of current salary) of the employees belonging to a department every time an employee joins that department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5C8C31-CEF7-477C-9B28-BA460048198E}"/>
              </a:ext>
            </a:extLst>
          </p:cNvPr>
          <p:cNvSpPr/>
          <p:nvPr/>
        </p:nvSpPr>
        <p:spPr>
          <a:xfrm>
            <a:off x="4177250" y="1815876"/>
            <a:ext cx="4942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CREATE</a:t>
            </a:r>
            <a:r>
              <a:rPr lang="en-US" sz="1600" dirty="0"/>
              <a:t> </a:t>
            </a:r>
            <a:r>
              <a:rPr lang="en-US" sz="1600" b="1" dirty="0"/>
              <a:t>TRIGGER</a:t>
            </a:r>
            <a:r>
              <a:rPr lang="en-US" sz="1600" dirty="0"/>
              <a:t> </a:t>
            </a:r>
            <a:r>
              <a:rPr lang="en-US" sz="1600" dirty="0" err="1"/>
              <a:t>update_salary_update</a:t>
            </a:r>
            <a:endParaRPr lang="en-US" sz="1600" dirty="0"/>
          </a:p>
          <a:p>
            <a:r>
              <a:rPr lang="en-US" sz="1600" b="1" dirty="0"/>
              <a:t>AFTER</a:t>
            </a:r>
            <a:r>
              <a:rPr lang="en-US" sz="1600" dirty="0"/>
              <a:t> </a:t>
            </a:r>
            <a:r>
              <a:rPr lang="en-US" sz="1600" b="1" dirty="0"/>
              <a:t>UPDATE</a:t>
            </a:r>
            <a:r>
              <a:rPr lang="en-US" sz="1600" dirty="0"/>
              <a:t> </a:t>
            </a:r>
            <a:r>
              <a:rPr lang="en-US" sz="1600" b="1" dirty="0"/>
              <a:t>ON</a:t>
            </a:r>
            <a:r>
              <a:rPr lang="en-US" sz="1600" dirty="0"/>
              <a:t> employees</a:t>
            </a:r>
          </a:p>
          <a:p>
            <a:r>
              <a:rPr lang="en-US" sz="1600" b="1" dirty="0"/>
              <a:t>FOR</a:t>
            </a:r>
            <a:r>
              <a:rPr lang="en-US" sz="1600" dirty="0"/>
              <a:t> </a:t>
            </a:r>
            <a:r>
              <a:rPr lang="en-US" sz="1600" b="1" dirty="0"/>
              <a:t>EACH</a:t>
            </a:r>
            <a:r>
              <a:rPr lang="en-US" sz="1600" dirty="0"/>
              <a:t> </a:t>
            </a:r>
            <a:r>
              <a:rPr lang="en-US" sz="1600" b="1" dirty="0"/>
              <a:t>ROW</a:t>
            </a:r>
          </a:p>
          <a:p>
            <a:r>
              <a:rPr lang="en-US" sz="1600" b="1" dirty="0"/>
              <a:t>BEGIN</a:t>
            </a:r>
            <a:r>
              <a:rPr lang="en-US" sz="1600" dirty="0"/>
              <a:t> </a:t>
            </a:r>
          </a:p>
          <a:p>
            <a:r>
              <a:rPr lang="en-US" sz="1600" dirty="0"/>
              <a:t>	</a:t>
            </a:r>
            <a:r>
              <a:rPr lang="en-US" sz="1600" b="1" dirty="0"/>
              <a:t>IF</a:t>
            </a:r>
            <a:r>
              <a:rPr lang="en-US" sz="1600" dirty="0"/>
              <a:t>(</a:t>
            </a:r>
            <a:r>
              <a:rPr lang="en-US" sz="1600" dirty="0" err="1"/>
              <a:t>new.department_id</a:t>
            </a:r>
            <a:r>
              <a:rPr lang="en-US" sz="1600" dirty="0"/>
              <a:t> &lt;&gt; </a:t>
            </a:r>
            <a:r>
              <a:rPr lang="en-US" sz="1600" dirty="0" err="1"/>
              <a:t>old.department_id</a:t>
            </a:r>
            <a:r>
              <a:rPr lang="en-US" sz="1600" dirty="0"/>
              <a:t>) </a:t>
            </a:r>
            <a:r>
              <a:rPr lang="en-US" sz="1600" b="1" dirty="0"/>
              <a:t>THEN</a:t>
            </a:r>
          </a:p>
          <a:p>
            <a:r>
              <a:rPr lang="en-US" sz="1600" dirty="0"/>
              <a:t>		</a:t>
            </a:r>
            <a:r>
              <a:rPr lang="en-US" sz="1600" b="1" dirty="0"/>
              <a:t>UPDATE</a:t>
            </a:r>
            <a:r>
              <a:rPr lang="en-US" sz="1600" dirty="0"/>
              <a:t> employees  </a:t>
            </a:r>
            <a:r>
              <a:rPr lang="en-US" sz="1600" b="1" dirty="0"/>
              <a:t>SET</a:t>
            </a:r>
            <a:r>
              <a:rPr lang="en-US" sz="1600" dirty="0"/>
              <a:t> salary = salary*1.05</a:t>
            </a:r>
          </a:p>
          <a:p>
            <a:r>
              <a:rPr lang="en-US" sz="1600" dirty="0"/>
              <a:t>		</a:t>
            </a:r>
            <a:r>
              <a:rPr lang="en-US" sz="1600" b="1" dirty="0"/>
              <a:t>WHERE</a:t>
            </a:r>
            <a:r>
              <a:rPr lang="en-US" sz="1600" dirty="0"/>
              <a:t> </a:t>
            </a:r>
            <a:r>
              <a:rPr lang="en-US" sz="1600" dirty="0" err="1"/>
              <a:t>department_id</a:t>
            </a:r>
            <a:r>
              <a:rPr lang="en-US" sz="1600" dirty="0"/>
              <a:t> = </a:t>
            </a:r>
            <a:r>
              <a:rPr lang="en-US" sz="1600" dirty="0" err="1"/>
              <a:t>new.department_id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b="1" dirty="0"/>
              <a:t>END</a:t>
            </a:r>
            <a:r>
              <a:rPr lang="en-US" sz="1600" dirty="0"/>
              <a:t> </a:t>
            </a:r>
            <a:r>
              <a:rPr lang="en-US" sz="1600" b="1" dirty="0"/>
              <a:t>IF</a:t>
            </a:r>
            <a:r>
              <a:rPr lang="en-US" sz="1600" dirty="0"/>
              <a:t>;</a:t>
            </a:r>
          </a:p>
          <a:p>
            <a:r>
              <a:rPr lang="en-US" sz="1600" b="1" dirty="0"/>
              <a:t>END//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23E82D-4D57-41CC-BE41-F417AC71C146}"/>
              </a:ext>
            </a:extLst>
          </p:cNvPr>
          <p:cNvSpPr/>
          <p:nvPr/>
        </p:nvSpPr>
        <p:spPr>
          <a:xfrm>
            <a:off x="168697" y="1815876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en-US" sz="1600" b="1" dirty="0"/>
              <a:t>CREATE</a:t>
            </a:r>
            <a:r>
              <a:rPr lang="en-US" altLang="en-US" sz="1600" dirty="0"/>
              <a:t> </a:t>
            </a:r>
            <a:r>
              <a:rPr lang="en-US" altLang="en-US" sz="1600" b="1" dirty="0"/>
              <a:t>TRIGGER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update_salary_insert</a:t>
            </a:r>
            <a:r>
              <a:rPr lang="en-US" altLang="en-US" sz="1600" dirty="0"/>
              <a:t> </a:t>
            </a:r>
          </a:p>
          <a:p>
            <a:pPr algn="just"/>
            <a:r>
              <a:rPr lang="en-US" altLang="en-US" sz="1600" b="1" dirty="0"/>
              <a:t>AFTER</a:t>
            </a:r>
            <a:r>
              <a:rPr lang="en-US" altLang="en-US" sz="1600" dirty="0"/>
              <a:t> </a:t>
            </a:r>
            <a:r>
              <a:rPr lang="en-US" altLang="en-US" sz="1600" b="1" dirty="0"/>
              <a:t>INSERT</a:t>
            </a:r>
            <a:r>
              <a:rPr lang="en-US" altLang="en-US" sz="1600" dirty="0"/>
              <a:t> </a:t>
            </a:r>
            <a:r>
              <a:rPr lang="en-US" altLang="en-US" sz="1600" b="1" dirty="0"/>
              <a:t>ON</a:t>
            </a:r>
            <a:r>
              <a:rPr lang="en-US" altLang="en-US" sz="1600" dirty="0"/>
              <a:t> employees</a:t>
            </a:r>
          </a:p>
          <a:p>
            <a:pPr algn="just"/>
            <a:r>
              <a:rPr lang="en-US" altLang="en-US" sz="1600" b="1" dirty="0"/>
              <a:t>FOR</a:t>
            </a:r>
            <a:r>
              <a:rPr lang="en-US" altLang="en-US" sz="1600" dirty="0"/>
              <a:t> </a:t>
            </a:r>
            <a:r>
              <a:rPr lang="en-US" altLang="en-US" sz="1600" b="1" dirty="0"/>
              <a:t>EACH</a:t>
            </a:r>
            <a:r>
              <a:rPr lang="en-US" altLang="en-US" sz="1600" dirty="0"/>
              <a:t> </a:t>
            </a:r>
            <a:r>
              <a:rPr lang="en-US" altLang="en-US" sz="1600" b="1" dirty="0"/>
              <a:t>ROW</a:t>
            </a:r>
          </a:p>
          <a:p>
            <a:pPr algn="just"/>
            <a:r>
              <a:rPr lang="en-US" altLang="en-US" sz="1600" b="1" dirty="0"/>
              <a:t>BEGIN</a:t>
            </a:r>
            <a:r>
              <a:rPr lang="en-US" altLang="en-US" sz="1600" dirty="0"/>
              <a:t> </a:t>
            </a:r>
          </a:p>
          <a:p>
            <a:pPr algn="just"/>
            <a:r>
              <a:rPr lang="en-US" altLang="en-US" sz="1600" dirty="0"/>
              <a:t>	</a:t>
            </a:r>
            <a:r>
              <a:rPr lang="en-US" altLang="en-US" sz="1600" b="1" dirty="0"/>
              <a:t>UPDATE</a:t>
            </a:r>
            <a:r>
              <a:rPr lang="en-US" altLang="en-US" sz="1600" dirty="0"/>
              <a:t> employees </a:t>
            </a:r>
          </a:p>
          <a:p>
            <a:pPr algn="just"/>
            <a:r>
              <a:rPr lang="en-US" altLang="en-US" sz="1600" dirty="0"/>
              <a:t>	</a:t>
            </a:r>
            <a:r>
              <a:rPr lang="en-US" altLang="en-US" sz="1600" b="1" dirty="0"/>
              <a:t>SET</a:t>
            </a:r>
            <a:r>
              <a:rPr lang="en-US" altLang="en-US" sz="1600" dirty="0"/>
              <a:t> salary = salary*1.05</a:t>
            </a:r>
          </a:p>
          <a:p>
            <a:pPr algn="just"/>
            <a:r>
              <a:rPr lang="en-US" altLang="en-US" sz="1600" dirty="0"/>
              <a:t>	</a:t>
            </a:r>
            <a:r>
              <a:rPr lang="en-US" altLang="en-US" sz="1600" b="1" dirty="0"/>
              <a:t>WHERE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department_id</a:t>
            </a:r>
            <a:r>
              <a:rPr lang="en-US" altLang="en-US" sz="1600" dirty="0"/>
              <a:t> = </a:t>
            </a:r>
            <a:r>
              <a:rPr lang="en-US" altLang="en-US" sz="1600" dirty="0" err="1"/>
              <a:t>new.department_id</a:t>
            </a:r>
            <a:r>
              <a:rPr lang="en-US" altLang="en-US" sz="1600" dirty="0"/>
              <a:t>;</a:t>
            </a:r>
          </a:p>
          <a:p>
            <a:pPr algn="just"/>
            <a:r>
              <a:rPr lang="en-US" altLang="en-US" sz="1600" b="1" dirty="0"/>
              <a:t>END//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5F5FCC-57DC-4A6B-9B7F-485A240C94AF}"/>
              </a:ext>
            </a:extLst>
          </p:cNvPr>
          <p:cNvSpPr/>
          <p:nvPr/>
        </p:nvSpPr>
        <p:spPr>
          <a:xfrm>
            <a:off x="538700" y="4501634"/>
            <a:ext cx="806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Triggers </a:t>
            </a:r>
            <a:r>
              <a:rPr lang="en-US" dirty="0">
                <a:solidFill>
                  <a:srgbClr val="00B050"/>
                </a:solidFill>
              </a:rPr>
              <a:t>compile</a:t>
            </a:r>
            <a:r>
              <a:rPr lang="en-US" dirty="0"/>
              <a:t> and everything looks </a:t>
            </a:r>
            <a:r>
              <a:rPr lang="en-US" dirty="0">
                <a:solidFill>
                  <a:srgbClr val="00B050"/>
                </a:solidFill>
              </a:rPr>
              <a:t>good</a:t>
            </a:r>
            <a:r>
              <a:rPr lang="en-US" dirty="0"/>
              <a:t>. Let’s run something to execute them</a:t>
            </a:r>
          </a:p>
        </p:txBody>
      </p:sp>
    </p:spTree>
    <p:extLst>
      <p:ext uri="{BB962C8B-B14F-4D97-AF65-F5344CB8AC3E}">
        <p14:creationId xmlns:p14="http://schemas.microsoft.com/office/powerpoint/2010/main" val="155201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C69344-2F68-41E2-B25B-FF2F5F966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74" y="0"/>
            <a:ext cx="8236052" cy="514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F6564D83-2139-E234-1438-45D5871FE398}"/>
                  </a:ext>
                </a:extLst>
              </p14:cNvPr>
              <p14:cNvContentPartPr/>
              <p14:nvPr/>
            </p14:nvContentPartPr>
            <p14:xfrm>
              <a:off x="2077604" y="192240"/>
              <a:ext cx="565560" cy="3056040"/>
            </p14:xfrm>
          </p:contentPart>
        </mc:Choice>
        <mc:Fallback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F6564D83-2139-E234-1438-45D5871FE3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2124" y="176760"/>
                <a:ext cx="596160" cy="30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B44C8E0-4A64-93DC-F9A4-F8ABD4338968}"/>
                  </a:ext>
                </a:extLst>
              </p14:cNvPr>
              <p14:cNvContentPartPr/>
              <p14:nvPr/>
            </p14:nvContentPartPr>
            <p14:xfrm>
              <a:off x="302084" y="109800"/>
              <a:ext cx="1324800" cy="258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B44C8E0-4A64-93DC-F9A4-F8ABD43389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6964" y="94320"/>
                <a:ext cx="13554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A67DF293-9E85-E7C7-D6E2-7B9FD58609FF}"/>
                  </a:ext>
                </a:extLst>
              </p14:cNvPr>
              <p14:cNvContentPartPr/>
              <p14:nvPr/>
            </p14:nvContentPartPr>
            <p14:xfrm>
              <a:off x="255644" y="2068920"/>
              <a:ext cx="203400" cy="129600"/>
            </p14:xfrm>
          </p:contentPart>
        </mc:Choice>
        <mc:Fallback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A67DF293-9E85-E7C7-D6E2-7B9FD58609F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0524" y="2053800"/>
                <a:ext cx="2340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09036A5-2FD2-1B0A-7661-4EF7F0FB178D}"/>
                  </a:ext>
                </a:extLst>
              </p14:cNvPr>
              <p14:cNvContentPartPr/>
              <p14:nvPr/>
            </p14:nvContentPartPr>
            <p14:xfrm>
              <a:off x="302253" y="2162349"/>
              <a:ext cx="1308240" cy="341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09036A5-2FD2-1B0A-7661-4EF7F0FB178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6773" y="2147229"/>
                <a:ext cx="133884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6EBDA1CC-4301-FF2C-EF6A-E4801FC3C8F7}"/>
                  </a:ext>
                </a:extLst>
              </p14:cNvPr>
              <p14:cNvContentPartPr/>
              <p14:nvPr/>
            </p14:nvContentPartPr>
            <p14:xfrm>
              <a:off x="227733" y="3070629"/>
              <a:ext cx="251640" cy="182880"/>
            </p14:xfrm>
          </p:contentPart>
        </mc:Choice>
        <mc:Fallback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6EBDA1CC-4301-FF2C-EF6A-E4801FC3C8F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2613" y="3055509"/>
                <a:ext cx="2822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FF8C571F-3014-BCB3-A7E2-47D105F630BA}"/>
                  </a:ext>
                </a:extLst>
              </p14:cNvPr>
              <p14:cNvContentPartPr/>
              <p14:nvPr/>
            </p14:nvContentPartPr>
            <p14:xfrm>
              <a:off x="299373" y="2308149"/>
              <a:ext cx="170640" cy="684360"/>
            </p14:xfrm>
          </p:contentPart>
        </mc:Choice>
        <mc:Fallback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FF8C571F-3014-BCB3-A7E2-47D105F630B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4253" y="2292677"/>
                <a:ext cx="201240" cy="714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87D64B65-318B-5C24-ECE6-7C8C13D6963C}"/>
                  </a:ext>
                </a:extLst>
              </p14:cNvPr>
              <p14:cNvContentPartPr/>
              <p14:nvPr/>
            </p14:nvContentPartPr>
            <p14:xfrm>
              <a:off x="513573" y="2572389"/>
              <a:ext cx="1539000" cy="205920"/>
            </p14:xfrm>
          </p:contentPart>
        </mc:Choice>
        <mc:Fallback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87D64B65-318B-5C24-ECE6-7C8C13D6963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8453" y="2557269"/>
                <a:ext cx="15692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7EEED989-2F65-A555-CC7E-809FB6710FDD}"/>
                  </a:ext>
                </a:extLst>
              </p14:cNvPr>
              <p14:cNvContentPartPr/>
              <p14:nvPr/>
            </p14:nvContentPartPr>
            <p14:xfrm>
              <a:off x="913173" y="2703789"/>
              <a:ext cx="870480" cy="184320"/>
            </p14:xfrm>
          </p:contentPart>
        </mc:Choice>
        <mc:Fallback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7EEED989-2F65-A555-CC7E-809FB6710FD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98047" y="2688669"/>
                <a:ext cx="901093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9E85251-ED40-8969-A08E-17A101920DA5}"/>
                  </a:ext>
                </a:extLst>
              </p14:cNvPr>
              <p14:cNvContentPartPr/>
              <p14:nvPr/>
            </p14:nvContentPartPr>
            <p14:xfrm>
              <a:off x="1093533" y="3201590"/>
              <a:ext cx="511560" cy="258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9E85251-ED40-8969-A08E-17A101920DA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8413" y="3186110"/>
                <a:ext cx="54180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E068FD6-61A4-D50F-B81C-39DDA36EDBFA}"/>
                  </a:ext>
                </a:extLst>
              </p14:cNvPr>
              <p14:cNvContentPartPr/>
              <p14:nvPr/>
            </p14:nvContentPartPr>
            <p14:xfrm>
              <a:off x="412413" y="4451510"/>
              <a:ext cx="1014120" cy="206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E068FD6-61A4-D50F-B81C-39DDA36EDBF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96933" y="4436030"/>
                <a:ext cx="10443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3A9796B-5BBA-2CB0-33EF-DDF46813B56C}"/>
                  </a:ext>
                </a:extLst>
              </p14:cNvPr>
              <p14:cNvContentPartPr/>
              <p14:nvPr/>
            </p14:nvContentPartPr>
            <p14:xfrm>
              <a:off x="1157253" y="3182510"/>
              <a:ext cx="398160" cy="280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3A9796B-5BBA-2CB0-33EF-DDF46813B56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42133" y="3167390"/>
                <a:ext cx="42876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30E0C26-8065-282D-0B3C-1FCC743682CF}"/>
                  </a:ext>
                </a:extLst>
              </p14:cNvPr>
              <p14:cNvContentPartPr/>
              <p14:nvPr/>
            </p14:nvContentPartPr>
            <p14:xfrm>
              <a:off x="282813" y="4511990"/>
              <a:ext cx="44280" cy="566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30E0C26-8065-282D-0B3C-1FCC743682C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67693" y="4496510"/>
                <a:ext cx="7488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6B5F8D6-5915-6007-23C7-C6FDAE9CA34E}"/>
                  </a:ext>
                </a:extLst>
              </p14:cNvPr>
              <p14:cNvContentPartPr/>
              <p14:nvPr/>
            </p14:nvContentPartPr>
            <p14:xfrm>
              <a:off x="2209533" y="4500830"/>
              <a:ext cx="74160" cy="684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6B5F8D6-5915-6007-23C7-C6FDAE9CA34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194053" y="4485710"/>
                <a:ext cx="104760" cy="71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7F73F23-8E85-CB42-36CD-F5C1A15274E7}"/>
                  </a:ext>
                </a:extLst>
              </p14:cNvPr>
              <p14:cNvContentPartPr/>
              <p14:nvPr/>
            </p14:nvContentPartPr>
            <p14:xfrm>
              <a:off x="2151573" y="4522790"/>
              <a:ext cx="299880" cy="637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7F73F23-8E85-CB42-36CD-F5C1A15274E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36093" y="4507670"/>
                <a:ext cx="33048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C31D8C3E-E6AD-5352-F163-80EBA5BF7191}"/>
                  </a:ext>
                </a:extLst>
              </p14:cNvPr>
              <p14:cNvContentPartPr/>
              <p14:nvPr/>
            </p14:nvContentPartPr>
            <p14:xfrm>
              <a:off x="2229333" y="4600190"/>
              <a:ext cx="178200" cy="343440"/>
            </p14:xfrm>
          </p:contentPart>
        </mc:Choice>
        <mc:Fallback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C31D8C3E-E6AD-5352-F163-80EBA5BF719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14213" y="4584710"/>
                <a:ext cx="208440" cy="37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936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1328569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Mutating table</a:t>
            </a:r>
            <a:endParaRPr lang="en-US" b="1" dirty="0"/>
          </a:p>
          <a:p>
            <a:pPr algn="just"/>
            <a:r>
              <a:rPr lang="en-US" altLang="en-US" sz="1600" dirty="0"/>
              <a:t>A </a:t>
            </a:r>
            <a:r>
              <a:rPr lang="en-US" altLang="en-US" sz="1600" b="1" dirty="0"/>
              <a:t>mutating table </a:t>
            </a:r>
            <a:r>
              <a:rPr lang="en-US" altLang="en-US" sz="1600" dirty="0"/>
              <a:t>is a table that is currently being modified by an update, delete, or insert statement. When a trigger tries to reference a table that is in state of flux (being changed), it is considered "mutating", and raises an error.</a:t>
            </a:r>
            <a:endParaRPr lang="en-US" altLang="en-US" sz="200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8A73AB10-23D1-4568-A994-BCD5F0D1F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6" y="4521891"/>
            <a:ext cx="7379224" cy="468026"/>
          </a:xfrm>
          <a:prstGeom prst="rect">
            <a:avLst/>
          </a:prstGeom>
          <a:solidFill>
            <a:srgbClr val="FFC0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#1442 - Can't update table 'employees' in stored function/trigger because it is already used by statement which invoked this stored function/trigger.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CB41C8-8DB9-4DB6-8BDE-51B940CC2A24}"/>
              </a:ext>
            </a:extLst>
          </p:cNvPr>
          <p:cNvSpPr/>
          <p:nvPr/>
        </p:nvSpPr>
        <p:spPr>
          <a:xfrm>
            <a:off x="4177250" y="2062367"/>
            <a:ext cx="4942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CREATE</a:t>
            </a:r>
            <a:r>
              <a:rPr lang="en-US" sz="1600" dirty="0"/>
              <a:t> </a:t>
            </a:r>
            <a:r>
              <a:rPr lang="en-US" sz="1600" b="1" dirty="0"/>
              <a:t>TRIGGER</a:t>
            </a:r>
            <a:r>
              <a:rPr lang="en-US" sz="1600" dirty="0"/>
              <a:t> </a:t>
            </a:r>
            <a:r>
              <a:rPr lang="en-US" sz="1600" dirty="0" err="1"/>
              <a:t>update_salary_update</a:t>
            </a:r>
            <a:endParaRPr lang="en-US" sz="1600" dirty="0"/>
          </a:p>
          <a:p>
            <a:r>
              <a:rPr lang="en-US" sz="1600" b="1" dirty="0">
                <a:solidFill>
                  <a:srgbClr val="FF0000"/>
                </a:solidFill>
              </a:rPr>
              <a:t>AFTER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UPDATE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ON</a:t>
            </a:r>
            <a:r>
              <a:rPr lang="en-US" sz="1600" dirty="0">
                <a:solidFill>
                  <a:srgbClr val="FF0000"/>
                </a:solidFill>
              </a:rPr>
              <a:t> employees</a:t>
            </a:r>
          </a:p>
          <a:p>
            <a:r>
              <a:rPr lang="en-US" sz="1600" b="1" dirty="0"/>
              <a:t>FOR</a:t>
            </a:r>
            <a:r>
              <a:rPr lang="en-US" sz="1600" dirty="0"/>
              <a:t> </a:t>
            </a:r>
            <a:r>
              <a:rPr lang="en-US" sz="1600" b="1" dirty="0"/>
              <a:t>EACH</a:t>
            </a:r>
            <a:r>
              <a:rPr lang="en-US" sz="1600" dirty="0"/>
              <a:t> </a:t>
            </a:r>
            <a:r>
              <a:rPr lang="en-US" sz="1600" b="1" dirty="0"/>
              <a:t>ROW</a:t>
            </a:r>
          </a:p>
          <a:p>
            <a:r>
              <a:rPr lang="en-US" sz="1600" b="1" dirty="0"/>
              <a:t>BEGIN</a:t>
            </a:r>
            <a:r>
              <a:rPr lang="en-US" sz="1600" dirty="0"/>
              <a:t> </a:t>
            </a:r>
          </a:p>
          <a:p>
            <a:r>
              <a:rPr lang="en-US" sz="1600" dirty="0"/>
              <a:t>	</a:t>
            </a:r>
            <a:r>
              <a:rPr lang="en-US" sz="1600" b="1" dirty="0"/>
              <a:t>IF</a:t>
            </a:r>
            <a:r>
              <a:rPr lang="en-US" sz="1600" dirty="0"/>
              <a:t>(</a:t>
            </a:r>
            <a:r>
              <a:rPr lang="en-US" sz="1600" dirty="0" err="1"/>
              <a:t>new.department_id</a:t>
            </a:r>
            <a:r>
              <a:rPr lang="en-US" sz="1600" dirty="0"/>
              <a:t> &lt;&gt; </a:t>
            </a:r>
            <a:r>
              <a:rPr lang="en-US" sz="1600" dirty="0" err="1"/>
              <a:t>old.department_id</a:t>
            </a:r>
            <a:r>
              <a:rPr lang="en-US" sz="1600" dirty="0"/>
              <a:t>) </a:t>
            </a:r>
            <a:r>
              <a:rPr lang="en-US" sz="1600" b="1" dirty="0"/>
              <a:t>THEN</a:t>
            </a:r>
          </a:p>
          <a:p>
            <a:r>
              <a:rPr lang="en-US" sz="1600" dirty="0"/>
              <a:t>		</a:t>
            </a:r>
            <a:r>
              <a:rPr lang="en-US" sz="1600" b="1" dirty="0">
                <a:solidFill>
                  <a:srgbClr val="FF0000"/>
                </a:solidFill>
              </a:rPr>
              <a:t>UPDATE</a:t>
            </a:r>
            <a:r>
              <a:rPr lang="en-US" sz="1600" dirty="0">
                <a:solidFill>
                  <a:srgbClr val="FF0000"/>
                </a:solidFill>
              </a:rPr>
              <a:t> employees  </a:t>
            </a:r>
            <a:r>
              <a:rPr lang="en-US" sz="1600" b="1" dirty="0"/>
              <a:t>SET</a:t>
            </a:r>
            <a:r>
              <a:rPr lang="en-US" sz="1600" dirty="0"/>
              <a:t> salary = salary*1.05</a:t>
            </a:r>
          </a:p>
          <a:p>
            <a:r>
              <a:rPr lang="en-US" sz="1600" dirty="0"/>
              <a:t>		</a:t>
            </a:r>
            <a:r>
              <a:rPr lang="en-US" sz="1600" b="1" dirty="0"/>
              <a:t>WHERE</a:t>
            </a:r>
            <a:r>
              <a:rPr lang="en-US" sz="1600" dirty="0"/>
              <a:t> </a:t>
            </a:r>
            <a:r>
              <a:rPr lang="en-US" sz="1600" dirty="0" err="1"/>
              <a:t>department_id</a:t>
            </a:r>
            <a:r>
              <a:rPr lang="en-US" sz="1600" dirty="0"/>
              <a:t> = </a:t>
            </a:r>
            <a:r>
              <a:rPr lang="en-US" sz="1600" dirty="0" err="1"/>
              <a:t>new.department_id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b="1" dirty="0"/>
              <a:t>END</a:t>
            </a:r>
            <a:r>
              <a:rPr lang="en-US" sz="1600" dirty="0"/>
              <a:t> </a:t>
            </a:r>
            <a:r>
              <a:rPr lang="en-US" sz="1600" b="1" dirty="0"/>
              <a:t>IF</a:t>
            </a:r>
            <a:r>
              <a:rPr lang="en-US" sz="1600" dirty="0"/>
              <a:t>;</a:t>
            </a:r>
          </a:p>
          <a:p>
            <a:r>
              <a:rPr lang="en-US" sz="1600" b="1" dirty="0"/>
              <a:t>END//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09607-26E7-4FEF-9A27-D527160D6ECB}"/>
              </a:ext>
            </a:extLst>
          </p:cNvPr>
          <p:cNvSpPr/>
          <p:nvPr/>
        </p:nvSpPr>
        <p:spPr>
          <a:xfrm>
            <a:off x="168697" y="2062367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en-US" sz="1600" b="1" dirty="0"/>
              <a:t>CREATE</a:t>
            </a:r>
            <a:r>
              <a:rPr lang="en-US" altLang="en-US" sz="1600" dirty="0"/>
              <a:t> </a:t>
            </a:r>
            <a:r>
              <a:rPr lang="en-US" altLang="en-US" sz="1600" b="1" dirty="0"/>
              <a:t>TRIGGER</a:t>
            </a:r>
            <a:r>
              <a:rPr lang="en-US" altLang="en-US" sz="1600" dirty="0"/>
              <a:t> </a:t>
            </a:r>
            <a:r>
              <a:rPr lang="en-US" altLang="en-US" sz="1600" dirty="0" err="1"/>
              <a:t>update_salary_insert</a:t>
            </a:r>
            <a:r>
              <a:rPr lang="en-US" altLang="en-US" sz="1600" dirty="0"/>
              <a:t> </a:t>
            </a:r>
          </a:p>
          <a:p>
            <a:pPr algn="just"/>
            <a:r>
              <a:rPr lang="en-US" altLang="en-US" sz="1600" b="1" dirty="0">
                <a:solidFill>
                  <a:srgbClr val="FF0000"/>
                </a:solidFill>
              </a:rPr>
              <a:t>AFTER</a:t>
            </a:r>
            <a:r>
              <a:rPr lang="en-US" altLang="en-US" sz="1600" dirty="0">
                <a:solidFill>
                  <a:srgbClr val="FF0000"/>
                </a:solidFill>
              </a:rPr>
              <a:t> </a:t>
            </a:r>
            <a:r>
              <a:rPr lang="en-US" altLang="en-US" sz="1600" b="1" dirty="0">
                <a:solidFill>
                  <a:srgbClr val="FF0000"/>
                </a:solidFill>
              </a:rPr>
              <a:t>INSERT</a:t>
            </a:r>
            <a:r>
              <a:rPr lang="en-US" altLang="en-US" sz="1600" dirty="0">
                <a:solidFill>
                  <a:srgbClr val="FF0000"/>
                </a:solidFill>
              </a:rPr>
              <a:t> </a:t>
            </a:r>
            <a:r>
              <a:rPr lang="en-US" altLang="en-US" sz="1600" b="1" dirty="0">
                <a:solidFill>
                  <a:srgbClr val="FF0000"/>
                </a:solidFill>
              </a:rPr>
              <a:t>ON</a:t>
            </a:r>
            <a:r>
              <a:rPr lang="en-US" altLang="en-US" sz="1600" dirty="0">
                <a:solidFill>
                  <a:srgbClr val="FF0000"/>
                </a:solidFill>
              </a:rPr>
              <a:t> employees</a:t>
            </a:r>
          </a:p>
          <a:p>
            <a:pPr algn="just"/>
            <a:r>
              <a:rPr lang="en-US" altLang="en-US" sz="1600" b="1" dirty="0"/>
              <a:t>FOR</a:t>
            </a:r>
            <a:r>
              <a:rPr lang="en-US" altLang="en-US" sz="1600" dirty="0"/>
              <a:t> </a:t>
            </a:r>
            <a:r>
              <a:rPr lang="en-US" altLang="en-US" sz="1600" b="1" dirty="0"/>
              <a:t>EACH</a:t>
            </a:r>
            <a:r>
              <a:rPr lang="en-US" altLang="en-US" sz="1600" dirty="0"/>
              <a:t> </a:t>
            </a:r>
            <a:r>
              <a:rPr lang="en-US" altLang="en-US" sz="1600" b="1" dirty="0"/>
              <a:t>ROW</a:t>
            </a:r>
          </a:p>
          <a:p>
            <a:pPr algn="just"/>
            <a:r>
              <a:rPr lang="en-US" altLang="en-US" sz="1600" b="1" dirty="0"/>
              <a:t>BEGIN</a:t>
            </a:r>
            <a:r>
              <a:rPr lang="en-US" altLang="en-US" sz="1600" dirty="0"/>
              <a:t> </a:t>
            </a:r>
          </a:p>
          <a:p>
            <a:pPr algn="just"/>
            <a:r>
              <a:rPr lang="en-US" altLang="en-US" sz="1600" dirty="0"/>
              <a:t>	</a:t>
            </a:r>
            <a:r>
              <a:rPr lang="en-US" altLang="en-US" sz="1600" b="1" dirty="0">
                <a:solidFill>
                  <a:srgbClr val="FF0000"/>
                </a:solidFill>
              </a:rPr>
              <a:t>UPDATE</a:t>
            </a:r>
            <a:r>
              <a:rPr lang="en-US" altLang="en-US" sz="1600" dirty="0">
                <a:solidFill>
                  <a:srgbClr val="FF0000"/>
                </a:solidFill>
              </a:rPr>
              <a:t> employees </a:t>
            </a:r>
          </a:p>
          <a:p>
            <a:pPr algn="just"/>
            <a:r>
              <a:rPr lang="en-US" altLang="en-US" sz="1600" dirty="0"/>
              <a:t>	</a:t>
            </a:r>
            <a:r>
              <a:rPr lang="en-US" altLang="en-US" sz="1600" b="1" dirty="0"/>
              <a:t>SET</a:t>
            </a:r>
            <a:r>
              <a:rPr lang="en-US" altLang="en-US" sz="1600" dirty="0"/>
              <a:t> salary = salary*1.05</a:t>
            </a:r>
          </a:p>
          <a:p>
            <a:pPr algn="just"/>
            <a:r>
              <a:rPr lang="en-US" altLang="en-US" sz="1600" dirty="0"/>
              <a:t>	</a:t>
            </a:r>
            <a:r>
              <a:rPr lang="en-US" altLang="en-US" sz="1600" b="1" dirty="0"/>
              <a:t>WHERE</a:t>
            </a:r>
            <a:r>
              <a:rPr lang="en-US" altLang="en-US" sz="1600" dirty="0"/>
              <a:t> </a:t>
            </a:r>
            <a:r>
              <a:rPr lang="en-US" altLang="en-US" sz="1600" dirty="0" err="1"/>
              <a:t>department_id</a:t>
            </a:r>
            <a:r>
              <a:rPr lang="en-US" altLang="en-US" sz="1600" dirty="0"/>
              <a:t> = </a:t>
            </a:r>
            <a:r>
              <a:rPr lang="en-US" altLang="en-US" sz="1600" dirty="0" err="1"/>
              <a:t>new.department_id</a:t>
            </a:r>
            <a:r>
              <a:rPr lang="en-US" altLang="en-US" sz="1600" dirty="0"/>
              <a:t>;</a:t>
            </a:r>
          </a:p>
          <a:p>
            <a:pPr algn="just"/>
            <a:r>
              <a:rPr lang="en-US" altLang="en-US" sz="1600" b="1" dirty="0"/>
              <a:t>END//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80A982-64E0-72E5-8D9C-4881D31D555F}"/>
                  </a:ext>
                </a:extLst>
              </p14:cNvPr>
              <p14:cNvContentPartPr/>
              <p14:nvPr/>
            </p14:nvContentPartPr>
            <p14:xfrm>
              <a:off x="7617408" y="4130769"/>
              <a:ext cx="417240" cy="125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80A982-64E0-72E5-8D9C-4881D31D55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2288" y="4115649"/>
                <a:ext cx="447840" cy="12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5">
                <a:extLst>
                  <a:ext uri="{FF2B5EF4-FFF2-40B4-BE49-F238E27FC236}">
                    <a16:creationId xmlns:a16="http://schemas.microsoft.com/office/drawing/2014/main" id="{918CE492-CB3D-5C93-67BC-CFF2967F473E}"/>
                  </a:ext>
                </a:extLst>
              </p14:cNvPr>
              <p14:cNvContentPartPr/>
              <p14:nvPr/>
            </p14:nvContentPartPr>
            <p14:xfrm>
              <a:off x="44808" y="4194849"/>
              <a:ext cx="213840" cy="947160"/>
            </p14:xfrm>
          </p:contentPart>
        </mc:Choice>
        <mc:Fallback>
          <p:pic>
            <p:nvPicPr>
              <p:cNvPr id="5" name="Ink 5">
                <a:extLst>
                  <a:ext uri="{FF2B5EF4-FFF2-40B4-BE49-F238E27FC236}">
                    <a16:creationId xmlns:a16="http://schemas.microsoft.com/office/drawing/2014/main" id="{918CE492-CB3D-5C93-67BC-CFF2967F47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663" y="4179729"/>
                <a:ext cx="244492" cy="9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DBCD16-0455-981C-571F-FF1581120C84}"/>
                  </a:ext>
                </a:extLst>
              </p14:cNvPr>
              <p14:cNvContentPartPr/>
              <p14:nvPr/>
            </p14:nvContentPartPr>
            <p14:xfrm>
              <a:off x="177648" y="873489"/>
              <a:ext cx="199440" cy="1141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DBCD16-0455-981C-571F-FF1581120C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528" y="858009"/>
                <a:ext cx="230040" cy="11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070C33B-B17B-22E2-6B8E-98E9E8FE6FE3}"/>
                  </a:ext>
                </a:extLst>
              </p14:cNvPr>
              <p14:cNvContentPartPr/>
              <p14:nvPr/>
            </p14:nvContentPartPr>
            <p14:xfrm>
              <a:off x="8664648" y="816609"/>
              <a:ext cx="308160" cy="1260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070C33B-B17B-22E2-6B8E-98E9E8FE6FE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49528" y="801129"/>
                <a:ext cx="338400" cy="129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854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426853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2000"/>
              </a:spcAft>
              <a:buFont typeface="Wingdings" panose="05000000000000000000" pitchFamily="2" charset="2"/>
              <a:buChar char="§"/>
            </a:pPr>
            <a:r>
              <a:rPr lang="en-US" dirty="0"/>
              <a:t>Exercises</a:t>
            </a:r>
            <a:endParaRPr lang="en-US" b="1" dirty="0">
              <a:solidFill>
                <a:srgbClr val="FF0000"/>
              </a:solidFill>
            </a:endParaRPr>
          </a:p>
          <a:p>
            <a:pPr marL="342900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Create a trigger to prevent having employees whose salary is bigger than their manager (or the president’s salary if they have no manager). Consider all scenarios.</a:t>
            </a:r>
          </a:p>
          <a:p>
            <a:pPr marL="342900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Create a table for projects (title, manager, duration (days), cost), and check that the cost must be &lt; 1000 per day nor bigger than the sum of the salaries of the department employees the manager works for. Consider all scenarios.</a:t>
            </a:r>
          </a:p>
          <a:p>
            <a:pPr marL="342900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Create a new table to keep the count of the number of subordinates of an employee. Create a trigger to keep this table up to date. Remove from this table the data of the employee if fired. Consider all scenarios.</a:t>
            </a:r>
          </a:p>
          <a:p>
            <a:pPr marL="342900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Create a new log table and a trigger to keep track of any changes to the employees table. The table schema should be (</a:t>
            </a:r>
            <a:r>
              <a:rPr lang="en-US" altLang="en-US" dirty="0" err="1"/>
              <a:t>log_event_id</a:t>
            </a:r>
            <a:r>
              <a:rPr lang="en-US" altLang="en-US" dirty="0"/>
              <a:t>, date, description) and the contents should look as e.g. (1234, 04/05/17, “Employee 123 updated salary from 5000 to 10000”). Track salaries, managers, departments, and jobs.</a:t>
            </a:r>
          </a:p>
        </p:txBody>
      </p:sp>
    </p:spTree>
    <p:extLst>
      <p:ext uri="{BB962C8B-B14F-4D97-AF65-F5344CB8AC3E}">
        <p14:creationId xmlns:p14="http://schemas.microsoft.com/office/powerpoint/2010/main" val="244647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459B96-24C8-4D20-98EA-E616B1BD6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3305175"/>
            <a:ext cx="8290069" cy="1022350"/>
          </a:xfrm>
        </p:spPr>
        <p:txBody>
          <a:bodyPr/>
          <a:lstStyle/>
          <a:p>
            <a:r>
              <a:rPr lang="en-US" dirty="0"/>
              <a:t>Database </a:t>
            </a:r>
            <a:r>
              <a:rPr lang="en-US" dirty="0" err="1"/>
              <a:t>IntegritY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3F9A8-2B6D-454A-82D0-A3D007C4D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BF031C-7EE6-464E-8EF5-35D28CAEC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93" y="962845"/>
            <a:ext cx="8819707" cy="4083940"/>
          </a:xfrm>
        </p:spPr>
        <p:txBody>
          <a:bodyPr/>
          <a:lstStyle/>
          <a:p>
            <a:r>
              <a:rPr lang="en-US" dirty="0"/>
              <a:t>Record level constraints</a:t>
            </a:r>
          </a:p>
          <a:p>
            <a:pPr lvl="1"/>
            <a:r>
              <a:rPr lang="en-US" dirty="0"/>
              <a:t>NOT NULL, </a:t>
            </a:r>
            <a:r>
              <a:rPr lang="en-US" b="1" dirty="0"/>
              <a:t>CHECK</a:t>
            </a:r>
          </a:p>
          <a:p>
            <a:r>
              <a:rPr lang="en-US" dirty="0"/>
              <a:t>Table level constraints</a:t>
            </a:r>
          </a:p>
          <a:p>
            <a:pPr lvl="1"/>
            <a:r>
              <a:rPr lang="en-US" dirty="0"/>
              <a:t>Primary keys – prevents duplicate records</a:t>
            </a:r>
          </a:p>
          <a:p>
            <a:pPr lvl="1"/>
            <a:r>
              <a:rPr lang="en-US" b="1" dirty="0"/>
              <a:t>UNIQUE</a:t>
            </a:r>
            <a:r>
              <a:rPr lang="en-US" dirty="0"/>
              <a:t>: ensures unique values, can’t be used as a key</a:t>
            </a:r>
          </a:p>
          <a:p>
            <a:pPr lvl="1"/>
            <a:r>
              <a:rPr lang="en-US" dirty="0"/>
              <a:t>Foreign keys – connects tables, referential integrity</a:t>
            </a:r>
          </a:p>
          <a:p>
            <a:pPr lvl="1"/>
            <a:r>
              <a:rPr lang="en-US" dirty="0"/>
              <a:t>Cascades: on update and on delete</a:t>
            </a:r>
          </a:p>
          <a:p>
            <a:r>
              <a:rPr lang="en-US" b="1" dirty="0"/>
              <a:t>TRIGGERS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ED861B-EBC2-4DB2-9A24-B458326D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integrity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178483-E6AA-A363-AF46-26948F6DBB57}"/>
                  </a:ext>
                </a:extLst>
              </p14:cNvPr>
              <p14:cNvContentPartPr/>
              <p14:nvPr/>
            </p14:nvContentPartPr>
            <p14:xfrm>
              <a:off x="220128" y="1881489"/>
              <a:ext cx="118800" cy="2464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178483-E6AA-A363-AF46-26948F6DBB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008" y="1866009"/>
                <a:ext cx="149400" cy="24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7">
                <a:extLst>
                  <a:ext uri="{FF2B5EF4-FFF2-40B4-BE49-F238E27FC236}">
                    <a16:creationId xmlns:a16="http://schemas.microsoft.com/office/drawing/2014/main" id="{B0843DB5-B35D-F676-EBAC-E270CA94B6BE}"/>
                  </a:ext>
                </a:extLst>
              </p14:cNvPr>
              <p14:cNvContentPartPr/>
              <p14:nvPr/>
            </p14:nvContentPartPr>
            <p14:xfrm>
              <a:off x="899448" y="1417089"/>
              <a:ext cx="2974320" cy="521640"/>
            </p14:xfrm>
          </p:contentPart>
        </mc:Choice>
        <mc:Fallback>
          <p:pic>
            <p:nvPicPr>
              <p:cNvPr id="7" name="Ink 7">
                <a:extLst>
                  <a:ext uri="{FF2B5EF4-FFF2-40B4-BE49-F238E27FC236}">
                    <a16:creationId xmlns:a16="http://schemas.microsoft.com/office/drawing/2014/main" id="{B0843DB5-B35D-F676-EBAC-E270CA94B6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4328" y="1401609"/>
                <a:ext cx="300456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CA647709-77E6-97E1-9714-6745A66218E0}"/>
                  </a:ext>
                </a:extLst>
              </p14:cNvPr>
              <p14:cNvContentPartPr/>
              <p14:nvPr/>
            </p14:nvContentPartPr>
            <p14:xfrm>
              <a:off x="1206888" y="1398009"/>
              <a:ext cx="2766960" cy="611640"/>
            </p14:xfrm>
          </p:contentPart>
        </mc:Choice>
        <mc:Fallback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CA647709-77E6-97E1-9714-6745A66218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1766" y="1382889"/>
                <a:ext cx="2797564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4F4EDDC-24FC-7047-C0F9-E4BF5E018AEA}"/>
                  </a:ext>
                </a:extLst>
              </p14:cNvPr>
              <p14:cNvContentPartPr/>
              <p14:nvPr/>
            </p14:nvContentPartPr>
            <p14:xfrm>
              <a:off x="973608" y="2871849"/>
              <a:ext cx="1667880" cy="412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4F4EDDC-24FC-7047-C0F9-E4BF5E018AE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8488" y="2856729"/>
                <a:ext cx="169848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999863B-E1EC-B08C-2488-F1293EA69CE1}"/>
                  </a:ext>
                </a:extLst>
              </p14:cNvPr>
              <p14:cNvContentPartPr/>
              <p14:nvPr/>
            </p14:nvContentPartPr>
            <p14:xfrm>
              <a:off x="1198968" y="2744049"/>
              <a:ext cx="580680" cy="95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999863B-E1EC-B08C-2488-F1293EA69C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83848" y="2728569"/>
                <a:ext cx="6109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26838868-3058-0C64-C892-10D225BE5D8C}"/>
                  </a:ext>
                </a:extLst>
              </p14:cNvPr>
              <p14:cNvContentPartPr/>
              <p14:nvPr/>
            </p14:nvContentPartPr>
            <p14:xfrm>
              <a:off x="395448" y="3516249"/>
              <a:ext cx="2293920" cy="1242000"/>
            </p14:xfrm>
          </p:contentPart>
        </mc:Choice>
        <mc:Fallback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26838868-3058-0C64-C892-10D225BE5D8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0328" y="3501129"/>
                <a:ext cx="2324520" cy="12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97F7E4-F27F-C17A-9DE2-3BE1BC90FDF7}"/>
                  </a:ext>
                </a:extLst>
              </p14:cNvPr>
              <p14:cNvContentPartPr/>
              <p14:nvPr/>
            </p14:nvContentPartPr>
            <p14:xfrm>
              <a:off x="616128" y="4032849"/>
              <a:ext cx="1973880" cy="748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97F7E4-F27F-C17A-9DE2-3BE1BC90FD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1008" y="4017729"/>
                <a:ext cx="2004480" cy="77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721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DFFB09-8081-440F-8911-D851CEA1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“CHECK” constraints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3666D-8127-4892-ADF4-C666A310F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4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334821" y="4847225"/>
            <a:ext cx="134779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4"/>
            <a:r>
              <a:rPr sz="900" dirty="0">
                <a:solidFill>
                  <a:srgbClr val="8A8A8A"/>
                </a:solidFill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06E1-069B-4D61-934E-9A6811BFA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59" y="1098778"/>
            <a:ext cx="8699081" cy="3401222"/>
          </a:xfrm>
        </p:spPr>
        <p:txBody>
          <a:bodyPr/>
          <a:lstStyle/>
          <a:p>
            <a:pPr marL="241082" indent="-241082">
              <a:spcBef>
                <a:spcPts val="316"/>
              </a:spcBef>
              <a:spcAft>
                <a:spcPts val="633"/>
              </a:spcAft>
              <a:buFont typeface="Arial"/>
              <a:buChar char="•"/>
              <a:tabLst>
                <a:tab pos="609540" algn="l"/>
              </a:tabLst>
            </a:pPr>
            <a:r>
              <a:rPr lang="en-US" sz="2400" dirty="0"/>
              <a:t>Used to ensure that data in a column meets a set of specified criteria</a:t>
            </a:r>
          </a:p>
          <a:p>
            <a:pPr marL="606052" lvl="5" indent="-267868">
              <a:spcBef>
                <a:spcPts val="316"/>
              </a:spcBef>
              <a:spcAft>
                <a:spcPts val="633"/>
              </a:spcAft>
              <a:buFont typeface="Wingdings" pitchFamily="2" charset="2"/>
              <a:buChar char="ü"/>
            </a:pPr>
            <a:r>
              <a:rPr lang="en-US" sz="2400" dirty="0"/>
              <a:t>Check minimum or maximum value</a:t>
            </a:r>
          </a:p>
          <a:p>
            <a:pPr marL="606052" lvl="4" indent="-267868">
              <a:spcBef>
                <a:spcPts val="316"/>
              </a:spcBef>
              <a:spcAft>
                <a:spcPts val="633"/>
              </a:spcAft>
              <a:buFont typeface="Wingdings" pitchFamily="2" charset="2"/>
              <a:buChar char="ü"/>
            </a:pPr>
            <a:r>
              <a:rPr lang="en-US" sz="2400" dirty="0"/>
              <a:t>Specify ranges</a:t>
            </a:r>
          </a:p>
          <a:p>
            <a:pPr marL="606052" lvl="4" indent="-267868">
              <a:spcBef>
                <a:spcPts val="316"/>
              </a:spcBef>
              <a:spcAft>
                <a:spcPts val="633"/>
              </a:spcAft>
              <a:buFont typeface="Wingdings" pitchFamily="2" charset="2"/>
              <a:buChar char="ü"/>
            </a:pPr>
            <a:r>
              <a:rPr lang="en-US" sz="2400" dirty="0"/>
              <a:t>Allowing only specific values</a:t>
            </a:r>
            <a:endParaRPr lang="en-US" sz="2400" dirty="0">
              <a:cs typeface="Times New Roman"/>
            </a:endParaRPr>
          </a:p>
          <a:p>
            <a:pPr marL="606052" lvl="4" indent="-267868">
              <a:spcBef>
                <a:spcPts val="316"/>
              </a:spcBef>
              <a:spcAft>
                <a:spcPts val="633"/>
              </a:spcAft>
              <a:buFont typeface="Wingdings" pitchFamily="2" charset="2"/>
              <a:buChar char="ü"/>
            </a:pPr>
            <a:r>
              <a:rPr lang="en-US" sz="2400" dirty="0"/>
              <a:t>They place further restrictions within the specified datatype of an attribute.</a:t>
            </a:r>
          </a:p>
          <a:p>
            <a:pPr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38A61-F201-49C7-BB9C-2984078F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CHECK Constraints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8">
                <a:extLst>
                  <a:ext uri="{FF2B5EF4-FFF2-40B4-BE49-F238E27FC236}">
                    <a16:creationId xmlns:a16="http://schemas.microsoft.com/office/drawing/2014/main" id="{B6012A08-CC05-3881-1BA5-C46F2A6B0AFA}"/>
                  </a:ext>
                </a:extLst>
              </p14:cNvPr>
              <p14:cNvContentPartPr/>
              <p14:nvPr/>
            </p14:nvContentPartPr>
            <p14:xfrm>
              <a:off x="5400168" y="1853049"/>
              <a:ext cx="689040" cy="374760"/>
            </p14:xfrm>
          </p:contentPart>
        </mc:Choice>
        <mc:Fallback>
          <p:pic>
            <p:nvPicPr>
              <p:cNvPr id="7" name="Ink 8">
                <a:extLst>
                  <a:ext uri="{FF2B5EF4-FFF2-40B4-BE49-F238E27FC236}">
                    <a16:creationId xmlns:a16="http://schemas.microsoft.com/office/drawing/2014/main" id="{B6012A08-CC05-3881-1BA5-C46F2A6B0A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5048" y="1837569"/>
                <a:ext cx="71964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65944AF1-F46A-9C9A-23FF-EA11C06AB200}"/>
                  </a:ext>
                </a:extLst>
              </p14:cNvPr>
              <p14:cNvContentPartPr/>
              <p14:nvPr/>
            </p14:nvContentPartPr>
            <p14:xfrm>
              <a:off x="2840928" y="2364609"/>
              <a:ext cx="573120" cy="332280"/>
            </p14:xfrm>
          </p:contentPart>
        </mc:Choice>
        <mc:Fallback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65944AF1-F46A-9C9A-23FF-EA11C06AB2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25448" y="2349473"/>
                <a:ext cx="603720" cy="362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C6E9500E-688A-8E08-0BB8-53152CEE72B8}"/>
                  </a:ext>
                </a:extLst>
              </p14:cNvPr>
              <p14:cNvContentPartPr/>
              <p14:nvPr/>
            </p14:nvContentPartPr>
            <p14:xfrm>
              <a:off x="4511688" y="2885889"/>
              <a:ext cx="646200" cy="403200"/>
            </p14:xfrm>
          </p:contentPart>
        </mc:Choice>
        <mc:Fallback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C6E9500E-688A-8E08-0BB8-53152CEE72B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96217" y="2870769"/>
                <a:ext cx="676423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6A99396-39C8-B089-FC35-8D78776C93A1}"/>
                  </a:ext>
                </a:extLst>
              </p14:cNvPr>
              <p14:cNvContentPartPr/>
              <p14:nvPr/>
            </p14:nvContentPartPr>
            <p14:xfrm>
              <a:off x="8442168" y="3156609"/>
              <a:ext cx="403200" cy="942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6A99396-39C8-B089-FC35-8D78776C93A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26688" y="3141489"/>
                <a:ext cx="433800" cy="9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2994295-CE20-80BC-F345-1BC62E3FCDB8}"/>
                  </a:ext>
                </a:extLst>
              </p14:cNvPr>
              <p14:cNvContentPartPr/>
              <p14:nvPr/>
            </p14:nvContentPartPr>
            <p14:xfrm>
              <a:off x="518928" y="3227889"/>
              <a:ext cx="298440" cy="923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2994295-CE20-80BC-F345-1BC62E3FCD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3448" y="3212409"/>
                <a:ext cx="329040" cy="95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863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0636" y="505440"/>
            <a:ext cx="218979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4"/>
            <a:r>
              <a:rPr sz="1500" b="1" spc="-296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500" b="1" spc="-139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b="1" spc="-293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7" dirty="0">
                <a:solidFill>
                  <a:srgbClr val="FFFFFF"/>
                </a:solidFill>
                <a:latin typeface="Times New Roman"/>
                <a:cs typeface="Times New Roman"/>
              </a:rPr>
              <a:t>508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98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5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1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ba</a:t>
            </a:r>
            <a:r>
              <a:rPr sz="1500" b="1" spc="1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63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500" b="1" spc="6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b="1" spc="71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500" b="1" spc="-139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07AB22-7491-41D7-854C-13B014ED6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24">
              <a:tabLst>
                <a:tab pos="266674" algn="l"/>
              </a:tabLst>
            </a:pPr>
            <a:endParaRPr lang="en-US" sz="3200" dirty="0">
              <a:cs typeface="Times New Roman"/>
            </a:endParaRPr>
          </a:p>
          <a:p>
            <a:pPr marL="9524">
              <a:tabLst>
                <a:tab pos="266674" algn="l"/>
              </a:tabLst>
            </a:pPr>
            <a:r>
              <a:rPr lang="en-US" sz="3200" dirty="0">
                <a:cs typeface="Times New Roman"/>
              </a:rPr>
              <a:t>Defined in CREATE TABLE</a:t>
            </a:r>
          </a:p>
          <a:p>
            <a:pPr>
              <a:spcBef>
                <a:spcPts val="40"/>
              </a:spcBef>
            </a:pPr>
            <a:endParaRPr lang="en-US" sz="3200" dirty="0">
              <a:cs typeface="Times New Roman"/>
            </a:endParaRPr>
          </a:p>
          <a:p>
            <a:pPr marL="9014" indent="0">
              <a:buNone/>
            </a:pPr>
            <a:r>
              <a:rPr lang="en-US" sz="1700" b="1" dirty="0">
                <a:cs typeface="Times New Roman"/>
              </a:rPr>
              <a:t>	</a:t>
            </a:r>
            <a:r>
              <a:rPr lang="en-US" sz="1700" b="1" dirty="0">
                <a:latin typeface="Courier" pitchFamily="2" charset="0"/>
                <a:cs typeface="Times New Roman"/>
              </a:rPr>
              <a:t>CREATE TABLE </a:t>
            </a:r>
            <a:r>
              <a:rPr lang="en-US" sz="1700" i="1" dirty="0">
                <a:latin typeface="Courier" pitchFamily="2" charset="0"/>
                <a:cs typeface="Times New Roman"/>
              </a:rPr>
              <a:t>instructor </a:t>
            </a:r>
            <a:r>
              <a:rPr lang="en-US" sz="1700" dirty="0">
                <a:latin typeface="Courier" pitchFamily="2" charset="0"/>
                <a:cs typeface="Times New Roman"/>
              </a:rPr>
              <a:t>(</a:t>
            </a:r>
          </a:p>
          <a:p>
            <a:pPr marL="531021" indent="0">
              <a:buNone/>
            </a:pPr>
            <a:r>
              <a:rPr lang="en-US" sz="1700" i="1" dirty="0">
                <a:latin typeface="Courier" pitchFamily="2" charset="0"/>
                <a:cs typeface="Times New Roman"/>
              </a:rPr>
              <a:t>ID 		</a:t>
            </a:r>
            <a:r>
              <a:rPr lang="en-US" sz="1700" dirty="0">
                <a:latin typeface="Courier" pitchFamily="2" charset="0"/>
                <a:cs typeface="Times New Roman"/>
              </a:rPr>
              <a:t>char(5) PRIMARY KEY, </a:t>
            </a:r>
          </a:p>
          <a:p>
            <a:pPr marL="531021" indent="0">
              <a:buNone/>
            </a:pPr>
            <a:r>
              <a:rPr lang="en-US" sz="1700" i="1" dirty="0">
                <a:latin typeface="Courier" pitchFamily="2" charset="0"/>
                <a:cs typeface="Times New Roman"/>
              </a:rPr>
              <a:t>name	</a:t>
            </a:r>
            <a:r>
              <a:rPr lang="en-US" sz="1700" b="1" i="1" dirty="0">
                <a:latin typeface="Courier" pitchFamily="2" charset="0"/>
                <a:cs typeface="Times New Roman"/>
              </a:rPr>
              <a:t>	</a:t>
            </a:r>
            <a:r>
              <a:rPr lang="en-US" sz="1700" dirty="0">
                <a:latin typeface="Courier" pitchFamily="2" charset="0"/>
                <a:cs typeface="Times New Roman"/>
              </a:rPr>
              <a:t>varchar(20),</a:t>
            </a:r>
          </a:p>
          <a:p>
            <a:pPr marL="531021" indent="0">
              <a:buNone/>
            </a:pPr>
            <a:r>
              <a:rPr lang="en-US" sz="1700" i="1" dirty="0" err="1">
                <a:latin typeface="Courier" pitchFamily="2" charset="0"/>
                <a:cs typeface="Times New Roman"/>
              </a:rPr>
              <a:t>dept_name</a:t>
            </a:r>
            <a:r>
              <a:rPr lang="en-US" sz="1700" i="1" dirty="0">
                <a:latin typeface="Courier" pitchFamily="2" charset="0"/>
                <a:cs typeface="Times New Roman"/>
              </a:rPr>
              <a:t> </a:t>
            </a:r>
            <a:r>
              <a:rPr lang="en-US" sz="1700" dirty="0">
                <a:latin typeface="Courier" pitchFamily="2" charset="0"/>
                <a:cs typeface="Times New Roman"/>
              </a:rPr>
              <a:t>varchar(20) REFERENCES Departments(</a:t>
            </a:r>
            <a:r>
              <a:rPr lang="en-US" sz="1700" dirty="0" err="1">
                <a:latin typeface="Courier" pitchFamily="2" charset="0"/>
                <a:cs typeface="Times New Roman"/>
              </a:rPr>
              <a:t>dept_name</a:t>
            </a:r>
            <a:r>
              <a:rPr lang="en-US" sz="1700" dirty="0">
                <a:latin typeface="Courier" pitchFamily="2" charset="0"/>
                <a:cs typeface="Times New Roman"/>
              </a:rPr>
              <a:t>),</a:t>
            </a:r>
          </a:p>
          <a:p>
            <a:pPr marL="531021" indent="0">
              <a:buNone/>
            </a:pPr>
            <a:r>
              <a:rPr lang="en-US" sz="1700" i="1" dirty="0">
                <a:latin typeface="Courier" pitchFamily="2" charset="0"/>
                <a:cs typeface="Times New Roman"/>
              </a:rPr>
              <a:t>salary	 	</a:t>
            </a:r>
            <a:r>
              <a:rPr lang="en-US" sz="1700" dirty="0">
                <a:latin typeface="Courier" pitchFamily="2" charset="0"/>
                <a:cs typeface="Times New Roman"/>
              </a:rPr>
              <a:t>number(8,2) </a:t>
            </a:r>
            <a:r>
              <a:rPr lang="en-US" sz="1700" b="1" dirty="0">
                <a:latin typeface="Courier" pitchFamily="2" charset="0"/>
                <a:cs typeface="Times New Roman"/>
              </a:rPr>
              <a:t>CHECK (salary &gt; 0)</a:t>
            </a:r>
          </a:p>
          <a:p>
            <a:pPr marL="531021" indent="0">
              <a:buNone/>
            </a:pPr>
            <a:r>
              <a:rPr lang="en-US" sz="1700" dirty="0">
                <a:latin typeface="Courier" pitchFamily="2" charset="0"/>
                <a:cs typeface="Times New Roman"/>
              </a:rPr>
              <a:t>);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EA48FB-8A17-4F4F-A8FF-62A53ACF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CHECK Constraints</a:t>
            </a:r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6110288" y="9040813"/>
            <a:ext cx="3033712" cy="52070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707" kern="1200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19048"/>
            <a:fld id="{BA7B03A4-58FC-574B-8D88-C0C66037B3F9}" type="slidenum">
              <a:rPr lang="en-US" altLang="en-US" smtClean="0"/>
              <a:pPr marL="19048"/>
              <a:t>8</a:t>
            </a:fld>
            <a:endParaRPr spc="4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2CD163A2-6838-AC4D-ACBA-165B4DE1360A}"/>
              </a:ext>
            </a:extLst>
          </p:cNvPr>
          <p:cNvSpPr txBox="1">
            <a:spLocks/>
          </p:cNvSpPr>
          <p:nvPr/>
        </p:nvSpPr>
        <p:spPr>
          <a:xfrm>
            <a:off x="1143000" y="432281"/>
            <a:ext cx="6581775" cy="35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0" tIns="0" rIns="0" bIns="0" rtlCol="0" anchor="ctr">
            <a:spAutoFit/>
          </a:bodyPr>
          <a:lstStyle>
            <a:lvl1pPr marL="0" marR="0" indent="0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160729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321457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482186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642915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803643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964372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125101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285829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9524"/>
            <a:endParaRPr lang="en-US" sz="232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BBC30E-447D-CF25-6029-7CF650CA588B}"/>
                  </a:ext>
                </a:extLst>
              </p14:cNvPr>
              <p14:cNvContentPartPr/>
              <p14:nvPr/>
            </p14:nvContentPartPr>
            <p14:xfrm>
              <a:off x="3712848" y="3880929"/>
              <a:ext cx="2687400" cy="66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BBC30E-447D-CF25-6029-7CF650CA58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7368" y="3865809"/>
                <a:ext cx="27176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D337C77-123E-C5E2-6CF0-AACDEF0D03DC}"/>
                  </a:ext>
                </a:extLst>
              </p14:cNvPr>
              <p14:cNvContentPartPr/>
              <p14:nvPr/>
            </p14:nvContentPartPr>
            <p14:xfrm>
              <a:off x="505608" y="2388009"/>
              <a:ext cx="387720" cy="2054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D337C77-123E-C5E2-6CF0-AACDEF0D03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0488" y="2372889"/>
                <a:ext cx="418320" cy="20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6">
                <a:extLst>
                  <a:ext uri="{FF2B5EF4-FFF2-40B4-BE49-F238E27FC236}">
                    <a16:creationId xmlns:a16="http://schemas.microsoft.com/office/drawing/2014/main" id="{BDA48965-40F9-8C7B-5801-87281C811DB8}"/>
                  </a:ext>
                </a:extLst>
              </p14:cNvPr>
              <p14:cNvContentPartPr/>
              <p14:nvPr/>
            </p14:nvContentPartPr>
            <p14:xfrm>
              <a:off x="3338448" y="2757729"/>
              <a:ext cx="1454760" cy="237240"/>
            </p14:xfrm>
          </p:contentPart>
        </mc:Choice>
        <mc:Fallback>
          <p:pic>
            <p:nvPicPr>
              <p:cNvPr id="15" name="Ink 16">
                <a:extLst>
                  <a:ext uri="{FF2B5EF4-FFF2-40B4-BE49-F238E27FC236}">
                    <a16:creationId xmlns:a16="http://schemas.microsoft.com/office/drawing/2014/main" id="{BDA48965-40F9-8C7B-5801-87281C811DB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23328" y="2742609"/>
                <a:ext cx="148500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683C4796-4537-683F-92FA-303C75B5C9C4}"/>
                  </a:ext>
                </a:extLst>
              </p14:cNvPr>
              <p14:cNvContentPartPr/>
              <p14:nvPr/>
            </p14:nvContentPartPr>
            <p14:xfrm>
              <a:off x="3665328" y="3364329"/>
              <a:ext cx="92520" cy="298800"/>
            </p14:xfrm>
          </p:contentPart>
        </mc:Choice>
        <mc:Fallback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683C4796-4537-683F-92FA-303C75B5C9C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50208" y="3349209"/>
                <a:ext cx="1231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F3CCAEE-F97E-F8C4-2889-3FB5E29601AB}"/>
                  </a:ext>
                </a:extLst>
              </p14:cNvPr>
              <p14:cNvContentPartPr/>
              <p14:nvPr/>
            </p14:nvContentPartPr>
            <p14:xfrm>
              <a:off x="3835968" y="3425889"/>
              <a:ext cx="4364640" cy="42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F3CCAEE-F97E-F8C4-2889-3FB5E29601A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20848" y="3410769"/>
                <a:ext cx="439524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99276E09-1705-DEED-C72F-EFEAD28BC9E3}"/>
                  </a:ext>
                </a:extLst>
              </p14:cNvPr>
              <p14:cNvContentPartPr/>
              <p14:nvPr/>
            </p14:nvContentPartPr>
            <p14:xfrm>
              <a:off x="3641568" y="3354969"/>
              <a:ext cx="2729880" cy="573120"/>
            </p14:xfrm>
          </p:contentPart>
        </mc:Choice>
        <mc:Fallback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99276E09-1705-DEED-C72F-EFEAD28BC9E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26448" y="3339489"/>
                <a:ext cx="276048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E5275686-04CB-1335-9443-59F873577D97}"/>
                  </a:ext>
                </a:extLst>
              </p14:cNvPr>
              <p14:cNvContentPartPr/>
              <p14:nvPr/>
            </p14:nvContentPartPr>
            <p14:xfrm>
              <a:off x="3808248" y="3675009"/>
              <a:ext cx="2586960" cy="248760"/>
            </p14:xfrm>
          </p:contentPart>
        </mc:Choice>
        <mc:Fallback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E5275686-04CB-1335-9443-59F873577D9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92770" y="3659889"/>
                <a:ext cx="2617196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E09BEE5E-4D6E-9F36-234D-6F35DE6FECFB}"/>
                  </a:ext>
                </a:extLst>
              </p14:cNvPr>
              <p14:cNvContentPartPr/>
              <p14:nvPr/>
            </p14:nvContentPartPr>
            <p14:xfrm>
              <a:off x="3637608" y="3554049"/>
              <a:ext cx="239760" cy="90360"/>
            </p14:xfrm>
          </p:contentPart>
        </mc:Choice>
        <mc:Fallback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E09BEE5E-4D6E-9F36-234D-6F35DE6FECF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22128" y="3538569"/>
                <a:ext cx="270360" cy="12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984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0636" y="505440"/>
            <a:ext cx="218979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4"/>
            <a:r>
              <a:rPr sz="1500" b="1" spc="-296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500" b="1" spc="-139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b="1" spc="-293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7" dirty="0">
                <a:solidFill>
                  <a:srgbClr val="FFFFFF"/>
                </a:solidFill>
                <a:latin typeface="Times New Roman"/>
                <a:cs typeface="Times New Roman"/>
              </a:rPr>
              <a:t>508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98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5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1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ba</a:t>
            </a:r>
            <a:r>
              <a:rPr sz="1500" b="1" spc="1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b="1" spc="8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63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500" b="1" spc="6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b="1" spc="71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500" b="1" spc="-139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C5A82A-5762-436C-98D9-636E3E59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CHECK Constraints</a:t>
            </a:r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707" kern="1200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19048"/>
            <a:fld id="{BA7B03A4-58FC-574B-8D88-C0C66037B3F9}" type="slidenum">
              <a:rPr lang="en-US" altLang="en-US" smtClean="0"/>
              <a:pPr marL="19048"/>
              <a:t>9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50401" y="1330416"/>
            <a:ext cx="9093599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40"/>
              </a:spcBef>
            </a:pPr>
            <a:endParaRPr dirty="0">
              <a:cs typeface="Times New Roman"/>
            </a:endParaRPr>
          </a:p>
          <a:p>
            <a:pPr marL="351914"/>
            <a:r>
              <a:rPr lang="en-US" b="1" dirty="0">
                <a:cs typeface="Times New Roman"/>
              </a:rPr>
              <a:t>	</a:t>
            </a:r>
            <a:r>
              <a:rPr lang="en-US" dirty="0">
                <a:latin typeface="Courier" pitchFamily="2" charset="0"/>
                <a:cs typeface="Times New Roman"/>
              </a:rPr>
              <a:t>create table students (</a:t>
            </a:r>
          </a:p>
          <a:p>
            <a:pPr marL="1025434"/>
            <a:r>
              <a:rPr lang="en-US" dirty="0" err="1">
                <a:latin typeface="Courier" pitchFamily="2" charset="0"/>
                <a:cs typeface="Times New Roman"/>
              </a:rPr>
              <a:t>first_name</a:t>
            </a:r>
            <a:r>
              <a:rPr lang="en-US" dirty="0">
                <a:latin typeface="Courier" pitchFamily="2" charset="0"/>
                <a:cs typeface="Times New Roman"/>
              </a:rPr>
              <a:t> varchar2(20) not null, </a:t>
            </a:r>
          </a:p>
          <a:p>
            <a:pPr marL="1025434"/>
            <a:r>
              <a:rPr lang="en-US" dirty="0" err="1">
                <a:latin typeface="Courier" pitchFamily="2" charset="0"/>
                <a:cs typeface="Times New Roman"/>
              </a:rPr>
              <a:t>last_name</a:t>
            </a:r>
            <a:r>
              <a:rPr lang="en-US" dirty="0">
                <a:latin typeface="Courier" pitchFamily="2" charset="0"/>
                <a:cs typeface="Times New Roman"/>
              </a:rPr>
              <a:t> varchar2(20) not null, </a:t>
            </a:r>
          </a:p>
          <a:p>
            <a:pPr marL="1025434"/>
            <a:r>
              <a:rPr lang="en-US" dirty="0">
                <a:latin typeface="Courier" pitchFamily="2" charset="0"/>
                <a:cs typeface="Times New Roman"/>
              </a:rPr>
              <a:t>email varchar2(20) not null unique, </a:t>
            </a:r>
          </a:p>
          <a:p>
            <a:pPr marL="1025434"/>
            <a:r>
              <a:rPr lang="en-US" dirty="0">
                <a:latin typeface="Courier" pitchFamily="2" charset="0"/>
                <a:cs typeface="Times New Roman"/>
              </a:rPr>
              <a:t>semester varchar2(20),</a:t>
            </a:r>
          </a:p>
          <a:p>
            <a:pPr marL="1025434"/>
            <a:r>
              <a:rPr lang="en-US" dirty="0">
                <a:latin typeface="Courier" pitchFamily="2" charset="0"/>
                <a:cs typeface="Times New Roman"/>
              </a:rPr>
              <a:t>primary key (</a:t>
            </a:r>
            <a:r>
              <a:rPr lang="en-US" dirty="0" err="1">
                <a:latin typeface="Courier" pitchFamily="2" charset="0"/>
                <a:cs typeface="Times New Roman"/>
              </a:rPr>
              <a:t>first_name</a:t>
            </a:r>
            <a:r>
              <a:rPr lang="en-US" dirty="0">
                <a:latin typeface="Courier" pitchFamily="2" charset="0"/>
                <a:cs typeface="Times New Roman"/>
              </a:rPr>
              <a:t>, </a:t>
            </a:r>
            <a:r>
              <a:rPr lang="en-US" dirty="0" err="1">
                <a:latin typeface="Courier" pitchFamily="2" charset="0"/>
                <a:cs typeface="Times New Roman"/>
              </a:rPr>
              <a:t>last_name</a:t>
            </a:r>
            <a:r>
              <a:rPr lang="en-US" dirty="0">
                <a:latin typeface="Courier" pitchFamily="2" charset="0"/>
                <a:cs typeface="Times New Roman"/>
              </a:rPr>
              <a:t>),</a:t>
            </a:r>
          </a:p>
          <a:p>
            <a:pPr marL="1025434"/>
            <a:r>
              <a:rPr lang="en-US" b="1" dirty="0">
                <a:latin typeface="Courier" pitchFamily="2" charset="0"/>
                <a:cs typeface="Times New Roman"/>
              </a:rPr>
              <a:t>check (semester in ('Fall', 'Winter', 'Spring', 'Summer'))</a:t>
            </a:r>
          </a:p>
          <a:p>
            <a:pPr marL="351914"/>
            <a:r>
              <a:rPr lang="en-US" dirty="0">
                <a:latin typeface="Courier" pitchFamily="2" charset="0"/>
                <a:cs typeface="Times New Roman"/>
              </a:rPr>
              <a:t>   );</a:t>
            </a:r>
          </a:p>
          <a:p>
            <a:pPr marL="351914"/>
            <a:endParaRPr lang="en-US" dirty="0">
              <a:latin typeface="Courier" pitchFamily="2" charset="0"/>
              <a:cs typeface="Times New Roman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2CD163A2-6838-AC4D-ACBA-165B4DE1360A}"/>
              </a:ext>
            </a:extLst>
          </p:cNvPr>
          <p:cNvSpPr txBox="1">
            <a:spLocks/>
          </p:cNvSpPr>
          <p:nvPr/>
        </p:nvSpPr>
        <p:spPr>
          <a:xfrm>
            <a:off x="1143000" y="432281"/>
            <a:ext cx="6581775" cy="35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0" tIns="0" rIns="0" bIns="0" rtlCol="0" anchor="ctr">
            <a:spAutoFit/>
          </a:bodyPr>
          <a:lstStyle>
            <a:lvl1pPr marL="0" marR="0" indent="0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7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160729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321457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482186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642915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803643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964372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125101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285829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9524"/>
            <a:endParaRPr lang="en-US" sz="232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EEE93BD-405B-AF8A-41DB-EAD445D0E3E0}"/>
                  </a:ext>
                </a:extLst>
              </p14:cNvPr>
              <p14:cNvContentPartPr/>
              <p14:nvPr/>
            </p14:nvContentPartPr>
            <p14:xfrm>
              <a:off x="888288" y="3288729"/>
              <a:ext cx="117720" cy="320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EEE93BD-405B-AF8A-41DB-EAD445D0E3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3168" y="3273609"/>
                <a:ext cx="14832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10">
                <a:extLst>
                  <a:ext uri="{FF2B5EF4-FFF2-40B4-BE49-F238E27FC236}">
                    <a16:creationId xmlns:a16="http://schemas.microsoft.com/office/drawing/2014/main" id="{C6FE91FF-16DC-7F8A-8E57-35C31DEFEF08}"/>
                  </a:ext>
                </a:extLst>
              </p14:cNvPr>
              <p14:cNvContentPartPr/>
              <p14:nvPr/>
            </p14:nvContentPartPr>
            <p14:xfrm>
              <a:off x="916728" y="2995689"/>
              <a:ext cx="109440" cy="411480"/>
            </p14:xfrm>
          </p:contentPart>
        </mc:Choice>
        <mc:Fallback>
          <p:pic>
            <p:nvPicPr>
              <p:cNvPr id="10" name="Ink 10">
                <a:extLst>
                  <a:ext uri="{FF2B5EF4-FFF2-40B4-BE49-F238E27FC236}">
                    <a16:creationId xmlns:a16="http://schemas.microsoft.com/office/drawing/2014/main" id="{C6FE91FF-16DC-7F8A-8E57-35C31DEFEF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1608" y="2980209"/>
                <a:ext cx="13968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BDB297E4-CE62-1591-F8C5-992D906598C8}"/>
                  </a:ext>
                </a:extLst>
              </p14:cNvPr>
              <p14:cNvContentPartPr/>
              <p14:nvPr/>
            </p14:nvContentPartPr>
            <p14:xfrm>
              <a:off x="2151528" y="3644409"/>
              <a:ext cx="921960" cy="109080"/>
            </p14:xfrm>
          </p:contentPart>
        </mc:Choice>
        <mc:Fallback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BDB297E4-CE62-1591-F8C5-992D906598C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36408" y="3628980"/>
                <a:ext cx="952200" cy="139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D58C699-4E17-62E6-AA36-6A060C9BFDA7}"/>
                  </a:ext>
                </a:extLst>
              </p14:cNvPr>
              <p14:cNvContentPartPr/>
              <p14:nvPr/>
            </p14:nvContentPartPr>
            <p14:xfrm>
              <a:off x="4083288" y="3554049"/>
              <a:ext cx="387720" cy="28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D58C699-4E17-62E6-AA36-6A060C9BFDA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68168" y="3538929"/>
                <a:ext cx="4183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1CBE366-CC3A-2FF7-735F-BBCC2B355A3B}"/>
                  </a:ext>
                </a:extLst>
              </p14:cNvPr>
              <p14:cNvContentPartPr/>
              <p14:nvPr/>
            </p14:nvContentPartPr>
            <p14:xfrm>
              <a:off x="5248248" y="3653769"/>
              <a:ext cx="455400" cy="38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1CBE366-CC3A-2FF7-735F-BBCC2B355A3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32768" y="3638649"/>
                <a:ext cx="48564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E79832-4F7B-8DE4-2600-B70E39AF2CFC}"/>
                  </a:ext>
                </a:extLst>
              </p14:cNvPr>
              <p14:cNvContentPartPr/>
              <p14:nvPr/>
            </p14:nvContentPartPr>
            <p14:xfrm>
              <a:off x="6513288" y="3601569"/>
              <a:ext cx="687600" cy="104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E79832-4F7B-8DE4-2600-B70E39AF2CF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98168" y="3586449"/>
                <a:ext cx="7178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FCD7EF6-7879-E349-B08C-6FF3EA5E4DA3}"/>
                  </a:ext>
                </a:extLst>
              </p14:cNvPr>
              <p14:cNvContentPartPr/>
              <p14:nvPr/>
            </p14:nvContentPartPr>
            <p14:xfrm>
              <a:off x="8039328" y="3620649"/>
              <a:ext cx="696960" cy="28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FCD7EF6-7879-E349-B08C-6FF3EA5E4DA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24208" y="3605169"/>
                <a:ext cx="727560" cy="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3715806"/>
      </p:ext>
    </p:extLst>
  </p:cSld>
  <p:clrMapOvr>
    <a:masterClrMapping/>
  </p:clrMapOvr>
</p:sld>
</file>

<file path=ppt/theme/theme1.xml><?xml version="1.0" encoding="utf-8"?>
<a:theme xmlns:a="http://schemas.openxmlformats.org/drawingml/2006/main" name="VCU Egr Gold Angl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2820</Words>
  <Application>Microsoft Office PowerPoint</Application>
  <PresentationFormat>On-screen Show (16:9)</PresentationFormat>
  <Paragraphs>351</Paragraphs>
  <Slides>31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VCU Egr Gold Angle </vt:lpstr>
      <vt:lpstr>Week 15 – Monday</vt:lpstr>
      <vt:lpstr>Housekeeping</vt:lpstr>
      <vt:lpstr>PowerPoint Presentation</vt:lpstr>
      <vt:lpstr>Database IntegritY</vt:lpstr>
      <vt:lpstr>Database integrity</vt:lpstr>
      <vt:lpstr>“CHECK” constraints</vt:lpstr>
      <vt:lpstr>CHECK Constraints</vt:lpstr>
      <vt:lpstr>CHECK Constraints</vt:lpstr>
      <vt:lpstr>CHECK Constraints</vt:lpstr>
      <vt:lpstr>Procedures – a quick intro</vt:lpstr>
      <vt:lpstr>PROCEDURES</vt:lpstr>
      <vt:lpstr>PROCEDURES</vt:lpstr>
      <vt:lpstr>PROCEDURES</vt:lpstr>
      <vt:lpstr>Triggers</vt:lpstr>
      <vt:lpstr>TRIGGERS</vt:lpstr>
      <vt:lpstr>TRIGGERS</vt:lpstr>
      <vt:lpstr>TRIGGERS</vt:lpstr>
      <vt:lpstr>TRIGGERS</vt:lpstr>
      <vt:lpstr>TRIGGERS</vt:lpstr>
      <vt:lpstr>PowerPoint Presentation</vt:lpstr>
      <vt:lpstr>TRIGGERS</vt:lpstr>
      <vt:lpstr>TRIGGERS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508 Database Theory</dc:title>
  <dc:creator>Alberto Cano Rojas</dc:creator>
  <cp:lastModifiedBy>John Leonard</cp:lastModifiedBy>
  <cp:revision>501</cp:revision>
  <cp:lastPrinted>2022-11-16T18:45:57Z</cp:lastPrinted>
  <dcterms:created xsi:type="dcterms:W3CDTF">2016-04-01T17:42:41Z</dcterms:created>
  <dcterms:modified xsi:type="dcterms:W3CDTF">2022-11-28T23:26:47Z</dcterms:modified>
</cp:coreProperties>
</file>