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364" r:id="rId2"/>
    <p:sldId id="365" r:id="rId3"/>
    <p:sldId id="384" r:id="rId4"/>
    <p:sldId id="344" r:id="rId5"/>
    <p:sldId id="367" r:id="rId6"/>
    <p:sldId id="368" r:id="rId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rto Cano Rojas" initials="ACR" lastIdx="1" clrIdx="0">
    <p:extLst>
      <p:ext uri="{19B8F6BF-5375-455C-9EA6-DF929625EA0E}">
        <p15:presenceInfo xmlns:p15="http://schemas.microsoft.com/office/powerpoint/2012/main" userId="f9ba21103eb644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1E8F2"/>
    <a:srgbClr val="F0F0F0"/>
    <a:srgbClr val="E2E2E2"/>
    <a:srgbClr val="FEB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51" autoAdjust="0"/>
    <p:restoredTop sz="77381" autoAdjust="0"/>
  </p:normalViewPr>
  <p:slideViewPr>
    <p:cSldViewPr snapToGrid="0" snapToObjects="1">
      <p:cViewPr varScale="1">
        <p:scale>
          <a:sx n="113" d="100"/>
          <a:sy n="113" d="100"/>
        </p:scale>
        <p:origin x="111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D0B49E-D587-4D05-9A27-3AEC517179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050D4-E039-465F-B72C-CC8A731129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6880E2-0A2B-40C6-A465-19E434308345}" type="datetimeFigureOut">
              <a:rPr lang="en-US" altLang="en-US"/>
              <a:pPr/>
              <a:t>10/17/2023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262D0BC-2A47-4A32-B613-836DCCE55E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6856CD-48CD-4489-9149-0CA79815B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52676-18C4-4D23-A85D-54CD22CC0E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AF1E0-10D3-45CC-9D1A-9C40A314A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AC947F-BBC7-4FDB-A6DB-1EC6A7310C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631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37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13"/>
            <a:ext cx="8229600" cy="5692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32B19-A713-48CC-82DF-E235875C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3AAF2CD-CD50-496D-B8A2-C830B3FD90BE}" type="datetimeFigureOut">
              <a:rPr lang="en-US" altLang="en-US"/>
              <a:pPr/>
              <a:t>10/17/2023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6575-32BF-478F-B1BE-86690D95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7B678-04D4-4C51-9585-720B5BFD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FE7A501-9708-49D7-92B2-5A90739208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30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2259"/>
            <a:ext cx="2057400" cy="40519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2259"/>
            <a:ext cx="6019800" cy="40519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F906-B2D5-495A-A3E5-B3DB1FE2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A581232-05E3-4565-A109-6D5A8552B72E}" type="datetimeFigureOut">
              <a:rPr lang="en-US" altLang="en-US"/>
              <a:pPr/>
              <a:t>10/17/2023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EB8B-064B-4403-8E7D-A2DD5E41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4A211-D0CA-4BCE-B639-1CCD5560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45BA9A-77E9-4722-8F9F-335EF1D83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439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617"/>
            <a:ext cx="8229600" cy="46408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4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919" y="1120291"/>
            <a:ext cx="8699081" cy="40232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6810D76-D02B-49BF-9132-694BEE6FECA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457199"/>
            <a:ext cx="9144000" cy="56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813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8149184" cy="1022350"/>
          </a:xfrm>
        </p:spPr>
        <p:txBody>
          <a:bodyPr anchor="t"/>
          <a:lstStyle>
            <a:lvl1pPr algn="l">
              <a:lnSpc>
                <a:spcPct val="100000"/>
              </a:lnSpc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088162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398506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606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063624"/>
            <a:ext cx="4038600" cy="39884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063624"/>
            <a:ext cx="4038600" cy="39884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665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097"/>
            <a:ext cx="8229600" cy="5745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950"/>
            <a:ext cx="4040188" cy="3432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31950"/>
            <a:ext cx="4041775" cy="3432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410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097"/>
            <a:ext cx="8229600" cy="5745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916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19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94414"/>
            <a:ext cx="3008313" cy="7655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First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494414"/>
            <a:ext cx="5111750" cy="45406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59957"/>
            <a:ext cx="3008313" cy="377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3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106252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4"/>
            <a:ext cx="5486400" cy="3584087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54025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59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2365D9B5-E510-4476-AF80-39A6CDFE11D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457199"/>
            <a:ext cx="9144000" cy="56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571DB1BA-BC1A-48ED-83C9-803FB1EEA2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025769"/>
            <a:ext cx="8229600" cy="411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D91B1-75CA-448B-9C69-D03AFD557F16}"/>
              </a:ext>
            </a:extLst>
          </p:cNvPr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7340A-72B6-444A-B9F6-61FA2438F517}"/>
              </a:ext>
            </a:extLst>
          </p:cNvPr>
          <p:cNvSpPr txBox="1"/>
          <p:nvPr userDrawn="1"/>
        </p:nvSpPr>
        <p:spPr>
          <a:xfrm>
            <a:off x="238125" y="43934"/>
            <a:ext cx="297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 Theory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CF71D4-B7C8-4362-BA75-C5D164D0B7D1}"/>
              </a:ext>
            </a:extLst>
          </p:cNvPr>
          <p:cNvSpPr txBox="1"/>
          <p:nvPr userDrawn="1"/>
        </p:nvSpPr>
        <p:spPr>
          <a:xfrm>
            <a:off x="7452688" y="43934"/>
            <a:ext cx="1570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Mastering SQL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DFF534-CE36-4DA8-AD78-BAD7D0100E9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ctr" defTabSz="457200" rtl="0" fontAlgn="base">
        <a:lnSpc>
          <a:spcPct val="100000"/>
        </a:lnSpc>
        <a:spcBef>
          <a:spcPct val="0"/>
        </a:spcBef>
        <a:spcAft>
          <a:spcPct val="0"/>
        </a:spcAft>
        <a:defRPr sz="3600" kern="1200" baseline="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0" indent="-3429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40080" indent="-28575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cmsc508.com/phpMyAdmi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jdleonard@cmsc508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msc508.com/~jdleonard/bootstrap.php" TargetMode="External"/><Relationship Id="rId2" Type="http://schemas.openxmlformats.org/officeDocument/2006/relationships/hyperlink" Target="http://cmsc508.com/~jdleonar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241D-1584-482C-8970-94267875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DBMS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27756-28A8-4C8D-926C-F5E225CB5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2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EA520B-C624-495D-A79F-2DF16D2D5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Using </a:t>
            </a:r>
            <a:r>
              <a:rPr lang="en-US" dirty="0" err="1"/>
              <a:t>PHPMyAdmin</a:t>
            </a:r>
            <a:r>
              <a:rPr lang="en-US" dirty="0"/>
              <a:t> – through a web browser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To manage, monitor and tune the overall system</a:t>
            </a:r>
          </a:p>
          <a:p>
            <a:pPr>
              <a:spcBef>
                <a:spcPts val="600"/>
              </a:spcBef>
            </a:pPr>
            <a:r>
              <a:rPr lang="en-US" dirty="0"/>
              <a:t>Using the command line – SSH into server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To script creation and population of the databases</a:t>
            </a:r>
          </a:p>
          <a:p>
            <a:pPr>
              <a:spcBef>
                <a:spcPts val="600"/>
              </a:spcBef>
            </a:pPr>
            <a:r>
              <a:rPr lang="en-US" dirty="0"/>
              <a:t>Using </a:t>
            </a:r>
            <a:r>
              <a:rPr lang="en-US" dirty="0" err="1"/>
              <a:t>Vscode</a:t>
            </a:r>
            <a:r>
              <a:rPr lang="en-US" dirty="0"/>
              <a:t> – through a connection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To script creation and population of the databases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504C22-E990-49CD-8C90-D7D1D8C7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DBMS</a:t>
            </a:r>
          </a:p>
        </p:txBody>
      </p:sp>
    </p:spTree>
    <p:extLst>
      <p:ext uri="{BB962C8B-B14F-4D97-AF65-F5344CB8AC3E}">
        <p14:creationId xmlns:p14="http://schemas.microsoft.com/office/powerpoint/2010/main" val="35058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19AA26-977C-FFF7-80C6-3F5910EC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Using python/flask as an API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To run the application and use the database</a:t>
            </a:r>
          </a:p>
          <a:p>
            <a:pPr>
              <a:spcBef>
                <a:spcPts val="600"/>
              </a:spcBef>
            </a:pPr>
            <a:r>
              <a:rPr lang="en-US" dirty="0"/>
              <a:t>Using a PHP full stack</a:t>
            </a:r>
          </a:p>
          <a:p>
            <a:pPr lvl="1"/>
            <a:r>
              <a:rPr lang="en-US" dirty="0"/>
              <a:t>To run the application and use the database</a:t>
            </a:r>
          </a:p>
          <a:p>
            <a:pPr lvl="1"/>
            <a:r>
              <a:rPr lang="en-US" dirty="0"/>
              <a:t>LAMP – Linux : Apache : MySQL : PHP/Perl/Python</a:t>
            </a:r>
          </a:p>
          <a:p>
            <a:r>
              <a:rPr lang="en-US" dirty="0"/>
              <a:t>Using NodeJS full stack</a:t>
            </a:r>
          </a:p>
          <a:p>
            <a:pPr lvl="1"/>
            <a:r>
              <a:rPr lang="en-US" dirty="0"/>
              <a:t>To run the application and use the data base</a:t>
            </a:r>
          </a:p>
          <a:p>
            <a:pPr lvl="1"/>
            <a:r>
              <a:rPr lang="en-US" dirty="0"/>
              <a:t>MEAN – Mongo/MySQL : Express : Angular : Node</a:t>
            </a:r>
          </a:p>
          <a:p>
            <a:pPr lvl="1"/>
            <a:r>
              <a:rPr lang="en-US" dirty="0"/>
              <a:t>MERN – Mondo/MySQL : Express : React : Node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FE87A5-8384-8057-FAA3-781A2E23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DBMS</a:t>
            </a:r>
          </a:p>
        </p:txBody>
      </p:sp>
    </p:spTree>
    <p:extLst>
      <p:ext uri="{BB962C8B-B14F-4D97-AF65-F5344CB8AC3E}">
        <p14:creationId xmlns:p14="http://schemas.microsoft.com/office/powerpoint/2010/main" val="195555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7806AF85-7ED7-4A36-9370-277B36FC0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113" y="813803"/>
            <a:ext cx="1780009" cy="86330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D64EE-0F10-445B-B766-2962AB7E6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3261" y="1025769"/>
            <a:ext cx="6737759" cy="4117731"/>
          </a:xfrm>
        </p:spPr>
        <p:txBody>
          <a:bodyPr/>
          <a:lstStyle/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890713" algn="l"/>
                <a:tab pos="2798763" algn="l"/>
              </a:tabLst>
            </a:pPr>
            <a:r>
              <a:rPr lang="en-US" dirty="0">
                <a:hlinkClick r:id="rId4"/>
              </a:rPr>
              <a:t>https://www.cmsc508.com/phpMyAdmin/</a:t>
            </a:r>
            <a:endParaRPr lang="en-US" dirty="0"/>
          </a:p>
          <a:p>
            <a:pPr marL="1257300" lvl="2" indent="-34290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890713" algn="l"/>
                <a:tab pos="2798763" algn="l"/>
              </a:tabLst>
            </a:pPr>
            <a:r>
              <a:rPr lang="en-US" b="1" dirty="0"/>
              <a:t>Username</a:t>
            </a:r>
            <a:r>
              <a:rPr lang="en-US" dirty="0"/>
              <a:t>: 23FA_&lt;EID&gt;  (e.g. 23FA_jdleonard) </a:t>
            </a:r>
          </a:p>
          <a:p>
            <a:pPr marL="1257300" lvl="2" indent="-34290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890713" algn="l"/>
                <a:tab pos="2798763" algn="l"/>
              </a:tabLst>
            </a:pPr>
            <a:r>
              <a:rPr lang="en-US" b="1" dirty="0"/>
              <a:t>Password</a:t>
            </a:r>
            <a:r>
              <a:rPr lang="en-US" dirty="0"/>
              <a:t>: Shout4_jdleonard_GOME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890713" algn="l"/>
                <a:tab pos="2798763" algn="l"/>
              </a:tabLst>
            </a:pPr>
            <a:r>
              <a:rPr lang="en-US" dirty="0"/>
              <a:t>There are three databases for each user:</a:t>
            </a:r>
          </a:p>
          <a:p>
            <a:pPr marL="1257300" lvl="2" indent="-34290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890713" algn="l"/>
                <a:tab pos="2798763" algn="l"/>
              </a:tabLst>
            </a:pPr>
            <a:r>
              <a:rPr lang="en-US" dirty="0"/>
              <a:t>23FA_hr_jdleonard -&gt; for learning and play</a:t>
            </a:r>
          </a:p>
          <a:p>
            <a:pPr marL="1257300" lvl="2" indent="-34290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890713" algn="l"/>
                <a:tab pos="2798763" algn="l"/>
              </a:tabLst>
            </a:pPr>
            <a:r>
              <a:rPr lang="en-US" dirty="0"/>
              <a:t>23FA_users_jdleonard -&gt; for play</a:t>
            </a:r>
          </a:p>
          <a:p>
            <a:pPr marL="1257300" lvl="2" indent="-34290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890713" algn="l"/>
                <a:tab pos="2798763" algn="l"/>
              </a:tabLst>
            </a:pPr>
            <a:r>
              <a:rPr lang="en-US" dirty="0"/>
              <a:t>23FA_teams_group00 -&gt; for semester project</a:t>
            </a:r>
            <a:br>
              <a:rPr lang="en-US" dirty="0"/>
            </a:br>
            <a:r>
              <a:rPr lang="en-US" dirty="0"/>
              <a:t>(this is shared with other team members!)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38BBBF-C3BA-4DB2-9430-C79E46B1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PHPMyAdmin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E246FE-5B05-18D1-AD07-40106AC95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429" y="2011828"/>
            <a:ext cx="2286117" cy="23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7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31D42D-FA4A-46CC-B67C-854A9FD2B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23FA_jdleonard@cmsc508.com</a:t>
            </a:r>
            <a:endParaRPr lang="en-US" dirty="0"/>
          </a:p>
          <a:p>
            <a:pPr lvl="1"/>
            <a:r>
              <a:rPr lang="en-US" dirty="0"/>
              <a:t>Password: your VID</a:t>
            </a:r>
          </a:p>
          <a:p>
            <a:pPr lvl="1"/>
            <a:r>
              <a:rPr lang="en-US" dirty="0"/>
              <a:t>For example:  V00758588</a:t>
            </a:r>
          </a:p>
          <a:p>
            <a:pPr lvl="1"/>
            <a:r>
              <a:rPr lang="en-US" dirty="0"/>
              <a:t>(need to use alternate port number)</a:t>
            </a:r>
          </a:p>
          <a:p>
            <a:endParaRPr lang="en-US" dirty="0"/>
          </a:p>
          <a:p>
            <a:r>
              <a:rPr lang="en-US" dirty="0"/>
              <a:t>&gt;&gt; </a:t>
            </a:r>
            <a:r>
              <a:rPr lang="en-US" dirty="0" err="1"/>
              <a:t>mysql</a:t>
            </a:r>
            <a:r>
              <a:rPr lang="en-US" dirty="0"/>
              <a:t> –p</a:t>
            </a:r>
            <a:br>
              <a:rPr lang="en-US" dirty="0"/>
            </a:br>
            <a:r>
              <a:rPr lang="en-US" dirty="0"/>
              <a:t>         Enter password: Shout4_jdleonard_GOME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5ED5C-BDB9-487D-83D0-227D5B9B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directly into server</a:t>
            </a:r>
          </a:p>
        </p:txBody>
      </p:sp>
    </p:spTree>
    <p:extLst>
      <p:ext uri="{BB962C8B-B14F-4D97-AF65-F5344CB8AC3E}">
        <p14:creationId xmlns:p14="http://schemas.microsoft.com/office/powerpoint/2010/main" val="419223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652673-BAF4-4F6B-B8F4-A91EFD485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19" y="1120292"/>
            <a:ext cx="8699081" cy="41607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Point your browser at your ~ account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http://cmsc508.com/~23FA_jdleonard/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http://cmsc508.com/~23FA_jdleonard/bootstrap.php</a:t>
            </a:r>
            <a:endParaRPr lang="en-US" dirty="0"/>
          </a:p>
          <a:p>
            <a:r>
              <a:rPr lang="en-US" dirty="0"/>
              <a:t>Source files are located in your home:</a:t>
            </a:r>
          </a:p>
          <a:p>
            <a:pPr lvl="1"/>
            <a:r>
              <a:rPr lang="en-US" dirty="0"/>
              <a:t>/home/23FA/23FA_jdleonard/</a:t>
            </a:r>
            <a:r>
              <a:rPr lang="en-US" dirty="0" err="1"/>
              <a:t>public_html</a:t>
            </a:r>
            <a:endParaRPr lang="en-US" dirty="0"/>
          </a:p>
          <a:p>
            <a:r>
              <a:rPr lang="en-US" dirty="0"/>
              <a:t>Edit using VSCODE and GITHUB,</a:t>
            </a:r>
            <a:br>
              <a:rPr lang="en-US" dirty="0"/>
            </a:br>
            <a:r>
              <a:rPr lang="en-US" dirty="0"/>
              <a:t>	then RSYNC them to the desired location</a:t>
            </a:r>
          </a:p>
          <a:p>
            <a:r>
              <a:rPr lang="en-US" dirty="0"/>
              <a:t>Semester project:</a:t>
            </a:r>
          </a:p>
          <a:p>
            <a:pPr lvl="1"/>
            <a:r>
              <a:rPr lang="en-US" dirty="0"/>
              <a:t>/home/23FA/23FA_group00/</a:t>
            </a:r>
            <a:r>
              <a:rPr lang="en-US" dirty="0" err="1"/>
              <a:t>public_html</a:t>
            </a:r>
            <a:endParaRPr lang="en-US" dirty="0"/>
          </a:p>
          <a:p>
            <a:endParaRPr lang="en-US" dirty="0"/>
          </a:p>
          <a:p>
            <a:r>
              <a:rPr lang="en-US" sz="2200" dirty="0"/>
              <a:t>PHP 8 + MySQL + JavaScript + jQuery + Bootstrap + other libraries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812DE6-000A-4A5A-A2D5-5B355DA6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PHP full stack</a:t>
            </a:r>
          </a:p>
        </p:txBody>
      </p:sp>
    </p:spTree>
    <p:extLst>
      <p:ext uri="{BB962C8B-B14F-4D97-AF65-F5344CB8AC3E}">
        <p14:creationId xmlns:p14="http://schemas.microsoft.com/office/powerpoint/2010/main" val="1878554102"/>
      </p:ext>
    </p:extLst>
  </p:cSld>
  <p:clrMapOvr>
    <a:masterClrMapping/>
  </p:clrMapOvr>
</p:sld>
</file>

<file path=ppt/theme/theme1.xml><?xml version="1.0" encoding="utf-8"?>
<a:theme xmlns:a="http://schemas.openxmlformats.org/drawingml/2006/main" name="VCU Egr Gold Angl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351</Words>
  <Application>Microsoft Office PowerPoint</Application>
  <PresentationFormat>On-screen Show (16:9)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VCU Egr Gold Angle </vt:lpstr>
      <vt:lpstr>Accessing the DBMS</vt:lpstr>
      <vt:lpstr>Accessing the DBMS</vt:lpstr>
      <vt:lpstr>Accessing the DBMS</vt:lpstr>
      <vt:lpstr>PHPMyAdmin</vt:lpstr>
      <vt:lpstr>SSH directly into server</vt:lpstr>
      <vt:lpstr>Using the PHP full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508 Database Theory</dc:title>
  <dc:creator>Alberto Cano Rojas</dc:creator>
  <cp:lastModifiedBy>John Leonard</cp:lastModifiedBy>
  <cp:revision>496</cp:revision>
  <dcterms:created xsi:type="dcterms:W3CDTF">2016-04-01T17:42:41Z</dcterms:created>
  <dcterms:modified xsi:type="dcterms:W3CDTF">2023-10-17T11:05:32Z</dcterms:modified>
</cp:coreProperties>
</file>