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92" d="100"/>
          <a:sy n="92" d="100"/>
        </p:scale>
        <p:origin x="16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EBR-SOFT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EBR-SOFT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EBR-SOFT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kick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EBR </a:t>
          </a:r>
          <a:r>
            <a:rPr lang="es-ES" sz="1600" b="1" dirty="0" smtClean="0">
              <a:effectLst>
                <a:outerShdw blurRad="38100" dist="38100" dir="2700000" algn="tl">
                  <a:srgbClr val="000000">
                    <a:alpha val="43137"/>
                  </a:srgbClr>
                </a:outerShdw>
              </a:effectLst>
            </a:rPr>
            <a:t>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EBR </a:t>
          </a:r>
          <a:r>
            <a:rPr lang="es-ES" sz="1600" b="1" dirty="0" smtClean="0">
              <a:effectLst>
                <a:outerShdw blurRad="38100" dist="38100" dir="2700000" algn="tl">
                  <a:srgbClr val="000000">
                    <a:alpha val="43137"/>
                  </a:srgbClr>
                </a:outerShdw>
              </a:effectLst>
            </a:rPr>
            <a:t>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EBR-SOFT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EBR </a:t>
          </a:r>
          <a:r>
            <a:rPr lang="es-ES" sz="1600" b="1" dirty="0" smtClean="0">
              <a:effectLst>
                <a:outerShdw blurRad="38100" dist="38100" dir="2700000" algn="tl">
                  <a:srgbClr val="000000">
                    <a:alpha val="43137"/>
                  </a:srgbClr>
                </a:outerShdw>
              </a:effectLst>
            </a:rPr>
            <a:t>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kick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 </a:t>
          </a:r>
          <a:r>
            <a:rPr lang="es-ES" sz="1600" b="1" kern="1200" dirty="0" smtClean="0">
              <a:effectLst>
                <a:outerShdw blurRad="38100" dist="38100" dir="2700000" algn="tl">
                  <a:srgbClr val="000000">
                    <a:alpha val="43137"/>
                  </a:srgbClr>
                </a:outerShdw>
              </a:effectLst>
            </a:rPr>
            <a:t>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 </a:t>
          </a:r>
          <a:r>
            <a:rPr lang="es-ES" sz="1600" b="1" kern="1200" dirty="0" smtClean="0">
              <a:effectLst>
                <a:outerShdw blurRad="38100" dist="38100" dir="2700000" algn="tl">
                  <a:srgbClr val="000000">
                    <a:alpha val="43137"/>
                  </a:srgbClr>
                </a:outerShdw>
              </a:effectLst>
            </a:rPr>
            <a:t>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 </a:t>
          </a:r>
          <a:r>
            <a:rPr lang="es-ES" sz="1600" b="1" kern="1200" dirty="0" smtClean="0">
              <a:effectLst>
                <a:outerShdw blurRad="38100" dist="38100" dir="2700000" algn="tl">
                  <a:srgbClr val="000000">
                    <a:alpha val="43137"/>
                  </a:srgbClr>
                </a:outerShdw>
              </a:effectLst>
            </a:rPr>
            <a:t>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11/12/2015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12/11/2015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12/11/2015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12/11/2015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12/11/2015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12/11/2015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12/11/2015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12/11/2015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12/11/2015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12/11/2015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12/11/2015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12/11/2015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12/11/2015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223224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a:t>
                      </a:r>
                      <a:r>
                        <a:rPr lang="es-ES" sz="1200" kern="1200" dirty="0" smtClean="0">
                          <a:solidFill>
                            <a:schemeClr val="dk1"/>
                          </a:solidFill>
                          <a:latin typeface="+mj-lt"/>
                          <a:ea typeface="Verdana" panose="020B0604030504040204" pitchFamily="34" charset="0"/>
                          <a:cs typeface="Verdana" panose="020B0604030504040204" pitchFamily="34" charset="0"/>
                        </a:rPr>
                        <a:t>EBR-SOFT</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PGPROY</a:t>
            </a:r>
            <a:br>
              <a:rPr lang="es-ES" sz="6300" dirty="0" smtClean="0"/>
            </a:br>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536504">
                  <a:extLst>
                    <a:ext uri="{9D8B030D-6E8A-4147-A177-3AD203B41FA5}">
                      <a16:colId xmlns:a16="http://schemas.microsoft.com/office/drawing/2014/main" xmlns="" val="20003"/>
                    </a:ext>
                  </a:extLst>
                </a:gridCol>
                <a:gridCol w="1584177">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12/11/2015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4032448">
                  <a:extLst>
                    <a:ext uri="{9D8B030D-6E8A-4147-A177-3AD203B41FA5}">
                      <a16:colId xmlns:a16="http://schemas.microsoft.com/office/drawing/2014/main" xmlns="" val="20003"/>
                    </a:ext>
                  </a:extLst>
                </a:gridCol>
                <a:gridCol w="1728193">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xmlns="" val="20000"/>
                    </a:ext>
                  </a:extLst>
                </a:gridCol>
                <a:gridCol w="4428363">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296144">
                  <a:extLst>
                    <a:ext uri="{9D8B030D-6E8A-4147-A177-3AD203B41FA5}">
                      <a16:colId xmlns:a16="http://schemas.microsoft.com/office/drawing/2014/main" xmlns="" val="20003"/>
                    </a:ext>
                  </a:extLst>
                </a:gridCol>
                <a:gridCol w="864096">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kick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5"/>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37387905"/>
              </p:ext>
            </p:extLst>
          </p:nvPr>
        </p:nvGraphicFramePr>
        <p:xfrm>
          <a:off x="228113" y="1700808"/>
          <a:ext cx="8668624" cy="4405767"/>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Benji</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dirty="0" smtClean="0">
                          <a:solidFill>
                            <a:schemeClr val="dk1"/>
                          </a:solidFill>
                          <a:latin typeface="+mj-lt"/>
                          <a:ea typeface="Verdana" panose="020B0604030504040204" pitchFamily="34" charset="0"/>
                          <a:cs typeface="Verdana" panose="020B0604030504040204" pitchFamily="34" charset="0"/>
                        </a:rPr>
                        <a:t> Torres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Benji</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dirty="0" smtClean="0">
                          <a:solidFill>
                            <a:schemeClr val="dk1"/>
                          </a:solidFill>
                          <a:latin typeface="+mj-lt"/>
                          <a:ea typeface="Verdana" panose="020B0604030504040204" pitchFamily="34" charset="0"/>
                          <a:cs typeface="Verdana" panose="020B0604030504040204" pitchFamily="34" charset="0"/>
                        </a:rPr>
                        <a:t> Torres</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t>
                      </a: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19/11/2015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Benji</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dirty="0" smtClean="0">
                          <a:solidFill>
                            <a:schemeClr val="dk1"/>
                          </a:solidFill>
                          <a:latin typeface="+mj-lt"/>
                          <a:ea typeface="Verdana" panose="020B0604030504040204" pitchFamily="34" charset="0"/>
                          <a:cs typeface="Verdana" panose="020B0604030504040204" pitchFamily="34" charset="0"/>
                        </a:rPr>
                        <a:t> Torres</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t>
                      </a: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a:t>
                      </a:r>
                      <a:r>
                        <a:rPr lang="es-PE" sz="1300" kern="1200" dirty="0" smtClean="0">
                          <a:solidFill>
                            <a:schemeClr val="dk1"/>
                          </a:solidFill>
                          <a:latin typeface="+mj-lt"/>
                          <a:ea typeface="Verdana" panose="020B0604030504040204" pitchFamily="34" charset="0"/>
                          <a:cs typeface="Verdana" panose="020B0604030504040204" pitchFamily="34" charset="0"/>
                        </a:rPr>
                        <a:t>EBR-SOFT </a:t>
                      </a:r>
                      <a:r>
                        <a:rPr lang="es-PE" sz="1300" kern="1200" dirty="0" smtClean="0">
                          <a:solidFill>
                            <a:schemeClr val="dk1"/>
                          </a:solidFill>
                          <a:latin typeface="+mj-lt"/>
                          <a:ea typeface="Verdana" panose="020B0604030504040204" pitchFamily="34" charset="0"/>
                          <a:cs typeface="Verdana" panose="020B0604030504040204" pitchFamily="34" charset="0"/>
                        </a:rPr>
                        <a:t>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xmlns=""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xmlns=""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xmlns=""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7"/>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5143865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1846</TotalTime>
  <Words>3216</Words>
  <Application>Microsoft Office PowerPoint</Application>
  <PresentationFormat>Presentación en pantalla (4:3)</PresentationFormat>
  <Paragraphs>665</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PGPROY 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131</cp:revision>
  <dcterms:created xsi:type="dcterms:W3CDTF">2012-12-16T23:58:08Z</dcterms:created>
  <dcterms:modified xsi:type="dcterms:W3CDTF">2015-12-12T04:39:42Z</dcterms:modified>
</cp:coreProperties>
</file>