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92" d="100"/>
          <a:sy n="92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IPA 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IPA 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12/12/2015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752528"/>
          </a:xfrm>
        </p:spPr>
        <p:txBody>
          <a:bodyPr/>
          <a:lstStyle/>
          <a:p>
            <a:r>
              <a:rPr lang="es-ES" sz="6300" dirty="0" smtClean="0"/>
              <a:t>PGREQM</a:t>
            </a:r>
            <a:br>
              <a:rPr lang="es-ES" sz="6300" dirty="0" smtClean="0"/>
            </a:br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9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04334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12/12/2015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2148</TotalTime>
  <Words>1069</Words>
  <Application>Microsoft Office PowerPoint</Application>
  <PresentationFormat>Presentación en pantalla (4:3)</PresentationFormat>
  <Paragraphs>273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PGREQM 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Perochena</cp:lastModifiedBy>
  <cp:revision>143</cp:revision>
  <dcterms:created xsi:type="dcterms:W3CDTF">2012-12-16T23:58:08Z</dcterms:created>
  <dcterms:modified xsi:type="dcterms:W3CDTF">2015-12-12T05:20:44Z</dcterms:modified>
</cp:coreProperties>
</file>