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94660"/>
  </p:normalViewPr>
  <p:slideViewPr>
    <p:cSldViewPr>
      <p:cViewPr varScale="1">
        <p:scale>
          <a:sx n="73" d="100"/>
          <a:sy n="73" d="100"/>
        </p:scale>
        <p:origin x="152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MST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MST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19/11/2015</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11/19/2015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11/19/2015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11/19/2015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11/19/2015</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11/19/2015</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11/19/2015</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11/19/2015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11/19/2015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11/19/2015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LA CALIDAD</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976108">
                  <a:extLst>
                    <a:ext uri="{9D8B030D-6E8A-4147-A177-3AD203B41FA5}">
                      <a16:colId xmlns:a16="http://schemas.microsoft.com/office/drawing/2014/main" val="20001"/>
                    </a:ext>
                  </a:extLst>
                </a:gridCol>
                <a:gridCol w="111986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60162">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896544">
                  <a:extLst>
                    <a:ext uri="{9D8B030D-6E8A-4147-A177-3AD203B41FA5}">
                      <a16:colId xmlns:a16="http://schemas.microsoft.com/office/drawing/2014/main" val="20003"/>
                    </a:ext>
                  </a:extLst>
                </a:gridCol>
                <a:gridCol w="1224137">
                  <a:extLst>
                    <a:ext uri="{9D8B030D-6E8A-4147-A177-3AD203B41FA5}">
                      <a16:colId xmlns:a16="http://schemas.microsoft.com/office/drawing/2014/main"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t>PQA </a:t>
            </a:r>
            <a:br>
              <a:rPr lang="es-ES" sz="6300" dirty="0" smtClean="0"/>
            </a:br>
            <a:r>
              <a:rPr lang="es-ES" sz="6300" dirty="0" smtClean="0"/>
              <a:t>PROCESO DE ASEGURAMIENTO DE LA CALIDAD</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val="20000"/>
                    </a:ext>
                  </a:extLst>
                </a:gridCol>
                <a:gridCol w="124965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397939">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1231880">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52839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54343">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EJR-SOFT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a16="http://schemas.microsoft.com/office/drawing/2014/main" val="20000"/>
                    </a:ext>
                  </a:extLst>
                </a:gridCol>
                <a:gridCol w="2797880">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270443">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11/19/2015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223897347"/>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19/10/2015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Roger Apaéstegui</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19/11/2015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Roger Apaéstegui</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que asegure que el producto UTP-GPS-ALARM de EJR-SOFT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UTP-GPS-ALARM desarrollado por EJR-SOFT.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65172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1741244">
                  <a:extLst>
                    <a:ext uri="{9D8B030D-6E8A-4147-A177-3AD203B41FA5}">
                      <a16:colId xmlns:a16="http://schemas.microsoft.com/office/drawing/2014/main" val="20001"/>
                    </a:ext>
                  </a:extLst>
                </a:gridCol>
                <a:gridCol w="6324014">
                  <a:extLst>
                    <a:ext uri="{9D8B030D-6E8A-4147-A177-3AD203B41FA5}">
                      <a16:colId xmlns:a16="http://schemas.microsoft.com/office/drawing/2014/main"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EJR-SOFT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UTP-GPS-ALARM</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EJR-SOFT.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EJR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a16="http://schemas.microsoft.com/office/drawing/2014/main" val="10005"/>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168110515"/>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2122</TotalTime>
  <Words>1910</Words>
  <Application>Microsoft Office PowerPoint</Application>
  <PresentationFormat>Presentación en pantalla (4:3)</PresentationFormat>
  <Paragraphs>422</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PQA  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Julio César Leonardo Paredes</cp:lastModifiedBy>
  <cp:revision>144</cp:revision>
  <dcterms:created xsi:type="dcterms:W3CDTF">2012-12-16T23:58:08Z</dcterms:created>
  <dcterms:modified xsi:type="dcterms:W3CDTF">2015-11-19T05:25:46Z</dcterms:modified>
</cp:coreProperties>
</file>