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68" d="100"/>
          <a:sy n="68" d="100"/>
        </p:scale>
        <p:origin x="66"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19/10/2015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10/19/2015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10/19/2015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10/19/2015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10/19/2015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10/19/2015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gridCol w="976108"/>
                <a:gridCol w="1119868"/>
                <a:gridCol w="3888432"/>
                <a:gridCol w="1368152"/>
                <a:gridCol w="1260162"/>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09"/>
            <a:ext cx="8900498" cy="3936210"/>
            <a:chOff x="356890" y="2235694"/>
            <a:chExt cx="11094214" cy="3936210"/>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5"/>
              <a:ext cx="1861908" cy="2318565"/>
              <a:chOff x="818" y="1517"/>
              <a:chExt cx="745" cy="815"/>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26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4"/>
              <a:ext cx="1956122" cy="2335374"/>
              <a:chOff x="2469" y="1506"/>
              <a:chExt cx="723" cy="839"/>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26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17858970"/>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gridCol w="1224136"/>
                <a:gridCol w="1224136"/>
                <a:gridCol w="4896544"/>
                <a:gridCol w="1224137"/>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PROCESO 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err="1"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err="1"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0801753"/>
              </p:ext>
            </p:extLst>
          </p:nvPr>
        </p:nvGraphicFramePr>
        <p:xfrm>
          <a:off x="179512" y="332656"/>
          <a:ext cx="8886771" cy="5724024"/>
        </p:xfrm>
        <a:graphic>
          <a:graphicData uri="http://schemas.openxmlformats.org/drawingml/2006/table">
            <a:tbl>
              <a:tblPr firstRow="1" bandRow="1">
                <a:tableStyleId>{073A0DAA-6AF3-43AB-8588-CEC1D06C72B9}</a:tableStyleId>
              </a:tblPr>
              <a:tblGrid>
                <a:gridCol w="262513"/>
                <a:gridCol w="1249655"/>
                <a:gridCol w="1224136"/>
                <a:gridCol w="3312368"/>
                <a:gridCol w="1440160"/>
                <a:gridCol w="139793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Solicitud de QA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82629981"/>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09"/>
            <a:ext cx="8900498" cy="3816114"/>
            <a:chOff x="356890" y="2235694"/>
            <a:chExt cx="11094214" cy="3816114"/>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5"/>
              <a:ext cx="1861908" cy="2318565"/>
              <a:chOff x="818" y="1517"/>
              <a:chExt cx="745" cy="815"/>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Gerencial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26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4"/>
              <a:ext cx="1956122" cy="2335374"/>
              <a:chOff x="2469" y="1506"/>
              <a:chExt cx="723" cy="839"/>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26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29540559"/>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gridCol w="1231880"/>
                <a:gridCol w="1224136"/>
                <a:gridCol w="3528392"/>
                <a:gridCol w="1368152"/>
                <a:gridCol w="125434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Gerencial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1624220222"/>
              </p:ext>
            </p:extLst>
          </p:nvPr>
        </p:nvGraphicFramePr>
        <p:xfrm>
          <a:off x="335079" y="548680"/>
          <a:ext cx="8459692" cy="3242668"/>
        </p:xfrm>
        <a:graphic>
          <a:graphicData uri="http://schemas.openxmlformats.org/drawingml/2006/table">
            <a:tbl>
              <a:tblPr/>
              <a:tblGrid>
                <a:gridCol w="502937"/>
                <a:gridCol w="2797880"/>
                <a:gridCol w="2232248"/>
                <a:gridCol w="1656184"/>
                <a:gridCol w="1270443"/>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HGQA_V1.0_2015 Herramienta de Gestión QA-Producto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HGQA_V1.0_2015 Herramienta de Gestión QA-Producto</a:t>
                      </a: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CHKQA_V1.0_2015 Checklist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10/19/2015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214578445"/>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13/10/2015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Proyecto.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EJR-SOFT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EJR-SOFT.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gridCol w="1741244"/>
                <a:gridCol w="6324014"/>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EJR-SOFT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EJR-SOFT.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EJR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168110515"/>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10/19/2015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2114</TotalTime>
  <Words>1858</Words>
  <Application>Microsoft Office PowerPoint</Application>
  <PresentationFormat>Presentación en pantalla (4:3)</PresentationFormat>
  <Paragraphs>417</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Edwar A. Gaspar Sánchez</cp:lastModifiedBy>
  <cp:revision>139</cp:revision>
  <dcterms:created xsi:type="dcterms:W3CDTF">2012-12-16T23:58:08Z</dcterms:created>
  <dcterms:modified xsi:type="dcterms:W3CDTF">2015-10-19T15:22:30Z</dcterms:modified>
</cp:coreProperties>
</file>