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69" d="100"/>
          <a:sy n="69" d="100"/>
        </p:scale>
        <p:origin x="66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Requerimientos.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Reunión Interna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59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Apaestegui Ortega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 de Proyecto)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2146</TotalTime>
  <Words>1059</Words>
  <Application>Microsoft Office PowerPoint</Application>
  <PresentationFormat>Presentación en pantalla (4:3)</PresentationFormat>
  <Paragraphs>266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138</cp:revision>
  <dcterms:created xsi:type="dcterms:W3CDTF">2012-12-16T23:58:08Z</dcterms:created>
  <dcterms:modified xsi:type="dcterms:W3CDTF">2015-10-20T16:55:51Z</dcterms:modified>
</cp:coreProperties>
</file>