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6" r:id="rId3"/>
    <p:sldId id="286" r:id="rId4"/>
    <p:sldId id="294" r:id="rId5"/>
    <p:sldId id="257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31" r:id="rId15"/>
    <p:sldId id="306" r:id="rId16"/>
    <p:sldId id="307" r:id="rId17"/>
    <p:sldId id="330" r:id="rId18"/>
    <p:sldId id="322" r:id="rId19"/>
    <p:sldId id="324" r:id="rId20"/>
    <p:sldId id="323" r:id="rId21"/>
    <p:sldId id="325" r:id="rId22"/>
    <p:sldId id="326" r:id="rId23"/>
    <p:sldId id="32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>
      <p:cViewPr varScale="1">
        <p:scale>
          <a:sx n="63" d="100"/>
          <a:sy n="63" d="100"/>
        </p:scale>
        <p:origin x="66" y="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97779-C81B-43F3-8423-A700598B267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PE"/>
        </a:p>
      </dgm:t>
    </dgm:pt>
    <dgm:pt modelId="{6B39907D-F20D-4C28-BC3D-FE4D86D767F5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</a:t>
          </a:r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FB8-AE60-490B-8488-0A00E0B45F02}" type="parTrans" cxnId="{DECB9C99-8048-42E7-9287-9E2696B41CBE}">
      <dgm:prSet/>
      <dgm:spPr/>
      <dgm:t>
        <a:bodyPr/>
        <a:lstStyle/>
        <a:p>
          <a:endParaRPr lang="es-PE"/>
        </a:p>
      </dgm:t>
    </dgm:pt>
    <dgm:pt modelId="{2284A0CD-EB66-4B22-8455-0956E716E68E}" type="sibTrans" cxnId="{DECB9C99-8048-42E7-9287-9E2696B41CBE}">
      <dgm:prSet/>
      <dgm:spPr/>
      <dgm:t>
        <a:bodyPr/>
        <a:lstStyle/>
        <a:p>
          <a:endParaRPr lang="es-PE"/>
        </a:p>
      </dgm:t>
    </dgm:pt>
    <dgm:pt modelId="{E3D32605-2223-480D-B69E-759FB6DB1567}">
      <dgm:prSet phldrT="[Texto]" custT="1"/>
      <dgm:spPr/>
      <dgm:t>
        <a:bodyPr/>
        <a:lstStyle/>
        <a:p>
          <a:pPr algn="just"/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ADC7D8-32DF-4CAB-9261-5C1B54988A31}" type="parTrans" cxnId="{5B407760-515A-40BF-8E5F-96EEA7E9966A}">
      <dgm:prSet/>
      <dgm:spPr/>
      <dgm:t>
        <a:bodyPr/>
        <a:lstStyle/>
        <a:p>
          <a:endParaRPr lang="es-PE"/>
        </a:p>
      </dgm:t>
    </dgm:pt>
    <dgm:pt modelId="{59122947-FA5D-44A6-9920-F97B0E2507F3}" type="sibTrans" cxnId="{5B407760-515A-40BF-8E5F-96EEA7E9966A}">
      <dgm:prSet/>
      <dgm:spPr/>
      <dgm:t>
        <a:bodyPr/>
        <a:lstStyle/>
        <a:p>
          <a:endParaRPr lang="es-PE"/>
        </a:p>
      </dgm:t>
    </dgm:pt>
    <dgm:pt modelId="{2DA36621-5AD9-43CE-974E-D6F11CA97388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3BD8B3-D15A-4AE1-B5DC-A23D683691CC}" type="parTrans" cxnId="{039ADF45-69CB-48DA-861A-F9B3C049FF7F}">
      <dgm:prSet/>
      <dgm:spPr/>
      <dgm:t>
        <a:bodyPr/>
        <a:lstStyle/>
        <a:p>
          <a:endParaRPr lang="es-PE"/>
        </a:p>
      </dgm:t>
    </dgm:pt>
    <dgm:pt modelId="{7F85B649-8D87-4C46-8400-47D1CD9CF92C}" type="sibTrans" cxnId="{039ADF45-69CB-48DA-861A-F9B3C049FF7F}">
      <dgm:prSet/>
      <dgm:spPr/>
      <dgm:t>
        <a:bodyPr/>
        <a:lstStyle/>
        <a:p>
          <a:endParaRPr lang="es-PE"/>
        </a:p>
      </dgm:t>
    </dgm:pt>
    <dgm:pt modelId="{7074DA97-B849-4BFE-B9C8-2251A2A095F7}">
      <dgm:prSet phldrT="[Texto]" custT="1"/>
      <dgm:spPr/>
      <dgm:t>
        <a:bodyPr/>
        <a:lstStyle/>
        <a:p>
          <a:pPr marL="0" indent="0" algn="just"/>
          <a:r>
            <a:rPr lang="es-PE" sz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dirty="0">
            <a:solidFill>
              <a:schemeClr val="tx1"/>
            </a:solidFill>
            <a:latin typeface="+mj-lt"/>
          </a:endParaRPr>
        </a:p>
      </dgm:t>
    </dgm:pt>
    <dgm:pt modelId="{1F7BCBF4-E74D-4A33-8BD5-70D7559B5B20}" type="parTrans" cxnId="{DFDDD0F7-24BE-4C28-9ABD-E96658C95677}">
      <dgm:prSet/>
      <dgm:spPr/>
      <dgm:t>
        <a:bodyPr/>
        <a:lstStyle/>
        <a:p>
          <a:endParaRPr lang="es-PE"/>
        </a:p>
      </dgm:t>
    </dgm:pt>
    <dgm:pt modelId="{AC3E9007-C5F9-4B5E-AD84-0C150F814ECB}" type="sibTrans" cxnId="{DFDDD0F7-24BE-4C28-9ABD-E96658C95677}">
      <dgm:prSet/>
      <dgm:spPr/>
      <dgm:t>
        <a:bodyPr/>
        <a:lstStyle/>
        <a:p>
          <a:endParaRPr lang="es-PE"/>
        </a:p>
      </dgm:t>
    </dgm:pt>
    <dgm:pt modelId="{98EAEFBA-6B1B-41FF-9ECF-E0BE9858B206}">
      <dgm:prSet phldrT="[Texto]"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786B2-3C8E-4549-B3E1-B6320AF93840}" type="parTrans" cxnId="{43E00D63-DCE7-4C1B-9EBD-F507EA687DA3}">
      <dgm:prSet/>
      <dgm:spPr/>
      <dgm:t>
        <a:bodyPr/>
        <a:lstStyle/>
        <a:p>
          <a:endParaRPr lang="es-PE"/>
        </a:p>
      </dgm:t>
    </dgm:pt>
    <dgm:pt modelId="{D8278C2F-629A-4595-B7DF-8DF27587E636}" type="sibTrans" cxnId="{43E00D63-DCE7-4C1B-9EBD-F507EA687DA3}">
      <dgm:prSet/>
      <dgm:spPr/>
      <dgm:t>
        <a:bodyPr/>
        <a:lstStyle/>
        <a:p>
          <a:endParaRPr lang="es-PE"/>
        </a:p>
      </dgm:t>
    </dgm:pt>
    <dgm:pt modelId="{E6903C73-8DCB-4035-A9C3-F0717B48D13E}">
      <dgm:prSet phldrT="[Texto]"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dirty="0">
            <a:solidFill>
              <a:schemeClr val="tx1"/>
            </a:solidFill>
            <a:latin typeface="+mj-lt"/>
          </a:endParaRPr>
        </a:p>
      </dgm:t>
    </dgm:pt>
    <dgm:pt modelId="{975554EB-176A-4182-AB67-69ED2B02DA03}" type="parTrans" cxnId="{23765BDA-5BF7-4FA9-A8DE-3DD4C7706429}">
      <dgm:prSet/>
      <dgm:spPr/>
      <dgm:t>
        <a:bodyPr/>
        <a:lstStyle/>
        <a:p>
          <a:endParaRPr lang="es-PE"/>
        </a:p>
      </dgm:t>
    </dgm:pt>
    <dgm:pt modelId="{D64BA345-7D81-4E30-81BC-BBF0C4E8A3D8}" type="sibTrans" cxnId="{23765BDA-5BF7-4FA9-A8DE-3DD4C7706429}">
      <dgm:prSet/>
      <dgm:spPr/>
      <dgm:t>
        <a:bodyPr/>
        <a:lstStyle/>
        <a:p>
          <a:endParaRPr lang="es-PE"/>
        </a:p>
      </dgm:t>
    </dgm:pt>
    <dgm:pt modelId="{ACCA13B9-031D-4126-B460-6A7ED494DC1B}">
      <dgm:prSet custT="1"/>
      <dgm:spPr/>
      <dgm:t>
        <a:bodyPr/>
        <a:lstStyle/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r>
            <a:rPr lang="es-E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3FCA3C-F188-4DBA-B2D1-04DD0170E8BD}" type="parTrans" cxnId="{A3DEA26B-DB29-4139-8435-EB1200B60BC6}">
      <dgm:prSet/>
      <dgm:spPr/>
      <dgm:t>
        <a:bodyPr/>
        <a:lstStyle/>
        <a:p>
          <a:endParaRPr lang="es-PE"/>
        </a:p>
      </dgm:t>
    </dgm:pt>
    <dgm:pt modelId="{15D1A88D-399A-44CE-AA6E-8E77065C2E13}" type="sibTrans" cxnId="{A3DEA26B-DB29-4139-8435-EB1200B60BC6}">
      <dgm:prSet/>
      <dgm:spPr/>
      <dgm:t>
        <a:bodyPr/>
        <a:lstStyle/>
        <a:p>
          <a:endParaRPr lang="es-PE"/>
        </a:p>
      </dgm:t>
    </dgm:pt>
    <dgm:pt modelId="{912786C0-1A5C-4994-B17A-49C3EA2CD46C}">
      <dgm:prSet custT="1"/>
      <dgm:spPr/>
      <dgm:t>
        <a:bodyPr/>
        <a:lstStyle/>
        <a:p>
          <a:r>
            <a:rPr lang="es-PE" sz="13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dirty="0">
            <a:latin typeface="+mj-lt"/>
          </a:endParaRPr>
        </a:p>
      </dgm:t>
    </dgm:pt>
    <dgm:pt modelId="{2CC0A6A4-3743-4D4D-BDCF-B51C37F2880A}" type="parTrans" cxnId="{41E70123-8BE2-4162-81A8-E0CBFED1B886}">
      <dgm:prSet/>
      <dgm:spPr/>
      <dgm:t>
        <a:bodyPr/>
        <a:lstStyle/>
        <a:p>
          <a:endParaRPr lang="es-PE"/>
        </a:p>
      </dgm:t>
    </dgm:pt>
    <dgm:pt modelId="{C5D0A306-E29B-443C-87A3-42E83C27595D}" type="sibTrans" cxnId="{41E70123-8BE2-4162-81A8-E0CBFED1B886}">
      <dgm:prSet/>
      <dgm:spPr/>
      <dgm:t>
        <a:bodyPr/>
        <a:lstStyle/>
        <a:p>
          <a:endParaRPr lang="es-PE"/>
        </a:p>
      </dgm:t>
    </dgm:pt>
    <dgm:pt modelId="{7AE57C0F-60A3-4408-9304-2FFFAB8E63B9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Solicita nuevos requerimientos.</a:t>
          </a:r>
          <a:endParaRPr lang="es-PE" altLang="es-PE" sz="1300" dirty="0" smtClean="0">
            <a:solidFill>
              <a:schemeClr val="tx1"/>
            </a:solidFill>
            <a:latin typeface="+mj-lt"/>
          </a:endParaRPr>
        </a:p>
      </dgm:t>
    </dgm:pt>
    <dgm:pt modelId="{7DFEE02C-EF79-449E-BF37-5F5C0B6BCC7F}" type="parTrans" cxnId="{3637DD71-23D9-4351-9BB1-D2BA21532DEE}">
      <dgm:prSet/>
      <dgm:spPr/>
      <dgm:t>
        <a:bodyPr/>
        <a:lstStyle/>
        <a:p>
          <a:endParaRPr lang="es-PE"/>
        </a:p>
      </dgm:t>
    </dgm:pt>
    <dgm:pt modelId="{E55462A3-07AA-4B57-B70A-321A6F7F63D2}" type="sibTrans" cxnId="{3637DD71-23D9-4351-9BB1-D2BA21532DEE}">
      <dgm:prSet/>
      <dgm:spPr/>
      <dgm:t>
        <a:bodyPr/>
        <a:lstStyle/>
        <a:p>
          <a:endParaRPr lang="es-PE"/>
        </a:p>
      </dgm:t>
    </dgm:pt>
    <dgm:pt modelId="{2A4F17BD-B056-48E2-8974-63C18F8921F1}">
      <dgm:prSet custT="1"/>
      <dgm:spPr/>
      <dgm:t>
        <a:bodyPr/>
        <a:lstStyle/>
        <a:p>
          <a:r>
            <a:rPr lang="es-PE" altLang="es-PE" sz="13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  <a:endParaRPr lang="es-PE" altLang="es-PE" sz="1300" dirty="0" smtClean="0">
            <a:solidFill>
              <a:schemeClr val="tx1"/>
            </a:solidFill>
            <a:latin typeface="+mj-lt"/>
          </a:endParaRPr>
        </a:p>
      </dgm:t>
    </dgm:pt>
    <dgm:pt modelId="{51CB6F5A-9686-4871-9A6C-C964CD4E48AF}" type="parTrans" cxnId="{776ABC98-0B23-448D-93CB-769C89449A82}">
      <dgm:prSet/>
      <dgm:spPr/>
      <dgm:t>
        <a:bodyPr/>
        <a:lstStyle/>
        <a:p>
          <a:endParaRPr lang="es-PE"/>
        </a:p>
      </dgm:t>
    </dgm:pt>
    <dgm:pt modelId="{6E2D7D3F-CA66-4524-ABAE-40182FDC2C1A}" type="sibTrans" cxnId="{776ABC98-0B23-448D-93CB-769C89449A82}">
      <dgm:prSet/>
      <dgm:spPr/>
      <dgm:t>
        <a:bodyPr/>
        <a:lstStyle/>
        <a:p>
          <a:endParaRPr lang="es-PE"/>
        </a:p>
      </dgm:t>
    </dgm:pt>
    <dgm:pt modelId="{96A8782A-14C0-4CBF-A2F5-0E12CF40F973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Autoriza la solicitud de un cambio.</a:t>
          </a:r>
          <a:endParaRPr lang="es-PE" sz="1200" dirty="0" smtClean="0">
            <a:solidFill>
              <a:schemeClr val="tx1"/>
            </a:solidFill>
            <a:latin typeface="+mj-lt"/>
          </a:endParaRPr>
        </a:p>
      </dgm:t>
    </dgm:pt>
    <dgm:pt modelId="{06E54880-5A47-4DFC-A478-2665F3B2ED2A}" type="parTrans" cxnId="{25AFDD8D-5BBC-463D-846D-129D9C0C049A}">
      <dgm:prSet/>
      <dgm:spPr/>
      <dgm:t>
        <a:bodyPr/>
        <a:lstStyle/>
        <a:p>
          <a:endParaRPr lang="es-PE"/>
        </a:p>
      </dgm:t>
    </dgm:pt>
    <dgm:pt modelId="{E929FD69-98D7-431E-8DBF-8CB9F60CA671}" type="sibTrans" cxnId="{25AFDD8D-5BBC-463D-846D-129D9C0C049A}">
      <dgm:prSet/>
      <dgm:spPr/>
      <dgm:t>
        <a:bodyPr/>
        <a:lstStyle/>
        <a:p>
          <a:endParaRPr lang="es-PE"/>
        </a:p>
      </dgm:t>
    </dgm:pt>
    <dgm:pt modelId="{CA2C5EBC-8097-401B-BD83-DB7C3B41D40D}">
      <dgm:prSet custT="1"/>
      <dgm:spPr/>
      <dgm:t>
        <a:bodyPr/>
        <a:lstStyle/>
        <a:p>
          <a:r>
            <a:rPr lang="es-PE" sz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  <a:endParaRPr lang="es-PE" sz="1200" dirty="0" smtClean="0">
            <a:solidFill>
              <a:schemeClr val="tx1"/>
            </a:solidFill>
            <a:latin typeface="+mj-lt"/>
          </a:endParaRPr>
        </a:p>
      </dgm:t>
    </dgm:pt>
    <dgm:pt modelId="{35EEC6EF-77AE-4C1C-87F1-244482C17AE0}" type="parTrans" cxnId="{FED670FF-B6E3-4C27-8D28-916328769123}">
      <dgm:prSet/>
      <dgm:spPr/>
      <dgm:t>
        <a:bodyPr/>
        <a:lstStyle/>
        <a:p>
          <a:endParaRPr lang="es-PE"/>
        </a:p>
      </dgm:t>
    </dgm:pt>
    <dgm:pt modelId="{BE640FD7-5169-49B8-B17E-F9162594DCC5}" type="sibTrans" cxnId="{FED670FF-B6E3-4C27-8D28-916328769123}">
      <dgm:prSet/>
      <dgm:spPr/>
      <dgm:t>
        <a:bodyPr/>
        <a:lstStyle/>
        <a:p>
          <a:endParaRPr lang="es-PE"/>
        </a:p>
      </dgm:t>
    </dgm:pt>
    <dgm:pt modelId="{0CB522DD-3D72-45F8-80E8-3C289CEC588B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  <a:endParaRPr lang="es-PE" sz="1300" dirty="0" smtClean="0">
            <a:solidFill>
              <a:schemeClr val="tx1"/>
            </a:solidFill>
            <a:latin typeface="+mj-lt"/>
          </a:endParaRPr>
        </a:p>
      </dgm:t>
    </dgm:pt>
    <dgm:pt modelId="{5ABEF226-71B0-4C0F-AE03-9A65BCEF2CBD}" type="parTrans" cxnId="{152B821C-2A92-4E23-9A03-329B25A4FEC3}">
      <dgm:prSet/>
      <dgm:spPr/>
      <dgm:t>
        <a:bodyPr/>
        <a:lstStyle/>
        <a:p>
          <a:endParaRPr lang="es-PE"/>
        </a:p>
      </dgm:t>
    </dgm:pt>
    <dgm:pt modelId="{2B50B44B-25E3-43C3-90BB-907B0A2D79FC}" type="sibTrans" cxnId="{152B821C-2A92-4E23-9A03-329B25A4FEC3}">
      <dgm:prSet/>
      <dgm:spPr/>
      <dgm:t>
        <a:bodyPr/>
        <a:lstStyle/>
        <a:p>
          <a:endParaRPr lang="es-PE"/>
        </a:p>
      </dgm:t>
    </dgm:pt>
    <dgm:pt modelId="{E0BEE149-A6A6-458C-8E7D-F46B219C40DA}">
      <dgm:prSet custT="1"/>
      <dgm:spPr/>
      <dgm:t>
        <a:bodyPr/>
        <a:lstStyle/>
        <a:p>
          <a:r>
            <a:rPr lang="es-PE" sz="1300" dirty="0" smtClean="0">
              <a:solidFill>
                <a:srgbClr val="FF0000"/>
              </a:solidFill>
              <a:latin typeface="+mj-lt"/>
            </a:rPr>
            <a:t>Expone los requerimientos definidos con la finalidad de obtener aprobación del Proveedor de requerimientos.</a:t>
          </a:r>
          <a:endParaRPr lang="es-PE" sz="1300" dirty="0" smtClean="0">
            <a:solidFill>
              <a:srgbClr val="FF0000"/>
            </a:solidFill>
            <a:latin typeface="+mj-lt"/>
          </a:endParaRPr>
        </a:p>
      </dgm:t>
    </dgm:pt>
    <dgm:pt modelId="{7B71B81F-3319-4CE8-8AE9-14290982B7CE}" type="parTrans" cxnId="{554F3983-E20B-4D68-BE96-FAC1CDD83EF7}">
      <dgm:prSet/>
      <dgm:spPr/>
      <dgm:t>
        <a:bodyPr/>
        <a:lstStyle/>
        <a:p>
          <a:endParaRPr lang="es-PE"/>
        </a:p>
      </dgm:t>
    </dgm:pt>
    <dgm:pt modelId="{2E049E4A-79CC-4E1B-998F-29739E3C0D63}" type="sibTrans" cxnId="{554F3983-E20B-4D68-BE96-FAC1CDD83EF7}">
      <dgm:prSet/>
      <dgm:spPr/>
      <dgm:t>
        <a:bodyPr/>
        <a:lstStyle/>
        <a:p>
          <a:endParaRPr lang="es-PE"/>
        </a:p>
      </dgm:t>
    </dgm:pt>
    <dgm:pt modelId="{111866BB-220F-4EC3-A8B3-C326FD1AB4BC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  <a:endParaRPr lang="es-PE" sz="1300" dirty="0" smtClean="0">
            <a:solidFill>
              <a:schemeClr val="tx1"/>
            </a:solidFill>
            <a:latin typeface="+mj-lt"/>
          </a:endParaRPr>
        </a:p>
      </dgm:t>
    </dgm:pt>
    <dgm:pt modelId="{86C4ABD8-DA0C-404E-89B5-F4E7D6E49BD3}" type="parTrans" cxnId="{6DA3E43F-E42E-40DF-91B3-93291F59DDB3}">
      <dgm:prSet/>
      <dgm:spPr/>
      <dgm:t>
        <a:bodyPr/>
        <a:lstStyle/>
        <a:p>
          <a:endParaRPr lang="es-PE"/>
        </a:p>
      </dgm:t>
    </dgm:pt>
    <dgm:pt modelId="{3AC8A251-781B-4748-9C54-35E81A54DE9D}" type="sibTrans" cxnId="{6DA3E43F-E42E-40DF-91B3-93291F59DDB3}">
      <dgm:prSet/>
      <dgm:spPr/>
      <dgm:t>
        <a:bodyPr/>
        <a:lstStyle/>
        <a:p>
          <a:endParaRPr lang="es-PE"/>
        </a:p>
      </dgm:t>
    </dgm:pt>
    <dgm:pt modelId="{AC3DA8F8-4E1E-4985-B6FF-45869DA7CCB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  <a:endParaRPr lang="es-PE" sz="1300" dirty="0" smtClean="0">
            <a:solidFill>
              <a:schemeClr val="tx1"/>
            </a:solidFill>
            <a:latin typeface="+mj-lt"/>
          </a:endParaRPr>
        </a:p>
      </dgm:t>
    </dgm:pt>
    <dgm:pt modelId="{D1606437-FB14-4116-8D30-B84C94480BCA}" type="parTrans" cxnId="{ABD46A77-B3DE-4E59-9B43-98A6F3A696E3}">
      <dgm:prSet/>
      <dgm:spPr/>
      <dgm:t>
        <a:bodyPr/>
        <a:lstStyle/>
        <a:p>
          <a:endParaRPr lang="es-PE"/>
        </a:p>
      </dgm:t>
    </dgm:pt>
    <dgm:pt modelId="{E9DB63DB-643F-4B05-B3B0-596BCC2E19AA}" type="sibTrans" cxnId="{ABD46A77-B3DE-4E59-9B43-98A6F3A696E3}">
      <dgm:prSet/>
      <dgm:spPr/>
      <dgm:t>
        <a:bodyPr/>
        <a:lstStyle/>
        <a:p>
          <a:endParaRPr lang="es-PE"/>
        </a:p>
      </dgm:t>
    </dgm:pt>
    <dgm:pt modelId="{46290710-1FA8-442F-98E7-199C33DF2A6A}">
      <dgm:prSet custT="1"/>
      <dgm:spPr/>
      <dgm:t>
        <a:bodyPr/>
        <a:lstStyle/>
        <a:p>
          <a:r>
            <a:rPr lang="es-PE" sz="13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  <a:endParaRPr lang="es-PE" sz="1300" dirty="0" smtClean="0">
            <a:solidFill>
              <a:schemeClr val="tx1"/>
            </a:solidFill>
            <a:latin typeface="+mj-lt"/>
          </a:endParaRPr>
        </a:p>
      </dgm:t>
    </dgm:pt>
    <dgm:pt modelId="{66379941-A6B5-46C4-B7DD-EE464D615058}" type="parTrans" cxnId="{89EB4BB1-552B-4396-ADC9-788509323B59}">
      <dgm:prSet/>
      <dgm:spPr/>
      <dgm:t>
        <a:bodyPr/>
        <a:lstStyle/>
        <a:p>
          <a:endParaRPr lang="es-PE"/>
        </a:p>
      </dgm:t>
    </dgm:pt>
    <dgm:pt modelId="{E816B780-F5C2-4D0C-9FD6-68CFC0EA2848}" type="sibTrans" cxnId="{89EB4BB1-552B-4396-ADC9-788509323B59}">
      <dgm:prSet/>
      <dgm:spPr/>
      <dgm:t>
        <a:bodyPr/>
        <a:lstStyle/>
        <a:p>
          <a:endParaRPr lang="es-PE"/>
        </a:p>
      </dgm:t>
    </dgm:pt>
    <dgm:pt modelId="{F6C33D35-E9A4-4BC8-B34B-3C838877C58B}" type="pres">
      <dgm:prSet presAssocID="{5C797779-C81B-43F3-8423-A700598B26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AB898A08-95DB-40D9-A3D0-F2DF70757586}" type="pres">
      <dgm:prSet presAssocID="{6B39907D-F20D-4C28-BC3D-FE4D86D767F5}" presName="linNode" presStyleCnt="0"/>
      <dgm:spPr/>
    </dgm:pt>
    <dgm:pt modelId="{8CC325B9-FE1B-4789-9E50-400E884AD525}" type="pres">
      <dgm:prSet presAssocID="{6B39907D-F20D-4C28-BC3D-FE4D86D767F5}" presName="parentText" presStyleLbl="node1" presStyleIdx="0" presStyleCnt="4" custScaleX="47685" custScaleY="36987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5A4A5BB-6FD8-475A-835C-B4EB380A1BDF}" type="pres">
      <dgm:prSet presAssocID="{6B39907D-F20D-4C28-BC3D-FE4D86D767F5}" presName="descendantText" presStyleLbl="alignAccFollowNode1" presStyleIdx="0" presStyleCnt="4" custScaleX="130496" custScaleY="38770" custLinFactNeighborX="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2F35A99-2F87-4142-87FB-CEFEE3E3B710}" type="pres">
      <dgm:prSet presAssocID="{2284A0CD-EB66-4B22-8455-0956E716E68E}" presName="sp" presStyleCnt="0"/>
      <dgm:spPr/>
    </dgm:pt>
    <dgm:pt modelId="{034A6B5F-73B0-486F-8565-41A9EEB953FD}" type="pres">
      <dgm:prSet presAssocID="{2DA36621-5AD9-43CE-974E-D6F11CA97388}" presName="linNode" presStyleCnt="0"/>
      <dgm:spPr/>
    </dgm:pt>
    <dgm:pt modelId="{26EEAA25-729A-4075-87DC-0DA13F9B7FA1}" type="pres">
      <dgm:prSet presAssocID="{2DA36621-5AD9-43CE-974E-D6F11CA97388}" presName="parentText" presStyleLbl="node1" presStyleIdx="1" presStyleCnt="4" custScaleX="47808" custScaleY="4071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FF61B1-8C9B-462F-B4E1-EA95A07D6F86}" type="pres">
      <dgm:prSet presAssocID="{2DA36621-5AD9-43CE-974E-D6F11CA97388}" presName="descendantText" presStyleLbl="alignAccFollowNode1" presStyleIdx="1" presStyleCnt="4" custScaleX="130932" custScaleY="42607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B870B2D-0418-4BFC-9853-9EB29FE570FB}" type="pres">
      <dgm:prSet presAssocID="{7F85B649-8D87-4C46-8400-47D1CD9CF92C}" presName="sp" presStyleCnt="0"/>
      <dgm:spPr/>
    </dgm:pt>
    <dgm:pt modelId="{1151F235-FE60-4900-ACAB-0DF6D3077193}" type="pres">
      <dgm:prSet presAssocID="{98EAEFBA-6B1B-41FF-9ECF-E0BE9858B206}" presName="linNode" presStyleCnt="0"/>
      <dgm:spPr/>
    </dgm:pt>
    <dgm:pt modelId="{4F1584CA-B33D-4DB0-9C34-1ECED7CFA1C5}" type="pres">
      <dgm:prSet presAssocID="{98EAEFBA-6B1B-41FF-9ECF-E0BE9858B206}" presName="parentText" presStyleLbl="node1" presStyleIdx="2" presStyleCnt="4" custScaleX="47620" custScaleY="107390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06E3E56-5C5B-4E6D-B3B5-731FAFDC0CDE}" type="pres">
      <dgm:prSet presAssocID="{98EAEFBA-6B1B-41FF-9ECF-E0BE9858B206}" presName="descendantText" presStyleLbl="alignAccFollowNode1" presStyleIdx="2" presStyleCnt="4" custScaleX="130459" custScaleY="12626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6C214F1-BC2E-4149-955C-53B49C571DE1}" type="pres">
      <dgm:prSet presAssocID="{D8278C2F-629A-4595-B7DF-8DF27587E636}" presName="sp" presStyleCnt="0"/>
      <dgm:spPr/>
    </dgm:pt>
    <dgm:pt modelId="{D5B635E4-8A8A-4209-880A-A706A33EB8D5}" type="pres">
      <dgm:prSet presAssocID="{ACCA13B9-031D-4126-B460-6A7ED494DC1B}" presName="linNode" presStyleCnt="0"/>
      <dgm:spPr/>
    </dgm:pt>
    <dgm:pt modelId="{0C172A3D-1747-485F-A12F-621E60BDAD9E}" type="pres">
      <dgm:prSet presAssocID="{ACCA13B9-031D-4126-B460-6A7ED494DC1B}" presName="parentText" presStyleLbl="node1" presStyleIdx="3" presStyleCnt="4" custScaleX="48663" custScaleY="43134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0E57063-BAFE-4849-B27F-45AB6336F242}" type="pres">
      <dgm:prSet presAssocID="{ACCA13B9-031D-4126-B460-6A7ED494DC1B}" presName="descendantText" presStyleLbl="alignAccFollowNode1" presStyleIdx="3" presStyleCnt="4" custScaleX="133137" custScaleY="4531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ED670FF-B6E3-4C27-8D28-916328769123}" srcId="{2DA36621-5AD9-43CE-974E-D6F11CA97388}" destId="{CA2C5EBC-8097-401B-BD83-DB7C3B41D40D}" srcOrd="2" destOrd="0" parTransId="{35EEC6EF-77AE-4C1C-87F1-244482C17AE0}" sibTransId="{BE640FD7-5169-49B8-B17E-F9162594DCC5}"/>
    <dgm:cxn modelId="{25AFDD8D-5BBC-463D-846D-129D9C0C049A}" srcId="{2DA36621-5AD9-43CE-974E-D6F11CA97388}" destId="{96A8782A-14C0-4CBF-A2F5-0E12CF40F973}" srcOrd="1" destOrd="0" parTransId="{06E54880-5A47-4DFC-A478-2665F3B2ED2A}" sibTransId="{E929FD69-98D7-431E-8DBF-8CB9F60CA671}"/>
    <dgm:cxn modelId="{40318578-2F46-4AFE-AD7A-C1C4112DB9AA}" type="presOf" srcId="{E3D32605-2223-480D-B69E-759FB6DB1567}" destId="{55A4A5BB-6FD8-475A-835C-B4EB380A1BDF}" srcOrd="0" destOrd="0" presId="urn:microsoft.com/office/officeart/2005/8/layout/vList5"/>
    <dgm:cxn modelId="{43E00D63-DCE7-4C1B-9EBD-F507EA687DA3}" srcId="{5C797779-C81B-43F3-8423-A700598B2677}" destId="{98EAEFBA-6B1B-41FF-9ECF-E0BE9858B206}" srcOrd="2" destOrd="0" parTransId="{7F7786B2-3C8E-4549-B3E1-B6320AF93840}" sibTransId="{D8278C2F-629A-4595-B7DF-8DF27587E636}"/>
    <dgm:cxn modelId="{5B407760-515A-40BF-8E5F-96EEA7E9966A}" srcId="{6B39907D-F20D-4C28-BC3D-FE4D86D767F5}" destId="{E3D32605-2223-480D-B69E-759FB6DB1567}" srcOrd="0" destOrd="0" parTransId="{97ADC7D8-32DF-4CAB-9261-5C1B54988A31}" sibTransId="{59122947-FA5D-44A6-9920-F97B0E2507F3}"/>
    <dgm:cxn modelId="{6DA3E43F-E42E-40DF-91B3-93291F59DDB3}" srcId="{98EAEFBA-6B1B-41FF-9ECF-E0BE9858B206}" destId="{111866BB-220F-4EC3-A8B3-C326FD1AB4BC}" srcOrd="3" destOrd="0" parTransId="{86C4ABD8-DA0C-404E-89B5-F4E7D6E49BD3}" sibTransId="{3AC8A251-781B-4748-9C54-35E81A54DE9D}"/>
    <dgm:cxn modelId="{16DD150B-F068-45D2-8DD2-45D0D202E971}" type="presOf" srcId="{46290710-1FA8-442F-98E7-199C33DF2A6A}" destId="{606E3E56-5C5B-4E6D-B3B5-731FAFDC0CDE}" srcOrd="0" destOrd="5" presId="urn:microsoft.com/office/officeart/2005/8/layout/vList5"/>
    <dgm:cxn modelId="{A086CA38-4DCC-43C8-BB63-0C0504A12FF5}" type="presOf" srcId="{CA2C5EBC-8097-401B-BD83-DB7C3B41D40D}" destId="{90FF61B1-8C9B-462F-B4E1-EA95A07D6F86}" srcOrd="0" destOrd="2" presId="urn:microsoft.com/office/officeart/2005/8/layout/vList5"/>
    <dgm:cxn modelId="{554F3983-E20B-4D68-BE96-FAC1CDD83EF7}" srcId="{98EAEFBA-6B1B-41FF-9ECF-E0BE9858B206}" destId="{E0BEE149-A6A6-458C-8E7D-F46B219C40DA}" srcOrd="2" destOrd="0" parTransId="{7B71B81F-3319-4CE8-8AE9-14290982B7CE}" sibTransId="{2E049E4A-79CC-4E1B-998F-29739E3C0D63}"/>
    <dgm:cxn modelId="{3637DD71-23D9-4351-9BB1-D2BA21532DEE}" srcId="{6B39907D-F20D-4C28-BC3D-FE4D86D767F5}" destId="{7AE57C0F-60A3-4408-9304-2FFFAB8E63B9}" srcOrd="1" destOrd="0" parTransId="{7DFEE02C-EF79-449E-BF37-5F5C0B6BCC7F}" sibTransId="{E55462A3-07AA-4B57-B70A-321A6F7F63D2}"/>
    <dgm:cxn modelId="{145261E4-26FA-4460-A2B4-3DE5F2B77B83}" type="presOf" srcId="{6B39907D-F20D-4C28-BC3D-FE4D86D767F5}" destId="{8CC325B9-FE1B-4789-9E50-400E884AD525}" srcOrd="0" destOrd="0" presId="urn:microsoft.com/office/officeart/2005/8/layout/vList5"/>
    <dgm:cxn modelId="{152B821C-2A92-4E23-9A03-329B25A4FEC3}" srcId="{98EAEFBA-6B1B-41FF-9ECF-E0BE9858B206}" destId="{0CB522DD-3D72-45F8-80E8-3C289CEC588B}" srcOrd="1" destOrd="0" parTransId="{5ABEF226-71B0-4C0F-AE03-9A65BCEF2CBD}" sibTransId="{2B50B44B-25E3-43C3-90BB-907B0A2D79FC}"/>
    <dgm:cxn modelId="{776ABC98-0B23-448D-93CB-769C89449A82}" srcId="{6B39907D-F20D-4C28-BC3D-FE4D86D767F5}" destId="{2A4F17BD-B056-48E2-8974-63C18F8921F1}" srcOrd="2" destOrd="0" parTransId="{51CB6F5A-9686-4871-9A6C-C964CD4E48AF}" sibTransId="{6E2D7D3F-CA66-4524-ABAE-40182FDC2C1A}"/>
    <dgm:cxn modelId="{A1F050EF-36C8-4C8E-92DF-548C9982AB7B}" type="presOf" srcId="{96A8782A-14C0-4CBF-A2F5-0E12CF40F973}" destId="{90FF61B1-8C9B-462F-B4E1-EA95A07D6F86}" srcOrd="0" destOrd="1" presId="urn:microsoft.com/office/officeart/2005/8/layout/vList5"/>
    <dgm:cxn modelId="{ABD46A77-B3DE-4E59-9B43-98A6F3A696E3}" srcId="{98EAEFBA-6B1B-41FF-9ECF-E0BE9858B206}" destId="{AC3DA8F8-4E1E-4985-B6FF-45869DA7CCBA}" srcOrd="4" destOrd="0" parTransId="{D1606437-FB14-4116-8D30-B84C94480BCA}" sibTransId="{E9DB63DB-643F-4B05-B3B0-596BCC2E19AA}"/>
    <dgm:cxn modelId="{FE659F88-2B45-4670-AABD-B8DF5CD1A135}" type="presOf" srcId="{E0BEE149-A6A6-458C-8E7D-F46B219C40DA}" destId="{606E3E56-5C5B-4E6D-B3B5-731FAFDC0CDE}" srcOrd="0" destOrd="2" presId="urn:microsoft.com/office/officeart/2005/8/layout/vList5"/>
    <dgm:cxn modelId="{DFDDD0F7-24BE-4C28-9ABD-E96658C95677}" srcId="{2DA36621-5AD9-43CE-974E-D6F11CA97388}" destId="{7074DA97-B849-4BFE-B9C8-2251A2A095F7}" srcOrd="0" destOrd="0" parTransId="{1F7BCBF4-E74D-4A33-8BD5-70D7559B5B20}" sibTransId="{AC3E9007-C5F9-4B5E-AD84-0C150F814ECB}"/>
    <dgm:cxn modelId="{7265392C-1662-4DC8-81B5-A44CAC1D1166}" type="presOf" srcId="{ACCA13B9-031D-4126-B460-6A7ED494DC1B}" destId="{0C172A3D-1747-485F-A12F-621E60BDAD9E}" srcOrd="0" destOrd="0" presId="urn:microsoft.com/office/officeart/2005/8/layout/vList5"/>
    <dgm:cxn modelId="{23765BDA-5BF7-4FA9-A8DE-3DD4C7706429}" srcId="{98EAEFBA-6B1B-41FF-9ECF-E0BE9858B206}" destId="{E6903C73-8DCB-4035-A9C3-F0717B48D13E}" srcOrd="0" destOrd="0" parTransId="{975554EB-176A-4182-AB67-69ED2B02DA03}" sibTransId="{D64BA345-7D81-4E30-81BC-BBF0C4E8A3D8}"/>
    <dgm:cxn modelId="{CA81D715-E163-4407-8910-21651B4E2E17}" type="presOf" srcId="{0CB522DD-3D72-45F8-80E8-3C289CEC588B}" destId="{606E3E56-5C5B-4E6D-B3B5-731FAFDC0CDE}" srcOrd="0" destOrd="1" presId="urn:microsoft.com/office/officeart/2005/8/layout/vList5"/>
    <dgm:cxn modelId="{039ADF45-69CB-48DA-861A-F9B3C049FF7F}" srcId="{5C797779-C81B-43F3-8423-A700598B2677}" destId="{2DA36621-5AD9-43CE-974E-D6F11CA97388}" srcOrd="1" destOrd="0" parTransId="{A13BD8B3-D15A-4AE1-B5DC-A23D683691CC}" sibTransId="{7F85B649-8D87-4C46-8400-47D1CD9CF92C}"/>
    <dgm:cxn modelId="{85C0341F-F06C-45CD-8EFE-10D6F7C9C7EF}" type="presOf" srcId="{2A4F17BD-B056-48E2-8974-63C18F8921F1}" destId="{55A4A5BB-6FD8-475A-835C-B4EB380A1BDF}" srcOrd="0" destOrd="2" presId="urn:microsoft.com/office/officeart/2005/8/layout/vList5"/>
    <dgm:cxn modelId="{5C1EC92E-C941-42BC-A6B8-740C1F8FEDB5}" type="presOf" srcId="{912786C0-1A5C-4994-B17A-49C3EA2CD46C}" destId="{50E57063-BAFE-4849-B27F-45AB6336F242}" srcOrd="0" destOrd="0" presId="urn:microsoft.com/office/officeart/2005/8/layout/vList5"/>
    <dgm:cxn modelId="{EAB1AE78-18A7-4A8C-AE01-0DCDD0546D3B}" type="presOf" srcId="{2DA36621-5AD9-43CE-974E-D6F11CA97388}" destId="{26EEAA25-729A-4075-87DC-0DA13F9B7FA1}" srcOrd="0" destOrd="0" presId="urn:microsoft.com/office/officeart/2005/8/layout/vList5"/>
    <dgm:cxn modelId="{DECB9C99-8048-42E7-9287-9E2696B41CBE}" srcId="{5C797779-C81B-43F3-8423-A700598B2677}" destId="{6B39907D-F20D-4C28-BC3D-FE4D86D767F5}" srcOrd="0" destOrd="0" parTransId="{748BEFB8-AE60-490B-8488-0A00E0B45F02}" sibTransId="{2284A0CD-EB66-4B22-8455-0956E716E68E}"/>
    <dgm:cxn modelId="{41E70123-8BE2-4162-81A8-E0CBFED1B886}" srcId="{ACCA13B9-031D-4126-B460-6A7ED494DC1B}" destId="{912786C0-1A5C-4994-B17A-49C3EA2CD46C}" srcOrd="0" destOrd="0" parTransId="{2CC0A6A4-3743-4D4D-BDCF-B51C37F2880A}" sibTransId="{C5D0A306-E29B-443C-87A3-42E83C27595D}"/>
    <dgm:cxn modelId="{7CE0CC06-7927-4653-9CC5-F545F1BD8E99}" type="presOf" srcId="{7074DA97-B849-4BFE-B9C8-2251A2A095F7}" destId="{90FF61B1-8C9B-462F-B4E1-EA95A07D6F86}" srcOrd="0" destOrd="0" presId="urn:microsoft.com/office/officeart/2005/8/layout/vList5"/>
    <dgm:cxn modelId="{343B0383-D71F-47F0-9E93-3324E26F59DD}" type="presOf" srcId="{5C797779-C81B-43F3-8423-A700598B2677}" destId="{F6C33D35-E9A4-4BC8-B34B-3C838877C58B}" srcOrd="0" destOrd="0" presId="urn:microsoft.com/office/officeart/2005/8/layout/vList5"/>
    <dgm:cxn modelId="{0588F6A2-6307-4871-8336-680357DDB6FB}" type="presOf" srcId="{E6903C73-8DCB-4035-A9C3-F0717B48D13E}" destId="{606E3E56-5C5B-4E6D-B3B5-731FAFDC0CDE}" srcOrd="0" destOrd="0" presId="urn:microsoft.com/office/officeart/2005/8/layout/vList5"/>
    <dgm:cxn modelId="{050A99AE-20C2-47DF-ADAD-45AF9082DE52}" type="presOf" srcId="{111866BB-220F-4EC3-A8B3-C326FD1AB4BC}" destId="{606E3E56-5C5B-4E6D-B3B5-731FAFDC0CDE}" srcOrd="0" destOrd="3" presId="urn:microsoft.com/office/officeart/2005/8/layout/vList5"/>
    <dgm:cxn modelId="{89EB4BB1-552B-4396-ADC9-788509323B59}" srcId="{98EAEFBA-6B1B-41FF-9ECF-E0BE9858B206}" destId="{46290710-1FA8-442F-98E7-199C33DF2A6A}" srcOrd="5" destOrd="0" parTransId="{66379941-A6B5-46C4-B7DD-EE464D615058}" sibTransId="{E816B780-F5C2-4D0C-9FD6-68CFC0EA2848}"/>
    <dgm:cxn modelId="{A3DEA26B-DB29-4139-8435-EB1200B60BC6}" srcId="{5C797779-C81B-43F3-8423-A700598B2677}" destId="{ACCA13B9-031D-4126-B460-6A7ED494DC1B}" srcOrd="3" destOrd="0" parTransId="{353FCA3C-F188-4DBA-B2D1-04DD0170E8BD}" sibTransId="{15D1A88D-399A-44CE-AA6E-8E77065C2E13}"/>
    <dgm:cxn modelId="{90F6D8BD-9433-4FFA-B085-8A535E17A233}" type="presOf" srcId="{98EAEFBA-6B1B-41FF-9ECF-E0BE9858B206}" destId="{4F1584CA-B33D-4DB0-9C34-1ECED7CFA1C5}" srcOrd="0" destOrd="0" presId="urn:microsoft.com/office/officeart/2005/8/layout/vList5"/>
    <dgm:cxn modelId="{1304828C-C401-4158-AF6B-CF66F6DECB73}" type="presOf" srcId="{AC3DA8F8-4E1E-4985-B6FF-45869DA7CCBA}" destId="{606E3E56-5C5B-4E6D-B3B5-731FAFDC0CDE}" srcOrd="0" destOrd="4" presId="urn:microsoft.com/office/officeart/2005/8/layout/vList5"/>
    <dgm:cxn modelId="{BF8192FD-B028-456F-AF87-E89E885A816D}" type="presOf" srcId="{7AE57C0F-60A3-4408-9304-2FFFAB8E63B9}" destId="{55A4A5BB-6FD8-475A-835C-B4EB380A1BDF}" srcOrd="0" destOrd="1" presId="urn:microsoft.com/office/officeart/2005/8/layout/vList5"/>
    <dgm:cxn modelId="{5C36649C-00BE-403A-876A-49473CA99285}" type="presParOf" srcId="{F6C33D35-E9A4-4BC8-B34B-3C838877C58B}" destId="{AB898A08-95DB-40D9-A3D0-F2DF70757586}" srcOrd="0" destOrd="0" presId="urn:microsoft.com/office/officeart/2005/8/layout/vList5"/>
    <dgm:cxn modelId="{70633151-EE40-491B-9479-BE1E8A809B27}" type="presParOf" srcId="{AB898A08-95DB-40D9-A3D0-F2DF70757586}" destId="{8CC325B9-FE1B-4789-9E50-400E884AD525}" srcOrd="0" destOrd="0" presId="urn:microsoft.com/office/officeart/2005/8/layout/vList5"/>
    <dgm:cxn modelId="{8BCD06CE-AAB2-4963-86BC-18DF22F588C4}" type="presParOf" srcId="{AB898A08-95DB-40D9-A3D0-F2DF70757586}" destId="{55A4A5BB-6FD8-475A-835C-B4EB380A1BDF}" srcOrd="1" destOrd="0" presId="urn:microsoft.com/office/officeart/2005/8/layout/vList5"/>
    <dgm:cxn modelId="{3DB53399-5A75-43E7-B3C9-2B97DA1C113E}" type="presParOf" srcId="{F6C33D35-E9A4-4BC8-B34B-3C838877C58B}" destId="{82F35A99-2F87-4142-87FB-CEFEE3E3B710}" srcOrd="1" destOrd="0" presId="urn:microsoft.com/office/officeart/2005/8/layout/vList5"/>
    <dgm:cxn modelId="{1AA5422C-DC2C-4131-9405-EFEE9DB9B75E}" type="presParOf" srcId="{F6C33D35-E9A4-4BC8-B34B-3C838877C58B}" destId="{034A6B5F-73B0-486F-8565-41A9EEB953FD}" srcOrd="2" destOrd="0" presId="urn:microsoft.com/office/officeart/2005/8/layout/vList5"/>
    <dgm:cxn modelId="{E525954A-A675-4754-8824-B6208B6EA662}" type="presParOf" srcId="{034A6B5F-73B0-486F-8565-41A9EEB953FD}" destId="{26EEAA25-729A-4075-87DC-0DA13F9B7FA1}" srcOrd="0" destOrd="0" presId="urn:microsoft.com/office/officeart/2005/8/layout/vList5"/>
    <dgm:cxn modelId="{C71DA260-73C8-4451-B612-80CCBF50651C}" type="presParOf" srcId="{034A6B5F-73B0-486F-8565-41A9EEB953FD}" destId="{90FF61B1-8C9B-462F-B4E1-EA95A07D6F86}" srcOrd="1" destOrd="0" presId="urn:microsoft.com/office/officeart/2005/8/layout/vList5"/>
    <dgm:cxn modelId="{25860BC7-D7E7-4607-8C4D-EC77740C8344}" type="presParOf" srcId="{F6C33D35-E9A4-4BC8-B34B-3C838877C58B}" destId="{6B870B2D-0418-4BFC-9853-9EB29FE570FB}" srcOrd="3" destOrd="0" presId="urn:microsoft.com/office/officeart/2005/8/layout/vList5"/>
    <dgm:cxn modelId="{DCCBBC78-345A-42C6-A680-621063F0B1B2}" type="presParOf" srcId="{F6C33D35-E9A4-4BC8-B34B-3C838877C58B}" destId="{1151F235-FE60-4900-ACAB-0DF6D3077193}" srcOrd="4" destOrd="0" presId="urn:microsoft.com/office/officeart/2005/8/layout/vList5"/>
    <dgm:cxn modelId="{BCC93E1E-5AB7-48CF-BA66-459C6CC0DD53}" type="presParOf" srcId="{1151F235-FE60-4900-ACAB-0DF6D3077193}" destId="{4F1584CA-B33D-4DB0-9C34-1ECED7CFA1C5}" srcOrd="0" destOrd="0" presId="urn:microsoft.com/office/officeart/2005/8/layout/vList5"/>
    <dgm:cxn modelId="{85E77F81-3A8C-44B5-966A-F9D71DB15A32}" type="presParOf" srcId="{1151F235-FE60-4900-ACAB-0DF6D3077193}" destId="{606E3E56-5C5B-4E6D-B3B5-731FAFDC0CDE}" srcOrd="1" destOrd="0" presId="urn:microsoft.com/office/officeart/2005/8/layout/vList5"/>
    <dgm:cxn modelId="{BA5EC088-1DA6-432B-95EE-80CDFE1306A8}" type="presParOf" srcId="{F6C33D35-E9A4-4BC8-B34B-3C838877C58B}" destId="{46C214F1-BC2E-4149-955C-53B49C571DE1}" srcOrd="5" destOrd="0" presId="urn:microsoft.com/office/officeart/2005/8/layout/vList5"/>
    <dgm:cxn modelId="{2C91D0ED-5744-4DCC-8DA5-7E479D45F1C8}" type="presParOf" srcId="{F6C33D35-E9A4-4BC8-B34B-3C838877C58B}" destId="{D5B635E4-8A8A-4209-880A-A706A33EB8D5}" srcOrd="6" destOrd="0" presId="urn:microsoft.com/office/officeart/2005/8/layout/vList5"/>
    <dgm:cxn modelId="{932F3654-5DE5-49BC-BEA9-1AB3DC499CBD}" type="presParOf" srcId="{D5B635E4-8A8A-4209-880A-A706A33EB8D5}" destId="{0C172A3D-1747-485F-A12F-621E60BDAD9E}" srcOrd="0" destOrd="0" presId="urn:microsoft.com/office/officeart/2005/8/layout/vList5"/>
    <dgm:cxn modelId="{BF23BC36-38A6-4E39-9FDB-3ADBA19D6442}" type="presParOf" srcId="{D5B635E4-8A8A-4209-880A-A706A33EB8D5}" destId="{50E57063-BAFE-4849-B27F-45AB6336F2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A5BB-6FD8-475A-835C-B4EB380A1BDF}">
      <dsp:nvSpPr>
        <dsp:cNvPr id="0" name=""/>
        <dsp:cNvSpPr/>
      </dsp:nvSpPr>
      <dsp:spPr>
        <a:xfrm rot="5400000">
          <a:off x="4673027" y="-3125572"/>
          <a:ext cx="768123" cy="716737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just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cambios a los requerimientos acordados.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Solicita nuevos requerimientos.</a:t>
          </a:r>
          <a:endParaRPr lang="es-PE" altLang="es-PE" sz="1300" kern="1200" dirty="0" smtClean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altLang="es-PE" sz="1300" kern="1200" dirty="0" smtClean="0">
              <a:solidFill>
                <a:schemeClr val="tx1"/>
              </a:solidFill>
              <a:latin typeface="+mj-lt"/>
            </a:rPr>
            <a:t>Resuelve consultas acerca de los cambios solicitados en los requerimientos.</a:t>
          </a:r>
          <a:endParaRPr lang="es-PE" altLang="es-PE" sz="1300" kern="1200" dirty="0" smtClean="0">
            <a:solidFill>
              <a:schemeClr val="tx1"/>
            </a:solidFill>
            <a:latin typeface="+mj-lt"/>
          </a:endParaRPr>
        </a:p>
      </dsp:txBody>
      <dsp:txXfrm rot="-5400000">
        <a:off x="1473402" y="111550"/>
        <a:ext cx="7129878" cy="693129"/>
      </dsp:txXfrm>
    </dsp:sp>
    <dsp:sp modelId="{8CC325B9-FE1B-4789-9E50-400E884AD525}">
      <dsp:nvSpPr>
        <dsp:cNvPr id="0" name=""/>
        <dsp:cNvSpPr/>
      </dsp:nvSpPr>
      <dsp:spPr>
        <a:xfrm>
          <a:off x="182" y="116"/>
          <a:ext cx="1473218" cy="9159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MST E.I.R.L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“Cliente</a:t>
          </a: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”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897" y="44831"/>
        <a:ext cx="1383788" cy="826567"/>
      </dsp:txXfrm>
    </dsp:sp>
    <dsp:sp modelId="{90FF61B1-8C9B-462F-B4E1-EA95A07D6F86}">
      <dsp:nvSpPr>
        <dsp:cNvPr id="0" name=""/>
        <dsp:cNvSpPr/>
      </dsp:nvSpPr>
      <dsp:spPr>
        <a:xfrm rot="5400000">
          <a:off x="4630839" y="-2037479"/>
          <a:ext cx="844142" cy="71630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1" indent="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presentación de una solicitud de cambio.</a:t>
          </a:r>
          <a:endParaRPr lang="es-PE" sz="12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Autoriza la solicitud de un cambio.</a:t>
          </a:r>
          <a:endParaRPr lang="es-PE" sz="1200" kern="1200" dirty="0" smtClean="0">
            <a:solidFill>
              <a:schemeClr val="tx1"/>
            </a:solidFill>
            <a:latin typeface="+mj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chemeClr val="tx1"/>
              </a:solidFill>
              <a:latin typeface="+mj-lt"/>
            </a:rPr>
            <a:t>Define la organización para gestionar los requerimientos del Proyecto</a:t>
          </a:r>
          <a:endParaRPr lang="es-PE" sz="1200" kern="1200" dirty="0" smtClean="0">
            <a:solidFill>
              <a:schemeClr val="tx1"/>
            </a:solidFill>
            <a:latin typeface="+mj-lt"/>
          </a:endParaRPr>
        </a:p>
      </dsp:txBody>
      <dsp:txXfrm rot="-5400000">
        <a:off x="1471391" y="1163177"/>
        <a:ext cx="7121830" cy="761726"/>
      </dsp:txXfrm>
    </dsp:sp>
    <dsp:sp modelId="{26EEAA25-729A-4075-87DC-0DA13F9B7FA1}">
      <dsp:nvSpPr>
        <dsp:cNvPr id="0" name=""/>
        <dsp:cNvSpPr/>
      </dsp:nvSpPr>
      <dsp:spPr>
        <a:xfrm>
          <a:off x="182" y="1039940"/>
          <a:ext cx="1471209" cy="10081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Jefe de Proyecto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398" y="1089156"/>
        <a:ext cx="1372777" cy="909766"/>
      </dsp:txXfrm>
    </dsp:sp>
    <dsp:sp modelId="{606E3E56-5C5B-4E6D-B3B5-731FAFDC0CDE}">
      <dsp:nvSpPr>
        <dsp:cNvPr id="0" name=""/>
        <dsp:cNvSpPr/>
      </dsp:nvSpPr>
      <dsp:spPr>
        <a:xfrm rot="5400000">
          <a:off x="3803274" y="-80928"/>
          <a:ext cx="2501581" cy="716534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Identifica los requerimientos de usuario.</a:t>
          </a:r>
          <a:endParaRPr lang="es-PE" sz="1300" kern="1200" dirty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Tipifica los requerimientos según la “Plantilla de Lista Maestra de Requerimientos para el Proyecto.</a:t>
          </a:r>
          <a:endParaRPr lang="es-PE" sz="1300" kern="1200" dirty="0" smtClean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rgbClr val="FF0000"/>
              </a:solidFill>
              <a:latin typeface="+mj-lt"/>
            </a:rPr>
            <a:t>Expone los requerimientos definidos con la finalidad de obtener aprobación del Proveedor de requerimientos.</a:t>
          </a:r>
          <a:endParaRPr lang="es-PE" sz="1300" kern="1200" dirty="0" smtClean="0">
            <a:solidFill>
              <a:srgbClr val="FF0000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Registra y aplica las observaciones que se realicen a los requerimientos en proceso de aprobación.</a:t>
          </a:r>
          <a:endParaRPr lang="es-PE" sz="1300" kern="1200" dirty="0" smtClean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Prepara y presenta los requerimientos para autorización formal.</a:t>
          </a:r>
          <a:endParaRPr lang="es-PE" sz="1300" kern="1200" dirty="0" smtClean="0">
            <a:solidFill>
              <a:schemeClr val="tx1"/>
            </a:solidFill>
            <a:latin typeface="+mj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solidFill>
                <a:schemeClr val="tx1"/>
              </a:solidFill>
              <a:latin typeface="+mj-lt"/>
            </a:rPr>
            <a:t>Es responsable de la evaluación del impacto de un cambio en los requerimientos, indicando qué actividades del cronograma se verán afectadas por el cambio.</a:t>
          </a:r>
          <a:endParaRPr lang="es-PE" sz="1300" kern="1200" dirty="0" smtClean="0">
            <a:solidFill>
              <a:schemeClr val="tx1"/>
            </a:solidFill>
            <a:latin typeface="+mj-lt"/>
          </a:endParaRPr>
        </a:p>
      </dsp:txBody>
      <dsp:txXfrm rot="-5400000">
        <a:off x="1471394" y="2373069"/>
        <a:ext cx="7043226" cy="2257347"/>
      </dsp:txXfrm>
    </dsp:sp>
    <dsp:sp modelId="{4F1584CA-B33D-4DB0-9C34-1ECED7CFA1C5}">
      <dsp:nvSpPr>
        <dsp:cNvPr id="0" name=""/>
        <dsp:cNvSpPr/>
      </dsp:nvSpPr>
      <dsp:spPr>
        <a:xfrm>
          <a:off x="182" y="2171966"/>
          <a:ext cx="1471210" cy="265955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Funcional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2001" y="2243785"/>
        <a:ext cx="1327572" cy="2515916"/>
      </dsp:txXfrm>
    </dsp:sp>
    <dsp:sp modelId="{50E57063-BAFE-4849-B27F-45AB6336F242}">
      <dsp:nvSpPr>
        <dsp:cNvPr id="0" name=""/>
        <dsp:cNvSpPr/>
      </dsp:nvSpPr>
      <dsp:spPr>
        <a:xfrm rot="5400000">
          <a:off x="4604393" y="1908744"/>
          <a:ext cx="897794" cy="716143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300" kern="1200" dirty="0" smtClean="0">
              <a:latin typeface="+mj-lt"/>
            </a:rPr>
            <a:t>Participa en la evaluación del impacto de cambios a requerimientos, indicando qué actividades del cronograma se verán afectadas por el cambio</a:t>
          </a:r>
          <a:endParaRPr lang="es-PE" sz="1300" kern="1200" dirty="0">
            <a:latin typeface="+mj-lt"/>
          </a:endParaRPr>
        </a:p>
      </dsp:txBody>
      <dsp:txXfrm rot="-5400000">
        <a:off x="1472573" y="5084392"/>
        <a:ext cx="7117609" cy="810140"/>
      </dsp:txXfrm>
    </dsp:sp>
    <dsp:sp modelId="{0C172A3D-1747-485F-A12F-621E60BDAD9E}">
      <dsp:nvSpPr>
        <dsp:cNvPr id="0" name=""/>
        <dsp:cNvSpPr/>
      </dsp:nvSpPr>
      <dsp:spPr>
        <a:xfrm>
          <a:off x="182" y="4955347"/>
          <a:ext cx="1472389" cy="106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Analista de Calidad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EJR-SOFT</a:t>
          </a:r>
          <a:endParaRPr lang="es-PE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329" y="5007494"/>
        <a:ext cx="1368095" cy="963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9C03-A70A-4B29-84B2-81DDC41A991A}" type="datetimeFigureOut">
              <a:rPr lang="es-PE" smtClean="0"/>
              <a:t>11/10/2015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0ACA2-53CC-41A9-8A9C-96BBFE1501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946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1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5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27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170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537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712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190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34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0ACA2-53CC-41A9-8A9C-96BBFE1501B5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881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16 Rectángulo"/>
          <p:cNvSpPr/>
          <p:nvPr userDrawn="1"/>
        </p:nvSpPr>
        <p:spPr>
          <a:xfrm>
            <a:off x="0" y="-9525"/>
            <a:ext cx="121443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6388-EECE-4412-B429-8D8B892096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slide" Target="slide8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797" y="2412119"/>
            <a:ext cx="9144000" cy="1592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PE" sz="700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UTP-GPS-ALARM</a:t>
            </a:r>
            <a:endParaRPr lang="es-PE" sz="7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25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(Alarma por localización)</a:t>
            </a:r>
            <a:endParaRPr lang="es-PE" sz="25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4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ENTRADAS Y SALIDAS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7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lecha a la derecha con bandas 2"/>
          <p:cNvSpPr/>
          <p:nvPr/>
        </p:nvSpPr>
        <p:spPr>
          <a:xfrm>
            <a:off x="107505" y="2564904"/>
            <a:ext cx="2875520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del Proyecto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Solicitud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Cambios a requerimientos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echa a la derecha con bandas 6"/>
          <p:cNvSpPr/>
          <p:nvPr/>
        </p:nvSpPr>
        <p:spPr>
          <a:xfrm>
            <a:off x="5940152" y="2564904"/>
            <a:ext cx="3019535" cy="2664296"/>
          </a:xfrm>
          <a:prstGeom prst="stripedRightArrow">
            <a:avLst>
              <a:gd name="adj1" fmla="val 50000"/>
              <a:gd name="adj2" fmla="val 39822"/>
            </a:avLst>
          </a:prstGeom>
          <a:solidFill>
            <a:schemeClr val="tx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Salidas: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 de </a:t>
            </a:r>
            <a:r>
              <a:rPr lang="es-PE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del proyecto</a:t>
            </a:r>
            <a:endPara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3127040" y="2960948"/>
            <a:ext cx="2669096" cy="18722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 de Gestión de Cambios a </a:t>
            </a:r>
            <a:r>
              <a:rPr lang="es-P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595263"/>
          </a:xfrm>
        </p:spPr>
        <p:txBody>
          <a:bodyPr/>
          <a:lstStyle/>
          <a:p>
            <a:r>
              <a:rPr lang="es-PE" sz="4800" u="sng" dirty="0" smtClean="0"/>
              <a:t>ENTRADAS Y SALIDAS</a:t>
            </a:r>
            <a:br>
              <a:rPr lang="es-PE" sz="4800" u="sng" dirty="0" smtClean="0"/>
            </a:br>
            <a:r>
              <a:rPr lang="es-PE" sz="4800" u="sng" dirty="0" smtClean="0"/>
              <a:t>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052736"/>
            <a:ext cx="9144000" cy="417646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PROCESO DE GESTIÓN DE </a:t>
            </a: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CAMBIOS A REQUERIMIENTOS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1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5.1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SUBPROCESOS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7632700" y="4221163"/>
            <a:ext cx="1036638" cy="830262"/>
            <a:chOff x="4586" y="2523"/>
            <a:chExt cx="653" cy="523"/>
          </a:xfrm>
        </p:grpSpPr>
        <p:pic>
          <p:nvPicPr>
            <p:cNvPr id="399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" y="2523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88" name="Rectangle 4"/>
            <p:cNvSpPr>
              <a:spLocks noChangeArrowheads="1"/>
            </p:cNvSpPr>
            <p:nvPr/>
          </p:nvSpPr>
          <p:spPr bwMode="auto">
            <a:xfrm>
              <a:off x="4586" y="2864"/>
              <a:ext cx="6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Registro de Requerimientos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9939" name="Group 6"/>
          <p:cNvGrpSpPr>
            <a:grpSpLocks/>
          </p:cNvGrpSpPr>
          <p:nvPr/>
        </p:nvGrpSpPr>
        <p:grpSpPr bwMode="auto">
          <a:xfrm>
            <a:off x="5245100" y="2576513"/>
            <a:ext cx="963613" cy="1152525"/>
            <a:chOff x="1474" y="1389"/>
            <a:chExt cx="607" cy="726"/>
          </a:xfrm>
        </p:grpSpPr>
        <p:sp>
          <p:nvSpPr>
            <p:cNvPr id="39984" name="Rectangle 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Evaluar impacto del cambio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5" name="Rectangle 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(4) Analista de Calidad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6" name="Rectangle 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Matriz de Trazabilidad</a:t>
              </a:r>
            </a:p>
          </p:txBody>
        </p:sp>
      </p:grpSp>
      <p:grpSp>
        <p:nvGrpSpPr>
          <p:cNvPr id="39940" name="Group 10"/>
          <p:cNvGrpSpPr>
            <a:grpSpLocks/>
          </p:cNvGrpSpPr>
          <p:nvPr/>
        </p:nvGrpSpPr>
        <p:grpSpPr bwMode="auto">
          <a:xfrm>
            <a:off x="7610475" y="2565400"/>
            <a:ext cx="963613" cy="1152525"/>
            <a:chOff x="3107" y="1389"/>
            <a:chExt cx="607" cy="726"/>
          </a:xfrm>
        </p:grpSpPr>
        <p:sp>
          <p:nvSpPr>
            <p:cNvPr id="39981" name="Rectangle 11"/>
            <p:cNvSpPr>
              <a:spLocks noChangeArrowheads="1"/>
            </p:cNvSpPr>
            <p:nvPr/>
          </p:nvSpPr>
          <p:spPr bwMode="auto">
            <a:xfrm>
              <a:off x="310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Formalizar el cambio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82" name="Rectangle 12"/>
            <p:cNvSpPr>
              <a:spLocks noChangeArrowheads="1"/>
            </p:cNvSpPr>
            <p:nvPr/>
          </p:nvSpPr>
          <p:spPr bwMode="auto">
            <a:xfrm>
              <a:off x="310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(6) Jefe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3" name="Rectangle 13"/>
            <p:cNvSpPr>
              <a:spLocks noChangeArrowheads="1"/>
            </p:cNvSpPr>
            <p:nvPr/>
          </p:nvSpPr>
          <p:spPr bwMode="auto">
            <a:xfrm>
              <a:off x="310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Acta de Reunión</a:t>
              </a:r>
            </a:p>
          </p:txBody>
        </p:sp>
      </p:grpSp>
      <p:cxnSp>
        <p:nvCxnSpPr>
          <p:cNvPr id="39941" name="AutoShape 14"/>
          <p:cNvCxnSpPr>
            <a:cxnSpLocks noChangeShapeType="1"/>
            <a:stCxn id="39948" idx="3"/>
            <a:endCxn id="39984" idx="1"/>
          </p:cNvCxnSpPr>
          <p:nvPr/>
        </p:nvCxnSpPr>
        <p:spPr bwMode="auto">
          <a:xfrm>
            <a:off x="5126038" y="3140075"/>
            <a:ext cx="119062" cy="14288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 Box 15"/>
          <p:cNvSpPr txBox="1">
            <a:spLocks noChangeArrowheads="1"/>
          </p:cNvSpPr>
          <p:nvPr/>
        </p:nvSpPr>
        <p:spPr bwMode="auto">
          <a:xfrm>
            <a:off x="4984750" y="28829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sp>
        <p:nvSpPr>
          <p:cNvPr id="39943" name="Text Box 16"/>
          <p:cNvSpPr txBox="1">
            <a:spLocks noChangeArrowheads="1"/>
          </p:cNvSpPr>
          <p:nvPr/>
        </p:nvSpPr>
        <p:spPr bwMode="auto">
          <a:xfrm>
            <a:off x="4500563" y="3822700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44" name="AutoShape 17"/>
          <p:cNvCxnSpPr>
            <a:cxnSpLocks noChangeShapeType="1"/>
            <a:stCxn id="39975" idx="3"/>
            <a:endCxn id="39948" idx="1"/>
          </p:cNvCxnSpPr>
          <p:nvPr/>
        </p:nvCxnSpPr>
        <p:spPr bwMode="auto">
          <a:xfrm>
            <a:off x="3862388" y="3130550"/>
            <a:ext cx="158750" cy="952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AutoShape 18"/>
          <p:cNvSpPr>
            <a:spLocks noChangeArrowheads="1"/>
          </p:cNvSpPr>
          <p:nvPr/>
        </p:nvSpPr>
        <p:spPr bwMode="auto">
          <a:xfrm>
            <a:off x="7235825" y="6165850"/>
            <a:ext cx="1008063" cy="287338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>
                <a:solidFill>
                  <a:srgbClr val="000066"/>
                </a:solidFill>
                <a:hlinkClick r:id="rId3" action="ppaction://hlinksldjump"/>
              </a:rPr>
              <a:t>Regresar</a:t>
            </a:r>
            <a:endParaRPr lang="es-ES" altLang="es-PE" sz="1200">
              <a:solidFill>
                <a:srgbClr val="000066"/>
              </a:solidFill>
            </a:endParaRPr>
          </a:p>
        </p:txBody>
      </p:sp>
      <p:grpSp>
        <p:nvGrpSpPr>
          <p:cNvPr id="39946" name="Group 19"/>
          <p:cNvGrpSpPr>
            <a:grpSpLocks/>
          </p:cNvGrpSpPr>
          <p:nvPr/>
        </p:nvGrpSpPr>
        <p:grpSpPr bwMode="auto">
          <a:xfrm>
            <a:off x="1762125" y="2536825"/>
            <a:ext cx="936625" cy="1152525"/>
            <a:chOff x="657" y="1389"/>
            <a:chExt cx="607" cy="726"/>
          </a:xfrm>
        </p:grpSpPr>
        <p:sp>
          <p:nvSpPr>
            <p:cNvPr id="39978" name="Rectangle 20"/>
            <p:cNvSpPr>
              <a:spLocks noChangeArrowheads="1"/>
            </p:cNvSpPr>
            <p:nvPr/>
          </p:nvSpPr>
          <p:spPr bwMode="auto">
            <a:xfrm>
              <a:off x="657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Solicitar cambio formal</a:t>
              </a:r>
              <a:r>
                <a:rPr lang="es-PE" altLang="es-PE" sz="800">
                  <a:solidFill>
                    <a:srgbClr val="000066"/>
                  </a:solidFill>
                  <a:hlinkClick r:id="rId4" action="ppaction://hlinksldjump"/>
                </a:rPr>
                <a:t> 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9" name="Rectangle 21"/>
            <p:cNvSpPr>
              <a:spLocks noChangeArrowheads="1"/>
            </p:cNvSpPr>
            <p:nvPr/>
          </p:nvSpPr>
          <p:spPr bwMode="auto">
            <a:xfrm>
              <a:off x="657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(1) Proveedor de cambios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80" name="Rectangle 22"/>
            <p:cNvSpPr>
              <a:spLocks noChangeArrowheads="1"/>
            </p:cNvSpPr>
            <p:nvPr/>
          </p:nvSpPr>
          <p:spPr bwMode="auto">
            <a:xfrm>
              <a:off x="657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sp>
        <p:nvSpPr>
          <p:cNvPr id="39947" name="AutoShape 23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>
                <a:solidFill>
                  <a:srgbClr val="000066"/>
                </a:solidFill>
                <a:hlinkClick r:id="rId5" action="ppaction://hlinksldjump"/>
              </a:rPr>
              <a:t>Detalle actividades</a:t>
            </a:r>
            <a:endParaRPr lang="es-ES" altLang="es-PE" sz="1200" dirty="0">
              <a:solidFill>
                <a:srgbClr val="000066"/>
              </a:solidFill>
            </a:endParaRPr>
          </a:p>
        </p:txBody>
      </p:sp>
      <p:sp>
        <p:nvSpPr>
          <p:cNvPr id="39948" name="AutoShape 24"/>
          <p:cNvSpPr>
            <a:spLocks noChangeArrowheads="1"/>
          </p:cNvSpPr>
          <p:nvPr/>
        </p:nvSpPr>
        <p:spPr bwMode="auto">
          <a:xfrm>
            <a:off x="40338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3. Evaluar 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49" name="AutoShape 25"/>
          <p:cNvCxnSpPr>
            <a:cxnSpLocks noChangeShapeType="1"/>
            <a:stCxn id="39954" idx="3"/>
            <a:endCxn id="39981" idx="1"/>
          </p:cNvCxnSpPr>
          <p:nvPr/>
        </p:nvCxnSpPr>
        <p:spPr bwMode="auto">
          <a:xfrm>
            <a:off x="7462838" y="3140075"/>
            <a:ext cx="147637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50" name="Group 26"/>
          <p:cNvGrpSpPr>
            <a:grpSpLocks/>
          </p:cNvGrpSpPr>
          <p:nvPr/>
        </p:nvGrpSpPr>
        <p:grpSpPr bwMode="auto">
          <a:xfrm>
            <a:off x="2898775" y="2552700"/>
            <a:ext cx="963613" cy="1152525"/>
            <a:chOff x="1474" y="1389"/>
            <a:chExt cx="607" cy="726"/>
          </a:xfrm>
        </p:grpSpPr>
        <p:sp>
          <p:nvSpPr>
            <p:cNvPr id="39975" name="Rectangle 27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>
                  <a:solidFill>
                    <a:srgbClr val="000066"/>
                  </a:solidFill>
                </a:rPr>
                <a:t>Informar impacto por evaluar</a:t>
              </a:r>
              <a:endParaRPr lang="es-ES" altLang="es-PE" sz="800">
                <a:solidFill>
                  <a:srgbClr val="000066"/>
                </a:solidFill>
              </a:endParaRPr>
            </a:p>
          </p:txBody>
        </p:sp>
        <p:sp>
          <p:nvSpPr>
            <p:cNvPr id="39976" name="Rectangle 28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(2) Analista Funcional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  <p:sp>
          <p:nvSpPr>
            <p:cNvPr id="39977" name="Rectangle 29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PE" altLang="es-PE" sz="800" b="1">
                  <a:solidFill>
                    <a:srgbClr val="000066"/>
                  </a:solidFill>
                </a:rPr>
                <a:t>Plantilla solicitud de cambio</a:t>
              </a:r>
            </a:p>
          </p:txBody>
        </p:sp>
      </p:grpSp>
      <p:cxnSp>
        <p:nvCxnSpPr>
          <p:cNvPr id="39951" name="AutoShape 30"/>
          <p:cNvCxnSpPr>
            <a:cxnSpLocks noChangeShapeType="1"/>
            <a:stCxn id="39978" idx="3"/>
            <a:endCxn id="39975" idx="1"/>
          </p:cNvCxnSpPr>
          <p:nvPr/>
        </p:nvCxnSpPr>
        <p:spPr bwMode="auto">
          <a:xfrm>
            <a:off x="2698750" y="3114675"/>
            <a:ext cx="200025" cy="158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34"/>
          <p:cNvCxnSpPr>
            <a:cxnSpLocks noChangeShapeType="1"/>
            <a:stCxn id="39983" idx="2"/>
          </p:cNvCxnSpPr>
          <p:nvPr/>
        </p:nvCxnSpPr>
        <p:spPr bwMode="auto">
          <a:xfrm>
            <a:off x="8093075" y="3717925"/>
            <a:ext cx="6350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35"/>
          <p:cNvCxnSpPr>
            <a:cxnSpLocks noChangeShapeType="1"/>
            <a:endCxn id="39988" idx="2"/>
          </p:cNvCxnSpPr>
          <p:nvPr/>
        </p:nvCxnSpPr>
        <p:spPr bwMode="auto">
          <a:xfrm flipV="1">
            <a:off x="8150225" y="5051425"/>
            <a:ext cx="1588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4" name="AutoShape 36"/>
          <p:cNvSpPr>
            <a:spLocks noChangeArrowheads="1"/>
          </p:cNvSpPr>
          <p:nvPr/>
        </p:nvSpPr>
        <p:spPr bwMode="auto">
          <a:xfrm>
            <a:off x="6370638" y="2708275"/>
            <a:ext cx="1079500" cy="863600"/>
          </a:xfrm>
          <a:prstGeom prst="diamond">
            <a:avLst/>
          </a:prstGeom>
          <a:noFill/>
          <a:ln w="25400" algn="ctr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5. Aprueba</a:t>
            </a:r>
          </a:p>
          <a:p>
            <a:pPr algn="ctr" eaLnBrk="1" hangingPunct="1"/>
            <a:r>
              <a:rPr lang="es-PE" altLang="es-PE" sz="800">
                <a:solidFill>
                  <a:srgbClr val="000066"/>
                </a:solidFill>
              </a:rPr>
              <a:t>solicitud de cambio?</a:t>
            </a:r>
            <a:endParaRPr lang="es-ES" altLang="es-PE" sz="800">
              <a:solidFill>
                <a:srgbClr val="000066"/>
              </a:solidFill>
            </a:endParaRPr>
          </a:p>
        </p:txBody>
      </p:sp>
      <p:cxnSp>
        <p:nvCxnSpPr>
          <p:cNvPr id="39955" name="AutoShape 37"/>
          <p:cNvCxnSpPr>
            <a:cxnSpLocks noChangeShapeType="1"/>
          </p:cNvCxnSpPr>
          <p:nvPr/>
        </p:nvCxnSpPr>
        <p:spPr bwMode="auto">
          <a:xfrm>
            <a:off x="6219825" y="3140075"/>
            <a:ext cx="147638" cy="3175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7356475" y="2895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Si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grpSp>
        <p:nvGrpSpPr>
          <p:cNvPr id="39957" name="Group 39"/>
          <p:cNvGrpSpPr>
            <a:grpSpLocks/>
          </p:cNvGrpSpPr>
          <p:nvPr/>
        </p:nvGrpSpPr>
        <p:grpSpPr bwMode="auto">
          <a:xfrm>
            <a:off x="4570413" y="3573463"/>
            <a:ext cx="3178175" cy="947737"/>
            <a:chOff x="2879" y="2251"/>
            <a:chExt cx="2002" cy="597"/>
          </a:xfrm>
        </p:grpSpPr>
        <p:sp>
          <p:nvSpPr>
            <p:cNvPr id="39972" name="Line 40"/>
            <p:cNvSpPr>
              <a:spLocks noChangeShapeType="1"/>
            </p:cNvSpPr>
            <p:nvPr/>
          </p:nvSpPr>
          <p:spPr bwMode="auto">
            <a:xfrm flipV="1">
              <a:off x="2879" y="2840"/>
              <a:ext cx="2002" cy="8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3" name="Line 41"/>
            <p:cNvSpPr>
              <a:spLocks noChangeShapeType="1"/>
            </p:cNvSpPr>
            <p:nvPr/>
          </p:nvSpPr>
          <p:spPr bwMode="auto">
            <a:xfrm>
              <a:off x="2879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9974" name="Line 42"/>
            <p:cNvSpPr>
              <a:spLocks noChangeShapeType="1"/>
            </p:cNvSpPr>
            <p:nvPr/>
          </p:nvSpPr>
          <p:spPr bwMode="auto">
            <a:xfrm>
              <a:off x="4360" y="2251"/>
              <a:ext cx="0" cy="58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9958" name="Text Box 43"/>
          <p:cNvSpPr txBox="1">
            <a:spLocks noChangeArrowheads="1"/>
          </p:cNvSpPr>
          <p:nvPr/>
        </p:nvSpPr>
        <p:spPr bwMode="auto">
          <a:xfrm>
            <a:off x="6894513" y="3832225"/>
            <a:ext cx="354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000" b="1">
                <a:solidFill>
                  <a:srgbClr val="000066"/>
                </a:solidFill>
              </a:rPr>
              <a:t>No</a:t>
            </a:r>
            <a:endParaRPr lang="es-ES" altLang="es-PE" sz="1000" b="1">
              <a:solidFill>
                <a:srgbClr val="000066"/>
              </a:solidFill>
            </a:endParaRPr>
          </a:p>
        </p:txBody>
      </p:sp>
      <p:cxnSp>
        <p:nvCxnSpPr>
          <p:cNvPr id="39959" name="AutoShape 48"/>
          <p:cNvCxnSpPr>
            <a:cxnSpLocks noChangeShapeType="1"/>
            <a:endCxn id="39978" idx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Text Box 58"/>
          <p:cNvSpPr txBox="1">
            <a:spLocks noChangeArrowheads="1"/>
          </p:cNvSpPr>
          <p:nvPr/>
        </p:nvSpPr>
        <p:spPr bwMode="auto">
          <a:xfrm>
            <a:off x="1323975" y="107950"/>
            <a:ext cx="7683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3200">
                <a:solidFill>
                  <a:schemeClr val="bg1"/>
                </a:solidFill>
              </a:rPr>
              <a:t>Subprocesos del Gestión de Cambios a Requerimientos</a:t>
            </a:r>
            <a:endParaRPr lang="es-ES" altLang="es-PE" sz="3200" b="1">
              <a:solidFill>
                <a:schemeClr val="bg1"/>
              </a:solidFill>
            </a:endParaRPr>
          </a:p>
        </p:txBody>
      </p:sp>
      <p:grpSp>
        <p:nvGrpSpPr>
          <p:cNvPr id="39961" name="Group 59"/>
          <p:cNvGrpSpPr>
            <a:grpSpLocks/>
          </p:cNvGrpSpPr>
          <p:nvPr/>
        </p:nvGrpSpPr>
        <p:grpSpPr bwMode="auto">
          <a:xfrm>
            <a:off x="539750" y="2768600"/>
            <a:ext cx="1223963" cy="990600"/>
            <a:chOff x="1928" y="2614"/>
            <a:chExt cx="771" cy="624"/>
          </a:xfrm>
        </p:grpSpPr>
        <p:pic>
          <p:nvPicPr>
            <p:cNvPr id="39970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2" y="2614"/>
              <a:ext cx="49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1" name="Rectangle 61"/>
            <p:cNvSpPr>
              <a:spLocks noChangeArrowheads="1"/>
            </p:cNvSpPr>
            <p:nvPr/>
          </p:nvSpPr>
          <p:spPr bwMode="auto">
            <a:xfrm>
              <a:off x="1928" y="2955"/>
              <a:ext cx="77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Plan de Proyecto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(Sección Gestión de Cambios a REQ)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2" name="AutoShape 62"/>
          <p:cNvCxnSpPr>
            <a:cxnSpLocks noChangeShapeType="1"/>
          </p:cNvCxnSpPr>
          <p:nvPr/>
        </p:nvCxnSpPr>
        <p:spPr bwMode="auto">
          <a:xfrm>
            <a:off x="1546225" y="3101975"/>
            <a:ext cx="215900" cy="12700"/>
          </a:xfrm>
          <a:prstGeom prst="straightConnector1">
            <a:avLst/>
          </a:prstGeom>
          <a:noFill/>
          <a:ln w="952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3" name="Group 63"/>
          <p:cNvGrpSpPr>
            <a:grpSpLocks/>
          </p:cNvGrpSpPr>
          <p:nvPr/>
        </p:nvGrpSpPr>
        <p:grpSpPr bwMode="auto">
          <a:xfrm>
            <a:off x="684213" y="1700213"/>
            <a:ext cx="935037" cy="819150"/>
            <a:chOff x="476" y="3294"/>
            <a:chExt cx="589" cy="516"/>
          </a:xfrm>
        </p:grpSpPr>
        <p:pic>
          <p:nvPicPr>
            <p:cNvPr id="39968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39964" name="AutoShape 66"/>
          <p:cNvCxnSpPr>
            <a:cxnSpLocks noChangeShapeType="1"/>
          </p:cNvCxnSpPr>
          <p:nvPr/>
        </p:nvCxnSpPr>
        <p:spPr bwMode="auto">
          <a:xfrm flipH="1">
            <a:off x="1149350" y="2519363"/>
            <a:ext cx="3175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65" name="Group 63"/>
          <p:cNvGrpSpPr>
            <a:grpSpLocks/>
          </p:cNvGrpSpPr>
          <p:nvPr/>
        </p:nvGrpSpPr>
        <p:grpSpPr bwMode="auto">
          <a:xfrm>
            <a:off x="7643813" y="5357813"/>
            <a:ext cx="935037" cy="819150"/>
            <a:chOff x="476" y="3294"/>
            <a:chExt cx="589" cy="516"/>
          </a:xfrm>
        </p:grpSpPr>
        <p:pic>
          <p:nvPicPr>
            <p:cNvPr id="39966" name="Picture 6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Rectangle 65"/>
            <p:cNvSpPr>
              <a:spLocks noChangeArrowheads="1"/>
            </p:cNvSpPr>
            <p:nvPr/>
          </p:nvSpPr>
          <p:spPr bwMode="auto">
            <a:xfrm>
              <a:off x="476" y="3566"/>
              <a:ext cx="58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s-PE" altLang="es-PE" sz="800" b="1">
                  <a:solidFill>
                    <a:srgbClr val="000066"/>
                  </a:solidFill>
                </a:rPr>
                <a:t>Proceso de Gestión de Proyecto</a:t>
              </a:r>
              <a:endParaRPr lang="es-ES" altLang="es-PE" sz="800" b="1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147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upo 9"/>
          <p:cNvGrpSpPr/>
          <p:nvPr/>
        </p:nvGrpSpPr>
        <p:grpSpPr>
          <a:xfrm>
            <a:off x="35496" y="2109364"/>
            <a:ext cx="9252520" cy="4415980"/>
            <a:chOff x="192709" y="1882049"/>
            <a:chExt cx="11532998" cy="4415980"/>
          </a:xfrm>
        </p:grpSpPr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7295007" y="1910020"/>
              <a:ext cx="1873460" cy="2446715"/>
              <a:chOff x="2216" y="1389"/>
              <a:chExt cx="751" cy="879"/>
            </a:xfrm>
          </p:grpSpPr>
          <p:sp>
            <p:nvSpPr>
              <p:cNvPr id="38" name="Rectangle 70"/>
              <p:cNvSpPr>
                <a:spLocks noChangeArrowheads="1"/>
              </p:cNvSpPr>
              <p:nvPr/>
            </p:nvSpPr>
            <p:spPr bwMode="auto">
              <a:xfrm>
                <a:off x="2216" y="1546"/>
                <a:ext cx="751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>
                    <a:hlinkClick r:id="" action="ppaction://noaction"/>
                  </a:rPr>
                  <a:t>CIERRE</a:t>
                </a:r>
                <a:endParaRPr lang="es-ES" altLang="es-PE" sz="1300" b="1" dirty="0"/>
              </a:p>
            </p:txBody>
          </p:sp>
          <p:sp>
            <p:nvSpPr>
              <p:cNvPr id="39" name="Rectangle 71"/>
              <p:cNvSpPr>
                <a:spLocks noChangeArrowheads="1"/>
              </p:cNvSpPr>
              <p:nvPr/>
            </p:nvSpPr>
            <p:spPr bwMode="auto">
              <a:xfrm>
                <a:off x="2216" y="1389"/>
                <a:ext cx="751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(3)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72"/>
              <p:cNvSpPr>
                <a:spLocks noChangeArrowheads="1"/>
              </p:cNvSpPr>
              <p:nvPr/>
            </p:nvSpPr>
            <p:spPr bwMode="auto">
              <a:xfrm>
                <a:off x="2216" y="1959"/>
                <a:ext cx="751" cy="30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Cierre de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 de Relatorio de Proyecto</a:t>
                </a:r>
              </a:p>
            </p:txBody>
          </p:sp>
        </p:grpSp>
        <p:cxnSp>
          <p:nvCxnSpPr>
            <p:cNvPr id="12" name="AutoShape 103"/>
            <p:cNvCxnSpPr>
              <a:cxnSpLocks noChangeShapeType="1"/>
              <a:stCxn id="31" idx="3"/>
              <a:endCxn id="24" idx="1"/>
            </p:cNvCxnSpPr>
            <p:nvPr/>
          </p:nvCxnSpPr>
          <p:spPr bwMode="auto">
            <a:xfrm>
              <a:off x="1372594" y="2911943"/>
              <a:ext cx="314077" cy="7321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" name="Group 124"/>
            <p:cNvGrpSpPr>
              <a:grpSpLocks/>
            </p:cNvGrpSpPr>
            <p:nvPr/>
          </p:nvGrpSpPr>
          <p:grpSpPr bwMode="auto">
            <a:xfrm>
              <a:off x="2908269" y="1882049"/>
              <a:ext cx="1861908" cy="3112282"/>
              <a:chOff x="647" y="1389"/>
              <a:chExt cx="745" cy="1094"/>
            </a:xfrm>
          </p:grpSpPr>
          <p:sp>
            <p:nvSpPr>
              <p:cNvPr id="35" name="Rectangle 125"/>
              <p:cNvSpPr>
                <a:spLocks noChangeArrowheads="1"/>
              </p:cNvSpPr>
              <p:nvPr/>
            </p:nvSpPr>
            <p:spPr bwMode="auto">
              <a:xfrm>
                <a:off x="647" y="1546"/>
                <a:ext cx="745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300" b="1" dirty="0">
                    <a:hlinkClick r:id="rId3" action="ppaction://hlinksldjump"/>
                  </a:rPr>
                  <a:t>PLANIFICACIÓN</a:t>
                </a:r>
                <a:endParaRPr lang="es-ES" altLang="es-PE" sz="1300" b="1" dirty="0"/>
              </a:p>
            </p:txBody>
          </p:sp>
          <p:sp>
            <p:nvSpPr>
              <p:cNvPr id="36" name="Rectangle 126"/>
              <p:cNvSpPr>
                <a:spLocks noChangeArrowheads="1"/>
              </p:cNvSpPr>
              <p:nvPr/>
            </p:nvSpPr>
            <p:spPr bwMode="auto">
              <a:xfrm>
                <a:off x="647" y="1389"/>
                <a:ext cx="745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(1) Jefe de Proyecto</a:t>
                </a:r>
                <a:endParaRPr lang="es-ES" altLang="es-PE" sz="1200" b="1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127"/>
              <p:cNvSpPr>
                <a:spLocks noChangeArrowheads="1"/>
              </p:cNvSpPr>
              <p:nvPr/>
            </p:nvSpPr>
            <p:spPr bwMode="auto">
              <a:xfrm>
                <a:off x="647" y="1959"/>
                <a:ext cx="745" cy="524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Plan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Cronograma del Proyecto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Lista de Requerimientos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Riesgos del Proyecto.</a:t>
                </a:r>
              </a:p>
            </p:txBody>
          </p:sp>
        </p:grpSp>
        <p:cxnSp>
          <p:nvCxnSpPr>
            <p:cNvPr id="14" name="AutoShape 131"/>
            <p:cNvCxnSpPr>
              <a:cxnSpLocks noChangeShapeType="1"/>
              <a:stCxn id="35" idx="3"/>
              <a:endCxn id="32" idx="1"/>
            </p:cNvCxnSpPr>
            <p:nvPr/>
          </p:nvCxnSpPr>
          <p:spPr bwMode="auto">
            <a:xfrm>
              <a:off x="4770178" y="2916158"/>
              <a:ext cx="287995" cy="567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9"/>
            <p:cNvCxnSpPr>
              <a:cxnSpLocks noChangeShapeType="1"/>
              <a:stCxn id="24" idx="3"/>
              <a:endCxn id="35" idx="1"/>
            </p:cNvCxnSpPr>
            <p:nvPr/>
          </p:nvCxnSpPr>
          <p:spPr bwMode="auto">
            <a:xfrm flipV="1">
              <a:off x="2660361" y="2916158"/>
              <a:ext cx="247908" cy="310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160"/>
            <p:cNvGrpSpPr>
              <a:grpSpLocks/>
            </p:cNvGrpSpPr>
            <p:nvPr/>
          </p:nvGrpSpPr>
          <p:grpSpPr bwMode="auto">
            <a:xfrm>
              <a:off x="5058173" y="1910020"/>
              <a:ext cx="1956122" cy="3084141"/>
              <a:chOff x="2204" y="1389"/>
              <a:chExt cx="723" cy="1108"/>
            </a:xfrm>
          </p:grpSpPr>
          <p:sp>
            <p:nvSpPr>
              <p:cNvPr id="32" name="Rectangle 161"/>
              <p:cNvSpPr>
                <a:spLocks noChangeArrowheads="1"/>
              </p:cNvSpPr>
              <p:nvPr/>
            </p:nvSpPr>
            <p:spPr bwMode="auto">
              <a:xfrm>
                <a:off x="2204" y="1546"/>
                <a:ext cx="723" cy="41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es-PE" altLang="es-PE" sz="1300" b="1" dirty="0" smtClean="0">
                    <a:hlinkClick r:id="" action="ppaction://noaction"/>
                  </a:rPr>
                  <a:t>EJECUCIÓN, SEGUIMIENTO Y CONTROL</a:t>
                </a:r>
                <a:endParaRPr lang="es-ES" altLang="es-PE" sz="1300" b="1" dirty="0"/>
              </a:p>
            </p:txBody>
          </p:sp>
          <p:sp>
            <p:nvSpPr>
              <p:cNvPr id="33" name="Rectangle 162"/>
              <p:cNvSpPr>
                <a:spLocks noChangeArrowheads="1"/>
              </p:cNvSpPr>
              <p:nvPr/>
            </p:nvSpPr>
            <p:spPr bwMode="auto">
              <a:xfrm>
                <a:off x="2204" y="1389"/>
                <a:ext cx="723" cy="159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PE" altLang="es-PE" sz="1200" b="1" dirty="0">
                    <a:solidFill>
                      <a:schemeClr val="bg1"/>
                    </a:solidFill>
                  </a:rPr>
                  <a:t>(2) Jefe de Proyecto</a:t>
                </a:r>
                <a:endParaRPr lang="es-ES" altLang="es-P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63"/>
              <p:cNvSpPr>
                <a:spLocks noChangeArrowheads="1"/>
              </p:cNvSpPr>
              <p:nvPr/>
            </p:nvSpPr>
            <p:spPr bwMode="auto">
              <a:xfrm>
                <a:off x="2204" y="1959"/>
                <a:ext cx="723" cy="538"/>
              </a:xfrm>
              <a:prstGeom prst="rect">
                <a:avLst/>
              </a:prstGeom>
              <a:solidFill>
                <a:schemeClr val="tx2"/>
              </a:solidFill>
              <a:ln w="9525" algn="ctr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Reunión Interna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 err="1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Kick</a:t>
                </a:r>
                <a:r>
                  <a:rPr lang="es-PE" altLang="es-PE" sz="1200" b="1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Off Externo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Documentos de Gestión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Actas de Reunión</a:t>
                </a:r>
              </a:p>
              <a:p>
                <a:pPr marL="173038" indent="-79375">
                  <a:buFont typeface="Arial" panose="020B0604020202020204" pitchFamily="34" charset="0"/>
                  <a:buChar char="•"/>
                </a:pPr>
                <a:r>
                  <a:rPr lang="es-PE" altLang="es-PE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Aceptación de Entregables</a:t>
                </a:r>
              </a:p>
            </p:txBody>
          </p:sp>
        </p:grpSp>
        <p:cxnSp>
          <p:nvCxnSpPr>
            <p:cNvPr id="17" name="AutoShape 166"/>
            <p:cNvCxnSpPr>
              <a:cxnSpLocks noChangeShapeType="1"/>
              <a:stCxn id="32" idx="3"/>
              <a:endCxn id="38" idx="1"/>
            </p:cNvCxnSpPr>
            <p:nvPr/>
          </p:nvCxnSpPr>
          <p:spPr bwMode="auto">
            <a:xfrm>
              <a:off x="7014295" y="2921830"/>
              <a:ext cx="280714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97"/>
            <p:cNvCxnSpPr>
              <a:cxnSpLocks noChangeShapeType="1"/>
              <a:stCxn id="40" idx="2"/>
              <a:endCxn id="26" idx="1"/>
            </p:cNvCxnSpPr>
            <p:nvPr/>
          </p:nvCxnSpPr>
          <p:spPr bwMode="auto">
            <a:xfrm rot="16200000" flipH="1">
              <a:off x="7934017" y="4654454"/>
              <a:ext cx="872454" cy="277014"/>
            </a:xfrm>
            <a:prstGeom prst="bentConnector2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01"/>
            <p:cNvCxnSpPr>
              <a:cxnSpLocks noChangeShapeType="1"/>
              <a:stCxn id="26" idx="3"/>
              <a:endCxn id="28" idx="1"/>
            </p:cNvCxnSpPr>
            <p:nvPr/>
          </p:nvCxnSpPr>
          <p:spPr bwMode="auto">
            <a:xfrm flipV="1">
              <a:off x="9783430" y="5224790"/>
              <a:ext cx="471646" cy="4399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" name="Grupo 19"/>
            <p:cNvGrpSpPr/>
            <p:nvPr/>
          </p:nvGrpSpPr>
          <p:grpSpPr>
            <a:xfrm>
              <a:off x="192709" y="2437961"/>
              <a:ext cx="1179885" cy="1191899"/>
              <a:chOff x="705412" y="2882027"/>
              <a:chExt cx="1179885" cy="1191899"/>
            </a:xfrm>
          </p:grpSpPr>
          <p:sp>
            <p:nvSpPr>
              <p:cNvPr id="30" name="Rectangle 109"/>
              <p:cNvSpPr>
                <a:spLocks noChangeArrowheads="1"/>
              </p:cNvSpPr>
              <p:nvPr/>
            </p:nvSpPr>
            <p:spPr bwMode="auto">
              <a:xfrm>
                <a:off x="705412" y="3855468"/>
                <a:ext cx="1179885" cy="218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CLIENTE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690" y="2882027"/>
                <a:ext cx="1101607" cy="947964"/>
              </a:xfrm>
              <a:prstGeom prst="rect">
                <a:avLst/>
              </a:prstGeom>
            </p:spPr>
          </p:pic>
        </p:grpSp>
        <p:grpSp>
          <p:nvGrpSpPr>
            <p:cNvPr id="21" name="Grupo 20"/>
            <p:cNvGrpSpPr/>
            <p:nvPr/>
          </p:nvGrpSpPr>
          <p:grpSpPr>
            <a:xfrm>
              <a:off x="9571565" y="4584754"/>
              <a:ext cx="2154142" cy="1621639"/>
              <a:chOff x="9007619" y="3120737"/>
              <a:chExt cx="2154142" cy="1621639"/>
            </a:xfrm>
          </p:grpSpPr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91130" y="3120737"/>
                <a:ext cx="1111608" cy="128007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9" name="Rectangle 200"/>
              <p:cNvSpPr>
                <a:spLocks noChangeArrowheads="1"/>
              </p:cNvSpPr>
              <p:nvPr/>
            </p:nvSpPr>
            <p:spPr bwMode="auto">
              <a:xfrm>
                <a:off x="9007619" y="4400808"/>
                <a:ext cx="2154142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GESTOR DE LA CONFIGURACIÓN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8180983" y="4717874"/>
              <a:ext cx="1943375" cy="1580155"/>
              <a:chOff x="5652897" y="4838868"/>
              <a:chExt cx="1943375" cy="1580155"/>
            </a:xfrm>
          </p:grpSpPr>
          <p:pic>
            <p:nvPicPr>
              <p:cNvPr id="26" name="Picture 6" descr="http://static.freepik.com/free-photo/database-add_318-11186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/>
            </p:blipFill>
            <p:spPr bwMode="auto">
              <a:xfrm>
                <a:off x="5980666" y="4838868"/>
                <a:ext cx="1274677" cy="1022629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195"/>
              <p:cNvSpPr>
                <a:spLocks noChangeArrowheads="1"/>
              </p:cNvSpPr>
              <p:nvPr/>
            </p:nvSpPr>
            <p:spPr bwMode="auto">
              <a:xfrm>
                <a:off x="5652897" y="5954344"/>
                <a:ext cx="1943375" cy="46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ARCHIVOS DE PROYECTO</a:t>
                </a:r>
                <a:br>
                  <a:rPr lang="es-ES" altLang="es-PE" sz="1000" b="1" dirty="0" smtClean="0">
                    <a:latin typeface="Arial Black" panose="020B0A04020102020204" pitchFamily="34" charset="0"/>
                  </a:rPr>
                </a:br>
                <a:r>
                  <a:rPr lang="es-ES" altLang="es-PE" sz="1000" b="1" dirty="0" smtClean="0">
                    <a:latin typeface="Arial Black" panose="020B0A04020102020204" pitchFamily="34" charset="0"/>
                  </a:rPr>
                  <a:t>GitHub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1254476" y="2452474"/>
              <a:ext cx="1764910" cy="1204832"/>
              <a:chOff x="1018218" y="4675809"/>
              <a:chExt cx="1764910" cy="1204832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0412" y="4675809"/>
                <a:ext cx="973692" cy="933580"/>
              </a:xfrm>
              <a:prstGeom prst="rect">
                <a:avLst/>
              </a:prstGeom>
            </p:spPr>
          </p:pic>
          <p:sp>
            <p:nvSpPr>
              <p:cNvPr id="25" name="Rectangle 204"/>
              <p:cNvSpPr>
                <a:spLocks noChangeArrowheads="1"/>
              </p:cNvSpPr>
              <p:nvPr/>
            </p:nvSpPr>
            <p:spPr bwMode="auto">
              <a:xfrm>
                <a:off x="1018218" y="5539073"/>
                <a:ext cx="1764910" cy="341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s-PE" altLang="es-PE" sz="1000" b="1" dirty="0" smtClean="0">
                    <a:latin typeface="Arial Black" panose="020B0A04020102020204" pitchFamily="34" charset="0"/>
                  </a:rPr>
                  <a:t>PROPUESTA APROBADA</a:t>
                </a:r>
                <a:endParaRPr lang="es-ES" altLang="es-PE" sz="1000" b="1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57" name="1 Título"/>
          <p:cNvSpPr>
            <a:spLocks noGrp="1"/>
          </p:cNvSpPr>
          <p:nvPr>
            <p:ph type="ctrTitle"/>
          </p:nvPr>
        </p:nvSpPr>
        <p:spPr>
          <a:xfrm>
            <a:off x="0" y="177553"/>
            <a:ext cx="9144000" cy="1486821"/>
          </a:xfrm>
        </p:spPr>
        <p:txBody>
          <a:bodyPr/>
          <a:lstStyle/>
          <a:p>
            <a:r>
              <a:rPr lang="es-PE" sz="4400" u="sng" dirty="0" smtClean="0"/>
              <a:t>SUBPROCESOS </a:t>
            </a:r>
            <a:r>
              <a:rPr lang="es-PE" sz="4400" u="sng" dirty="0" smtClean="0"/>
              <a:t>DE GESTIÓN DE CAMBIOS A REQUERIMIENTOS</a:t>
            </a:r>
            <a:endParaRPr lang="es-PE" sz="4400" u="sng" dirty="0"/>
          </a:p>
        </p:txBody>
      </p:sp>
      <p:sp>
        <p:nvSpPr>
          <p:cNvPr id="62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3063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18379"/>
              </p:ext>
            </p:extLst>
          </p:nvPr>
        </p:nvGraphicFramePr>
        <p:xfrm>
          <a:off x="179512" y="813803"/>
          <a:ext cx="8784977" cy="51354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1440160"/>
                <a:gridCol w="3456384"/>
                <a:gridCol w="2232249"/>
              </a:tblGrid>
              <a:tr h="497624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57249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Proveedor de cambios a requerimientos</a:t>
                      </a:r>
                      <a:endParaRPr lang="es-PE" sz="12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 analista funcional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recepciona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los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emitidos, y </a:t>
                      </a: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luego</a:t>
                      </a:r>
                      <a:r>
                        <a:rPr lang="es-PE" sz="12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registra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 solicitud de cambio en la Plantilla de Registro de Cambios a Requerimientos de Proyectos.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Plantilla: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algn="ctr"/>
                      <a:r>
                        <a:rPr lang="es-PE" sz="12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2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Funcional</a:t>
                      </a: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Informar impacto por evaluar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Estimar cual es el impacto en los planes de trabajo vigentes por la actividad de evaluación de impacto de un cambio, antes de realizar la evaluación.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Determinar las actividades impactadas en los planes de trabajo vigentes y las fechas comprometidas por el estudio de impacto.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Solicitud de Cambios a Requerimientos de Proyectos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/>
                </a:tc>
              </a:tr>
              <a:tr h="15326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200" kern="1200" dirty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  <a:endParaRPr lang="es-PE" sz="1200" b="1" kern="1200" dirty="0" smtClean="0">
                        <a:solidFill>
                          <a:srgbClr val="FF0000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691" marB="4569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solicitud de cambio?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 actividad refleja lo que el canal autorizado decide para aprobar la evaluación del impacto del cambio con respecto a una Solicitud de Cambio.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 se autoriza la evaluación de la solicitud de cambio, se envía la conformidad quedando registrado en acta .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91311"/>
              </p:ext>
            </p:extLst>
          </p:nvPr>
        </p:nvGraphicFramePr>
        <p:xfrm>
          <a:off x="179512" y="813803"/>
          <a:ext cx="8784977" cy="4982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6024"/>
                <a:gridCol w="1440160"/>
                <a:gridCol w="2016224"/>
                <a:gridCol w="3600400"/>
                <a:gridCol w="1512169"/>
              </a:tblGrid>
              <a:tr h="464552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ROL DEL RESPONSABLE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NOMBRE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DESCRIPCIÓN DEL SUBPROCESO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HERRAMIENTAS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163230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Analista de Calidad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Determinar cuál es el impacto si se decide incorporar los cambios solicitados al alcance del Proyecto.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Opcionalmente, el analista solicita una reunión con el Proveedor de cambios a requerimientos para aclarar la solicitud de cambio.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Matriz de Trazabilidad a Documentos</a:t>
                      </a:r>
                    </a:p>
                  </a:txBody>
                  <a:tcPr marT="45730" marB="45730" anchor="ctr" horzOverflow="overflow"/>
                </a:tc>
              </a:tr>
              <a:tr h="145444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rgbClr val="FF0000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cambios en requerimientos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 de requerimiento es aprobada formalmente?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Esta actividad refleja la decisión del canal autorizado sobre la incorporación de los cambios en requerimientos en el alcance del proyecto.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30" marB="45730" anchor="ctr" horzOverflow="overflow"/>
                </a:tc>
              </a:tr>
              <a:tr h="143081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Jefe de Proyecto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Formalizar el cambio de requerimiento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Si el canal autorizado acepta el cambio, se envía la conformidad a través de un acta.</a:t>
                      </a:r>
                    </a:p>
                  </a:txBody>
                  <a:tcPr marT="45730" marB="4573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Plantilla acta de reunión</a:t>
                      </a:r>
                    </a:p>
                  </a:txBody>
                  <a:tcPr marT="45730" marB="45730" anchor="ctr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10/12/2015</a:t>
            </a:fld>
            <a:endParaRPr lang="en-US" dirty="0"/>
          </a:p>
        </p:txBody>
      </p:sp>
      <p:sp>
        <p:nvSpPr>
          <p:cNvPr id="8" name="AutoShape 59"/>
          <p:cNvSpPr>
            <a:spLocks noChangeArrowheads="1"/>
          </p:cNvSpPr>
          <p:nvPr/>
        </p:nvSpPr>
        <p:spPr bwMode="auto">
          <a:xfrm>
            <a:off x="6516216" y="6434138"/>
            <a:ext cx="1008063" cy="287337"/>
          </a:xfrm>
          <a:prstGeom prst="flowChartAlternateProcess">
            <a:avLst/>
          </a:prstGeom>
          <a:solidFill>
            <a:schemeClr val="tx2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PE" altLang="es-PE" sz="1200" dirty="0" smtClean="0">
                <a:solidFill>
                  <a:srgbClr val="FF0000"/>
                </a:solidFill>
                <a:hlinkClick r:id="rId3" action="ppaction://hlinksldjump"/>
              </a:rPr>
              <a:t>CONTINUAR</a:t>
            </a:r>
            <a:endParaRPr lang="es-ES" altLang="es-P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6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MÉTRICAS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6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2177134" y="2840447"/>
            <a:ext cx="4789732" cy="1872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MÉTRICAS DEL PROCESO</a:t>
            </a:r>
            <a:endParaRPr lang="es-PE" sz="4800" u="sng" dirty="0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2" name="Recortar y redondear rectángulo de esquina sencilla 1"/>
          <p:cNvSpPr/>
          <p:nvPr/>
        </p:nvSpPr>
        <p:spPr>
          <a:xfrm>
            <a:off x="2524198" y="3233435"/>
            <a:ext cx="4095603" cy="1080120"/>
          </a:xfrm>
          <a:prstGeom prst="snip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Volatilidad de requerimientos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6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4123184"/>
          </a:xfrm>
        </p:spPr>
        <p:txBody>
          <a:bodyPr/>
          <a:lstStyle/>
          <a:p>
            <a:r>
              <a:rPr lang="es-ES" sz="6300" dirty="0" smtClean="0"/>
              <a:t>PROCESO DE GESTIÓN </a:t>
            </a:r>
            <a:r>
              <a:rPr lang="es-ES" sz="6300" dirty="0" smtClean="0"/>
              <a:t>DE CAMBIOS DE REQUERIMIENTOS</a:t>
            </a:r>
            <a:endParaRPr lang="es-PE" sz="63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8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7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ARTEFACTOS DEL PROCESO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72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graphicFrame>
        <p:nvGraphicFramePr>
          <p:cNvPr id="7" name="Group 3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023313"/>
              </p:ext>
            </p:extLst>
          </p:nvPr>
        </p:nvGraphicFramePr>
        <p:xfrm>
          <a:off x="323529" y="548680"/>
          <a:ext cx="8424936" cy="2967126"/>
        </p:xfrm>
        <a:graphic>
          <a:graphicData uri="http://schemas.openxmlformats.org/drawingml/2006/table">
            <a:tbl>
              <a:tblPr/>
              <a:tblGrid>
                <a:gridCol w="545659"/>
                <a:gridCol w="3269919"/>
                <a:gridCol w="2449117"/>
                <a:gridCol w="2160241"/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#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ARTEFACTO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SUPROCESO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ACTIVIDAD</a:t>
                      </a:r>
                      <a:endParaRPr lang="es-ES" sz="1200" b="1" kern="1200" dirty="0" smtClean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de gestión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la organización para gestionar los cambios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ES" sz="1200" b="1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Lista Maestra de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Definir los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Solicitud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629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Registro de cambios a requerimientos de proyectos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Solicitar cambio formal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466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Matriz de trazabilidad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Manejo 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cambios a requerimientos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Evaluar impacto del cambio de requerimiento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6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8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HISTORIAL DE REVISIONES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95936"/>
              </p:ext>
            </p:extLst>
          </p:nvPr>
        </p:nvGraphicFramePr>
        <p:xfrm>
          <a:off x="228113" y="1700808"/>
          <a:ext cx="8668624" cy="4282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/>
                <a:gridCol w="870206"/>
                <a:gridCol w="1015241"/>
                <a:gridCol w="1860540"/>
                <a:gridCol w="1692861"/>
                <a:gridCol w="3021496"/>
              </a:tblGrid>
              <a:tr h="438147"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#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VERSIÓN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dirty="0" smtClean="0">
                          <a:latin typeface="+mj-lt"/>
                        </a:rPr>
                        <a:t>FECHA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AUTOR/ROL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ESTADO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RESPONSABLE</a:t>
                      </a:r>
                      <a:r>
                        <a:rPr lang="es-ES" sz="1200" baseline="0" dirty="0" smtClean="0">
                          <a:latin typeface="+mj-lt"/>
                        </a:rPr>
                        <a:t> DE REVISIÓN Y/O APROBACIÓN/ROL</a:t>
                      </a:r>
                      <a:endParaRPr lang="es-PE" sz="12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7507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09/10/2015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Julio 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Leonardo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(Analista</a:t>
                      </a:r>
                      <a:r>
                        <a:rPr lang="es-ES" sz="12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Funcional)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 REVISIÓN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Roger </a:t>
                      </a:r>
                      <a:r>
                        <a:rPr lang="es-ES" sz="1200" b="1" kern="1200" dirty="0" err="1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Apaestegui</a:t>
                      </a: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Ortega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(Jefe de Proyecto)</a:t>
                      </a: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  <a:tr h="61484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92075" marR="0" lvl="0" indent="-920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s-ES" sz="12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02" marB="45702" horzOverflow="overflow"/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HISTORIAL DE VERSIONES</a:t>
            </a:r>
            <a:endParaRPr lang="es-PE" sz="4800" u="sng" dirty="0"/>
          </a:p>
        </p:txBody>
      </p:sp>
    </p:spTree>
    <p:extLst>
      <p:ext uri="{BB962C8B-B14F-4D97-AF65-F5344CB8AC3E}">
        <p14:creationId xmlns:p14="http://schemas.microsoft.com/office/powerpoint/2010/main" val="18663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1700808"/>
            <a:ext cx="5580112" cy="4425599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Objetivo y alcance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Términos y definiciones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Roles y responsabilidades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Entradas y salidas 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>
                <a:solidFill>
                  <a:schemeClr val="tx1"/>
                </a:solidFill>
              </a:rPr>
              <a:t>Descripción del proceso</a:t>
            </a:r>
          </a:p>
          <a:p>
            <a:pPr lvl="1" algn="l"/>
            <a:r>
              <a:rPr lang="es-PE" sz="2000" dirty="0" smtClean="0">
                <a:solidFill>
                  <a:schemeClr val="tx1"/>
                </a:solidFill>
              </a:rPr>
              <a:t>5.1 Subprocesos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Métricas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Artefactos </a:t>
            </a:r>
            <a:r>
              <a:rPr lang="es-PE" sz="2500" dirty="0">
                <a:solidFill>
                  <a:schemeClr val="tx1"/>
                </a:solidFill>
              </a:rPr>
              <a:t>del proceso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500" dirty="0" smtClean="0">
                <a:solidFill>
                  <a:schemeClr val="tx1"/>
                </a:solidFill>
              </a:rPr>
              <a:t>Historial </a:t>
            </a:r>
            <a:r>
              <a:rPr lang="es-PE" sz="2500" dirty="0">
                <a:solidFill>
                  <a:schemeClr val="tx1"/>
                </a:solidFill>
              </a:rPr>
              <a:t>de revisiones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s-PE" sz="5000" u="sng" dirty="0" smtClean="0"/>
              <a:t>CONTENIDO</a:t>
            </a:r>
            <a:endParaRPr lang="es-PE" sz="5000" u="sng" dirty="0"/>
          </a:p>
        </p:txBody>
      </p:sp>
      <p:pic>
        <p:nvPicPr>
          <p:cNvPr id="2056" name="Picture 8" descr="https://lh4.ggpht.com/eszW_Kht6k8cH0-c9vhbYpPmNd9-Jh-xC3uB7muXdjNeWIoDLeD7F9eDrpGioDhHM94J=w300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6034"/>
          <a:stretch/>
        </p:blipFill>
        <p:spPr bwMode="auto">
          <a:xfrm>
            <a:off x="0" y="1571554"/>
            <a:ext cx="3563888" cy="42668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3 Marcador de fecha"/>
          <p:cNvSpPr txBox="1">
            <a:spLocks/>
          </p:cNvSpPr>
          <p:nvPr/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6C5678-EE20-4FA5-88E2-6E0BD67A2E26}" type="datetime1">
              <a:rPr lang="en-US" smtClean="0"/>
              <a:pPr/>
              <a:t>10/11/2015</a:t>
            </a:fld>
            <a:endParaRPr lang="en-US" dirty="0"/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31536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1</a:t>
            </a:r>
          </a:p>
          <a:p>
            <a:pPr>
              <a:spcBef>
                <a:spcPts val="0"/>
              </a:spcBef>
            </a:pPr>
            <a:r>
              <a:rPr lang="es-PE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OBJETIVO Y ALCANCE DEL PROCESO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0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7" y="1340768"/>
            <a:ext cx="5187826" cy="4943574"/>
          </a:xfrm>
        </p:spPr>
        <p:txBody>
          <a:bodyPr>
            <a:noAutofit/>
          </a:bodyPr>
          <a:lstStyle/>
          <a:p>
            <a:pPr algn="just"/>
            <a:r>
              <a:rPr lang="es-PE" sz="2500" b="1" dirty="0">
                <a:solidFill>
                  <a:schemeClr val="tx1"/>
                </a:solidFill>
              </a:rPr>
              <a:t>Objetivo: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tx1"/>
                </a:solidFill>
              </a:rPr>
              <a:t>Definir el mecanismo de gestión de requerimientos para el Proyecto </a:t>
            </a:r>
            <a:r>
              <a:rPr lang="es-PE" sz="2500" dirty="0" smtClean="0">
                <a:solidFill>
                  <a:schemeClr val="tx1"/>
                </a:solidFill>
              </a:rPr>
              <a:t>UTP-GPS-ALARM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 smtClean="0">
                <a:solidFill>
                  <a:schemeClr val="tx1"/>
                </a:solidFill>
              </a:rPr>
              <a:t>Establecer </a:t>
            </a:r>
            <a:r>
              <a:rPr lang="es-PE" sz="2500" dirty="0">
                <a:solidFill>
                  <a:schemeClr val="tx1"/>
                </a:solidFill>
              </a:rPr>
              <a:t>el procedimiento de gestión de cambios a requerimientos.</a:t>
            </a:r>
          </a:p>
          <a:p>
            <a:pPr algn="just"/>
            <a:endParaRPr lang="es-PE" sz="2500" dirty="0">
              <a:solidFill>
                <a:schemeClr val="tx1"/>
              </a:solidFill>
            </a:endParaRPr>
          </a:p>
          <a:p>
            <a:pPr algn="just"/>
            <a:r>
              <a:rPr lang="es-PE" sz="2500" b="1" dirty="0" smtClean="0">
                <a:solidFill>
                  <a:schemeClr val="tx1"/>
                </a:solidFill>
              </a:rPr>
              <a:t>Alcance</a:t>
            </a:r>
            <a:r>
              <a:rPr lang="es-PE" sz="2500" b="1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s-PE" sz="2500" dirty="0">
                <a:solidFill>
                  <a:schemeClr val="tx1"/>
                </a:solidFill>
              </a:rPr>
              <a:t>Este Proceso se aplica al Proyecto UTP-GPS </a:t>
            </a:r>
            <a:r>
              <a:rPr lang="es-PE" sz="2500" dirty="0" smtClean="0">
                <a:solidFill>
                  <a:schemeClr val="tx1"/>
                </a:solidFill>
              </a:rPr>
              <a:t>ALARM</a:t>
            </a:r>
            <a:r>
              <a:rPr lang="es-PE" sz="2500" dirty="0" smtClean="0">
                <a:solidFill>
                  <a:schemeClr val="tx1"/>
                </a:solidFill>
              </a:rPr>
              <a:t>.</a:t>
            </a:r>
            <a:endParaRPr lang="es-PE" sz="2500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251520" y="177553"/>
            <a:ext cx="8640960" cy="1019199"/>
          </a:xfrm>
        </p:spPr>
        <p:txBody>
          <a:bodyPr/>
          <a:lstStyle/>
          <a:p>
            <a:r>
              <a:rPr lang="es-PE" sz="4800" u="sng" dirty="0" smtClean="0"/>
              <a:t>OBJETIVO Y ALCANCE</a:t>
            </a:r>
            <a:endParaRPr lang="es-PE" sz="4800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132856"/>
            <a:ext cx="3528392" cy="386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</p:spTree>
    <p:extLst>
      <p:ext uri="{BB962C8B-B14F-4D97-AF65-F5344CB8AC3E}">
        <p14:creationId xmlns:p14="http://schemas.microsoft.com/office/powerpoint/2010/main" val="2728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2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TÉRMINOS Y DEFINICIONES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0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22336"/>
              </p:ext>
            </p:extLst>
          </p:nvPr>
        </p:nvGraphicFramePr>
        <p:xfrm>
          <a:off x="395536" y="332656"/>
          <a:ext cx="8424936" cy="410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678"/>
                <a:gridCol w="1741244"/>
                <a:gridCol w="6324014"/>
              </a:tblGrid>
              <a:tr h="531562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#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TÉRMINOS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 smtClean="0">
                          <a:latin typeface="+mj-lt"/>
                        </a:rPr>
                        <a:t>DEFINICIONES</a:t>
                      </a:r>
                      <a:endParaRPr lang="es-PE" sz="17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910854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Cambio en requerimiento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Cualquier modificación en los requerimientos acordados. Los requerimientos nuevos son considerados también cambios. 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745937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Requerimientos acordados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Son los requerimientos que han sido aprobados y autorizados, en lo  que constituye el alcance del requerimiento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843743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Aprobador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 refiere a la aprobación que reciben los requerimientos en las capas funcionales del servicio, es decir, a nivel de usuarios según lo que se defina en el Plan de Gestión de Requerimientos</a:t>
                      </a:r>
                      <a:endParaRPr lang="es-PE" sz="1300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</a:tr>
              <a:tr h="1072360"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 smtClean="0"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endParaRPr lang="es-PE" sz="1300" b="1" dirty="0"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 </a:t>
                      </a:r>
                      <a:r>
                        <a:rPr lang="es-ES" sz="1300" b="1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 Gestión</a:t>
                      </a:r>
                      <a:r>
                        <a:rPr lang="es-ES" sz="1300" b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Requerimientos</a:t>
                      </a:r>
                      <a:endParaRPr lang="es-ES" sz="1300" b="1" kern="1200" dirty="0" smtClean="0">
                        <a:solidFill>
                          <a:schemeClr val="dk1"/>
                        </a:solidFill>
                        <a:latin typeface="+mj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sz="1300" kern="1200" dirty="0" smtClean="0">
                          <a:solidFill>
                            <a:schemeClr val="dk1"/>
                          </a:solidFill>
                          <a:latin typeface="+mj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 el documento define los lineamientos para el manejo de los requerimientos. Define los canales formales para proveer, aprobar u autorizar los requerimientos, los ciclos de aprobación y autorización. También define el proceso de gestión de los cambios en los requerimientos.</a:t>
                      </a:r>
                    </a:p>
                  </a:txBody>
                  <a:tcPr marT="45713" marB="45713" anchor="ctr" horzOverflow="overflow"/>
                </a:tc>
              </a:tr>
            </a:tbl>
          </a:graphicData>
        </a:graphic>
      </p:graphicFrame>
      <p:sp>
        <p:nvSpPr>
          <p:cNvPr id="11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12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97" y="1556792"/>
            <a:ext cx="9144000" cy="34563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PE" sz="9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3</a:t>
            </a:r>
            <a:endParaRPr lang="es-PE" sz="9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>
              <a:spcBef>
                <a:spcPts val="0"/>
              </a:spcBef>
            </a:pPr>
            <a:r>
              <a:rPr lang="es-E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ROLES Y RESPONSABILIDADES</a:t>
            </a:r>
            <a:endParaRPr lang="es-PE" sz="60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18" y="0"/>
            <a:ext cx="1265081" cy="90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25886543"/>
              </p:ext>
            </p:extLst>
          </p:nvPr>
        </p:nvGraphicFramePr>
        <p:xfrm>
          <a:off x="251520" y="332656"/>
          <a:ext cx="8640960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624803" cy="365125"/>
          </a:xfrm>
        </p:spPr>
        <p:txBody>
          <a:bodyPr/>
          <a:lstStyle/>
          <a:p>
            <a:r>
              <a:rPr lang="en-US" dirty="0"/>
              <a:t>PGPROY_V1.0_2015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10/11/2015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Personalizado 2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FFFFFF"/>
      </a:hlink>
      <a:folHlink>
        <a:srgbClr val="FFFFF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2099</TotalTime>
  <Words>1156</Words>
  <Application>Microsoft Office PowerPoint</Application>
  <PresentationFormat>Presentación en pantalla (4:3)</PresentationFormat>
  <Paragraphs>293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Courier New</vt:lpstr>
      <vt:lpstr>Palatino Linotype</vt:lpstr>
      <vt:lpstr>Verdana</vt:lpstr>
      <vt:lpstr>Ejecutivo</vt:lpstr>
      <vt:lpstr>Presentación de PowerPoint</vt:lpstr>
      <vt:lpstr>PROCESO DE GESTIÓN DE CAMBIOS DE REQUERIMIENTOS</vt:lpstr>
      <vt:lpstr>CONTENIDO</vt:lpstr>
      <vt:lpstr>Presentación de PowerPoint</vt:lpstr>
      <vt:lpstr>OBJETIVO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ENTRADAS Y SALIDAS  DEL PROCESO</vt:lpstr>
      <vt:lpstr>Presentación de PowerPoint</vt:lpstr>
      <vt:lpstr>Presentación de PowerPoint</vt:lpstr>
      <vt:lpstr>Presentación de PowerPoint</vt:lpstr>
      <vt:lpstr>SUBPROCESOS DE GESTIÓN DE CAMBIOS A REQUERIMIENTOS</vt:lpstr>
      <vt:lpstr>Presentación de PowerPoint</vt:lpstr>
      <vt:lpstr>Presentación de PowerPoint</vt:lpstr>
      <vt:lpstr>Presentación de PowerPoint</vt:lpstr>
      <vt:lpstr>MÉTRICAS DEL PROCESO</vt:lpstr>
      <vt:lpstr>Presentación de PowerPoint</vt:lpstr>
      <vt:lpstr>Presentación de PowerPoint</vt:lpstr>
      <vt:lpstr>Presentación de PowerPoint</vt:lpstr>
      <vt:lpstr>HISTORIAL DE VERSIONES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ESTRUCTURADO</dc:title>
  <dc:creator>Shadow</dc:creator>
  <cp:lastModifiedBy>Edwar A. Gaspar Sánchez</cp:lastModifiedBy>
  <cp:revision>126</cp:revision>
  <dcterms:created xsi:type="dcterms:W3CDTF">2012-12-16T23:58:08Z</dcterms:created>
  <dcterms:modified xsi:type="dcterms:W3CDTF">2015-10-12T08:09:46Z</dcterms:modified>
</cp:coreProperties>
</file>