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81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PGC</a:t>
            </a:r>
            <a:br>
              <a:rPr lang="es-ES" sz="6300" dirty="0" smtClean="0"/>
            </a:br>
            <a:r>
              <a:rPr lang="es-ES" sz="6300" dirty="0" smtClean="0"/>
              <a:t>PROCESO </a:t>
            </a:r>
            <a:r>
              <a:rPr lang="es-ES" sz="6300" dirty="0" smtClean="0"/>
              <a:t>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4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8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87340"/>
              </p:ext>
            </p:extLst>
          </p:nvPr>
        </p:nvGraphicFramePr>
        <p:xfrm>
          <a:off x="228113" y="1700808"/>
          <a:ext cx="8702654" cy="430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28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7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05/11/2015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4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3321</TotalTime>
  <Words>1523</Words>
  <Application>Microsoft Office PowerPoint</Application>
  <PresentationFormat>Presentación en pantalla (4:3)</PresentationFormat>
  <Paragraphs>392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PGC 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160</cp:revision>
  <dcterms:created xsi:type="dcterms:W3CDTF">2012-12-16T23:58:08Z</dcterms:created>
  <dcterms:modified xsi:type="dcterms:W3CDTF">2015-11-15T18:26:12Z</dcterms:modified>
</cp:coreProperties>
</file>