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30" r:id="rId17"/>
    <p:sldId id="322" r:id="rId18"/>
    <p:sldId id="324" r:id="rId19"/>
    <p:sldId id="323" r:id="rId20"/>
    <p:sldId id="325" r:id="rId21"/>
    <p:sldId id="326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3" autoAdjust="0"/>
    <p:restoredTop sz="94660"/>
  </p:normalViewPr>
  <p:slideViewPr>
    <p:cSldViewPr>
      <p:cViewPr varScale="1">
        <p:scale>
          <a:sx n="88" d="100"/>
          <a:sy n="88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47685" custScaleY="3698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38770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47808" custScaleY="4071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42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47620" custScaleY="10739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12626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48663" custScaleY="4313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53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16DD150B-F068-45D2-8DD2-45D0D202E971}" type="presOf" srcId="{46290710-1FA8-442F-98E7-199C33DF2A6A}" destId="{606E3E56-5C5B-4E6D-B3B5-731FAFDC0CDE}" srcOrd="0" destOrd="5" presId="urn:microsoft.com/office/officeart/2005/8/layout/vList5"/>
    <dgm:cxn modelId="{1304828C-C401-4158-AF6B-CF66F6DECB73}" type="presOf" srcId="{AC3DA8F8-4E1E-4985-B6FF-45869DA7CCBA}" destId="{606E3E56-5C5B-4E6D-B3B5-731FAFDC0CDE}" srcOrd="0" destOrd="4" presId="urn:microsoft.com/office/officeart/2005/8/layout/vList5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BF8192FD-B028-456F-AF87-E89E885A816D}" type="presOf" srcId="{7AE57C0F-60A3-4408-9304-2FFFAB8E63B9}" destId="{55A4A5BB-6FD8-475A-835C-B4EB380A1BDF}" srcOrd="0" destOrd="1" presId="urn:microsoft.com/office/officeart/2005/8/layout/vList5"/>
    <dgm:cxn modelId="{A1F050EF-36C8-4C8E-92DF-548C9982AB7B}" type="presOf" srcId="{96A8782A-14C0-4CBF-A2F5-0E12CF40F973}" destId="{90FF61B1-8C9B-462F-B4E1-EA95A07D6F86}" srcOrd="0" destOrd="1" presId="urn:microsoft.com/office/officeart/2005/8/layout/vList5"/>
    <dgm:cxn modelId="{A086CA38-4DCC-43C8-BB63-0C0504A12FF5}" type="presOf" srcId="{CA2C5EBC-8097-401B-BD83-DB7C3B41D40D}" destId="{90FF61B1-8C9B-462F-B4E1-EA95A07D6F86}" srcOrd="0" destOrd="2" presId="urn:microsoft.com/office/officeart/2005/8/layout/vList5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050A99AE-20C2-47DF-ADAD-45AF9082DE52}" type="presOf" srcId="{111866BB-220F-4EC3-A8B3-C326FD1AB4BC}" destId="{606E3E56-5C5B-4E6D-B3B5-731FAFDC0CDE}" srcOrd="0" destOrd="3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85C0341F-F06C-45CD-8EFE-10D6F7C9C7EF}" type="presOf" srcId="{2A4F17BD-B056-48E2-8974-63C18F8921F1}" destId="{55A4A5BB-6FD8-475A-835C-B4EB380A1BDF}" srcOrd="0" destOrd="2" presId="urn:microsoft.com/office/officeart/2005/8/layout/vList5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FE659F88-2B45-4670-AABD-B8DF5CD1A135}" type="presOf" srcId="{E0BEE149-A6A6-458C-8E7D-F46B219C40DA}" destId="{606E3E56-5C5B-4E6D-B3B5-731FAFDC0CDE}" srcOrd="0" destOrd="2" presId="urn:microsoft.com/office/officeart/2005/8/layout/vList5"/>
    <dgm:cxn modelId="{CA81D715-E163-4407-8910-21651B4E2E17}" type="presOf" srcId="{0CB522DD-3D72-45F8-80E8-3C289CEC588B}" destId="{606E3E56-5C5B-4E6D-B3B5-731FAFDC0CDE}" srcOrd="0" destOrd="1" presId="urn:microsoft.com/office/officeart/2005/8/layout/vList5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20/10/2015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PGREQM_V1.0_2015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85512" y="2348113"/>
            <a:ext cx="2491958" cy="3672221"/>
            <a:chOff x="628994" y="2124352"/>
            <a:chExt cx="3106153" cy="3672221"/>
          </a:xfrm>
        </p:grpSpPr>
        <p:cxnSp>
          <p:nvCxnSpPr>
            <p:cNvPr id="12" name="AutoShape 103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 flipH="1">
              <a:off x="1288992" y="2582797"/>
              <a:ext cx="2" cy="26240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628994" y="4066897"/>
              <a:ext cx="1319580" cy="1729676"/>
              <a:chOff x="-265" y="2157"/>
              <a:chExt cx="528" cy="608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-265" y="2314"/>
                <a:ext cx="528" cy="2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 smtClean="0"/>
                  <a:t>Solicitar cambio formal</a:t>
                </a:r>
                <a:endParaRPr lang="es-ES" altLang="es-PE" sz="11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-265" y="2157"/>
                <a:ext cx="528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Proveedor de Cambios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-265" y="2517"/>
                <a:ext cx="528" cy="248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160"/>
            <p:cNvGrpSpPr>
              <a:grpSpLocks/>
            </p:cNvGrpSpPr>
            <p:nvPr/>
          </p:nvGrpSpPr>
          <p:grpSpPr bwMode="auto">
            <a:xfrm>
              <a:off x="2390482" y="2124352"/>
              <a:ext cx="1344665" cy="1720215"/>
              <a:chOff x="1218" y="1466"/>
              <a:chExt cx="497" cy="618"/>
            </a:xfrm>
          </p:grpSpPr>
          <p:sp>
            <p:nvSpPr>
              <p:cNvPr id="32" name="Rectangle 161"/>
              <p:cNvSpPr>
                <a:spLocks noChangeArrowheads="1"/>
              </p:cNvSpPr>
              <p:nvPr/>
            </p:nvSpPr>
            <p:spPr bwMode="auto">
              <a:xfrm>
                <a:off x="1218" y="1623"/>
                <a:ext cx="497" cy="2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Informar impacto por evaluar</a:t>
                </a:r>
                <a:endParaRPr lang="es-ES" altLang="es-PE" sz="1100" b="1" dirty="0"/>
              </a:p>
            </p:txBody>
          </p:sp>
          <p:sp>
            <p:nvSpPr>
              <p:cNvPr id="33" name="Rectangle 162"/>
              <p:cNvSpPr>
                <a:spLocks noChangeArrowheads="1"/>
              </p:cNvSpPr>
              <p:nvPr/>
            </p:nvSpPr>
            <p:spPr bwMode="auto">
              <a:xfrm>
                <a:off x="1218" y="1466"/>
                <a:ext cx="497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>
                    <a:solidFill>
                      <a:schemeClr val="bg1"/>
                    </a:solidFill>
                  </a:rPr>
                  <a:t>(2)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</a:rPr>
                  <a:t>Analista Funcional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63"/>
              <p:cNvSpPr>
                <a:spLocks noChangeArrowheads="1"/>
              </p:cNvSpPr>
              <p:nvPr/>
            </p:nvSpPr>
            <p:spPr bwMode="auto">
              <a:xfrm>
                <a:off x="1218" y="1824"/>
                <a:ext cx="497" cy="260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 GESTIÓN DE CAMBIOS A REQUERIMIENTOS</a:t>
            </a:r>
            <a:endParaRPr lang="es-PE" sz="4400" u="sng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41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43" y="1841827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09"/>
          <p:cNvSpPr>
            <a:spLocks noChangeArrowheads="1"/>
          </p:cNvSpPr>
          <p:nvPr/>
        </p:nvSpPr>
        <p:spPr bwMode="auto">
          <a:xfrm>
            <a:off x="282801" y="2344893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43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638564" y="3068960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204"/>
          <p:cNvSpPr>
            <a:spLocks noChangeArrowheads="1"/>
          </p:cNvSpPr>
          <p:nvPr/>
        </p:nvSpPr>
        <p:spPr bwMode="auto">
          <a:xfrm>
            <a:off x="207043" y="3666510"/>
            <a:ext cx="1415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PLAN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3087565" y="2483625"/>
            <a:ext cx="1314312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Evaluar </a:t>
            </a:r>
            <a:r>
              <a:rPr lang="es-PE" altLang="es-PE" sz="1000" b="1" dirty="0"/>
              <a:t>solicitud de cambio?</a:t>
            </a:r>
            <a:endParaRPr lang="es-ES" altLang="es-PE" sz="1000" b="1" dirty="0"/>
          </a:p>
        </p:txBody>
      </p:sp>
      <p:cxnSp>
        <p:nvCxnSpPr>
          <p:cNvPr id="63" name="AutoShape 166"/>
          <p:cNvCxnSpPr>
            <a:cxnSpLocks noChangeShapeType="1"/>
            <a:stCxn id="44" idx="2"/>
            <a:endCxn id="36" idx="0"/>
          </p:cNvCxnSpPr>
          <p:nvPr/>
        </p:nvCxnSpPr>
        <p:spPr bwMode="auto">
          <a:xfrm flipH="1">
            <a:off x="914839" y="4005064"/>
            <a:ext cx="167" cy="285594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31"/>
          <p:cNvCxnSpPr>
            <a:cxnSpLocks noChangeShapeType="1"/>
            <a:stCxn id="32" idx="3"/>
            <a:endCxn id="45" idx="1"/>
          </p:cNvCxnSpPr>
          <p:nvPr/>
        </p:nvCxnSpPr>
        <p:spPr bwMode="auto">
          <a:xfrm>
            <a:off x="2877470" y="3071829"/>
            <a:ext cx="210095" cy="90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161"/>
          <p:cNvSpPr>
            <a:spLocks noChangeArrowheads="1"/>
          </p:cNvSpPr>
          <p:nvPr/>
        </p:nvSpPr>
        <p:spPr bwMode="auto">
          <a:xfrm>
            <a:off x="4637510" y="279420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Evaluar impacto del cambio</a:t>
            </a:r>
            <a:endParaRPr lang="es-ES" altLang="es-PE" sz="1100" b="1" dirty="0"/>
          </a:p>
        </p:txBody>
      </p:sp>
      <p:sp>
        <p:nvSpPr>
          <p:cNvPr id="77" name="Rectangle 162"/>
          <p:cNvSpPr>
            <a:spLocks noChangeArrowheads="1"/>
          </p:cNvSpPr>
          <p:nvPr/>
        </p:nvSpPr>
        <p:spPr bwMode="auto">
          <a:xfrm>
            <a:off x="4637510" y="235719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(3) Analista de Calidad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4637510" y="335090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Matriz de Trazabilidad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79" name="AutoShape 131"/>
          <p:cNvCxnSpPr>
            <a:cxnSpLocks noChangeShapeType="1"/>
            <a:stCxn id="45" idx="3"/>
            <a:endCxn id="76" idx="1"/>
          </p:cNvCxnSpPr>
          <p:nvPr/>
        </p:nvCxnSpPr>
        <p:spPr bwMode="auto">
          <a:xfrm>
            <a:off x="4401877" y="3080904"/>
            <a:ext cx="235633" cy="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97"/>
          <p:cNvCxnSpPr>
            <a:cxnSpLocks noChangeShapeType="1"/>
            <a:stCxn id="35" idx="3"/>
            <a:endCxn id="32" idx="1"/>
          </p:cNvCxnSpPr>
          <p:nvPr/>
        </p:nvCxnSpPr>
        <p:spPr bwMode="auto">
          <a:xfrm flipV="1">
            <a:off x="1444165" y="3071829"/>
            <a:ext cx="354527" cy="195707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97"/>
          <p:cNvCxnSpPr>
            <a:cxnSpLocks noChangeShapeType="1"/>
            <a:stCxn id="45" idx="2"/>
            <a:endCxn id="137" idx="1"/>
          </p:cNvCxnSpPr>
          <p:nvPr/>
        </p:nvCxnSpPr>
        <p:spPr bwMode="auto">
          <a:xfrm rot="16200000" flipH="1">
            <a:off x="5187613" y="2235289"/>
            <a:ext cx="1087563" cy="3973347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AutoShape 24"/>
          <p:cNvSpPr>
            <a:spLocks noChangeArrowheads="1"/>
          </p:cNvSpPr>
          <p:nvPr/>
        </p:nvSpPr>
        <p:spPr bwMode="auto">
          <a:xfrm>
            <a:off x="5873351" y="2483624"/>
            <a:ext cx="1434953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Aprueba Solicitud de </a:t>
            </a:r>
            <a:r>
              <a:rPr lang="es-PE" altLang="es-PE" sz="1000" b="1" dirty="0"/>
              <a:t>cambio?</a:t>
            </a:r>
            <a:endParaRPr lang="es-ES" altLang="es-PE" sz="1000" b="1" dirty="0"/>
          </a:p>
        </p:txBody>
      </p:sp>
      <p:cxnSp>
        <p:nvCxnSpPr>
          <p:cNvPr id="108" name="AutoShape 131"/>
          <p:cNvCxnSpPr>
            <a:cxnSpLocks noChangeShapeType="1"/>
            <a:stCxn id="76" idx="3"/>
            <a:endCxn id="107" idx="1"/>
          </p:cNvCxnSpPr>
          <p:nvPr/>
        </p:nvCxnSpPr>
        <p:spPr bwMode="auto">
          <a:xfrm flipV="1">
            <a:off x="5645622" y="3080903"/>
            <a:ext cx="227729" cy="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Rectangle 161"/>
          <p:cNvSpPr>
            <a:spLocks noChangeArrowheads="1"/>
          </p:cNvSpPr>
          <p:nvPr/>
        </p:nvSpPr>
        <p:spPr bwMode="auto">
          <a:xfrm>
            <a:off x="7491753" y="279859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Formalizar el cambio</a:t>
            </a:r>
            <a:endParaRPr lang="es-ES" altLang="es-PE" sz="1100" b="1" dirty="0"/>
          </a:p>
        </p:txBody>
      </p:sp>
      <p:sp>
        <p:nvSpPr>
          <p:cNvPr id="129" name="Rectangle 162"/>
          <p:cNvSpPr>
            <a:spLocks noChangeArrowheads="1"/>
          </p:cNvSpPr>
          <p:nvPr/>
        </p:nvSpPr>
        <p:spPr bwMode="auto">
          <a:xfrm>
            <a:off x="7491753" y="236158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(4) Jefe de Proyecto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130" name="Rectangle 163"/>
          <p:cNvSpPr>
            <a:spLocks noChangeArrowheads="1"/>
          </p:cNvSpPr>
          <p:nvPr/>
        </p:nvSpPr>
        <p:spPr bwMode="auto">
          <a:xfrm>
            <a:off x="7491753" y="335529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Acta de Reunión Interna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32" name="AutoShape 131"/>
          <p:cNvCxnSpPr>
            <a:cxnSpLocks noChangeShapeType="1"/>
            <a:stCxn id="107" idx="3"/>
            <a:endCxn id="128" idx="1"/>
          </p:cNvCxnSpPr>
          <p:nvPr/>
        </p:nvCxnSpPr>
        <p:spPr bwMode="auto">
          <a:xfrm>
            <a:off x="7308304" y="3080903"/>
            <a:ext cx="183449" cy="43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2103" y="5645321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 109"/>
          <p:cNvSpPr>
            <a:spLocks noChangeArrowheads="1"/>
          </p:cNvSpPr>
          <p:nvPr/>
        </p:nvSpPr>
        <p:spPr bwMode="auto">
          <a:xfrm>
            <a:off x="7350661" y="6148387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37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7718068" y="4449812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204"/>
          <p:cNvSpPr>
            <a:spLocks noChangeArrowheads="1"/>
          </p:cNvSpPr>
          <p:nvPr/>
        </p:nvSpPr>
        <p:spPr bwMode="auto">
          <a:xfrm>
            <a:off x="7236296" y="5081678"/>
            <a:ext cx="1516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REGISTRO DE REQUERIMIENTOS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cxnSp>
        <p:nvCxnSpPr>
          <p:cNvPr id="143" name="AutoShape 131"/>
          <p:cNvCxnSpPr>
            <a:cxnSpLocks noChangeShapeType="1"/>
            <a:stCxn id="130" idx="2"/>
            <a:endCxn id="137" idx="0"/>
          </p:cNvCxnSpPr>
          <p:nvPr/>
        </p:nvCxnSpPr>
        <p:spPr bwMode="auto">
          <a:xfrm flipH="1">
            <a:off x="7994509" y="4081795"/>
            <a:ext cx="1300" cy="36801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31"/>
          <p:cNvCxnSpPr>
            <a:cxnSpLocks noChangeShapeType="1"/>
            <a:stCxn id="138" idx="2"/>
            <a:endCxn id="135" idx="0"/>
          </p:cNvCxnSpPr>
          <p:nvPr/>
        </p:nvCxnSpPr>
        <p:spPr bwMode="auto">
          <a:xfrm>
            <a:off x="7994509" y="5420232"/>
            <a:ext cx="4486" cy="225089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197"/>
          <p:cNvCxnSpPr>
            <a:cxnSpLocks noChangeShapeType="1"/>
            <a:stCxn id="107" idx="2"/>
            <a:endCxn id="137" idx="1"/>
          </p:cNvCxnSpPr>
          <p:nvPr/>
        </p:nvCxnSpPr>
        <p:spPr bwMode="auto">
          <a:xfrm rot="16200000" flipH="1">
            <a:off x="6610666" y="3658343"/>
            <a:ext cx="1087564" cy="112724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04"/>
          <p:cNvSpPr>
            <a:spLocks noChangeArrowheads="1"/>
          </p:cNvSpPr>
          <p:nvPr/>
        </p:nvSpPr>
        <p:spPr bwMode="auto">
          <a:xfrm>
            <a:off x="4311050" y="2892740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0" name="Rectangle 204"/>
          <p:cNvSpPr>
            <a:spLocks noChangeArrowheads="1"/>
          </p:cNvSpPr>
          <p:nvPr/>
        </p:nvSpPr>
        <p:spPr bwMode="auto">
          <a:xfrm>
            <a:off x="7121524" y="2875619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1" name="Rectangle 204"/>
          <p:cNvSpPr>
            <a:spLocks noChangeArrowheads="1"/>
          </p:cNvSpPr>
          <p:nvPr/>
        </p:nvSpPr>
        <p:spPr bwMode="auto">
          <a:xfrm>
            <a:off x="3707904" y="3703752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2" name="Rectangle 204"/>
          <p:cNvSpPr>
            <a:spLocks noChangeArrowheads="1"/>
          </p:cNvSpPr>
          <p:nvPr/>
        </p:nvSpPr>
        <p:spPr bwMode="auto">
          <a:xfrm>
            <a:off x="6535085" y="3726918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69849"/>
              </p:ext>
            </p:extLst>
          </p:nvPr>
        </p:nvGraphicFramePr>
        <p:xfrm>
          <a:off x="179512" y="813803"/>
          <a:ext cx="8784977" cy="5193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1368152"/>
                <a:gridCol w="3528392"/>
                <a:gridCol w="2232249"/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la solicitud de cambio en la Plantilla de Registro de Cambios a Requerimientos.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RCEQM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Requerimientos.</a:t>
                      </a: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LMREQM 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Reunión Interna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43156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2016224"/>
                <a:gridCol w="3600400"/>
                <a:gridCol w="1512169"/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MTREQM Matriz de Trazabilidad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 Reunión Interna</a:t>
                      </a:r>
                    </a:p>
                  </a:txBody>
                  <a:tcPr marT="45730" marB="45730"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Volatilidad 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DE CAMBIOS DE REQUERIMIENTOS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23313"/>
              </p:ext>
            </p:extLst>
          </p:nvPr>
        </p:nvGraphicFramePr>
        <p:xfrm>
          <a:off x="323529" y="548680"/>
          <a:ext cx="8424936" cy="2967126"/>
        </p:xfrm>
        <a:graphic>
          <a:graphicData uri="http://schemas.openxmlformats.org/drawingml/2006/table">
            <a:tbl>
              <a:tblPr/>
              <a:tblGrid>
                <a:gridCol w="545659"/>
                <a:gridCol w="3269919"/>
                <a:gridCol w="2449117"/>
                <a:gridCol w="2160241"/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la organización para gestionar los cambios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los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46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Matriz de trazabilidad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12679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870206"/>
                <a:gridCol w="1015241"/>
                <a:gridCol w="1860540"/>
                <a:gridCol w="1692861"/>
                <a:gridCol w="3021496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Apaestegui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 REVISIÓN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Paredes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 de Calidad)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700808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7" y="1340768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UTP-GPS-ALARM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UTP-GPS </a:t>
            </a:r>
            <a:r>
              <a:rPr lang="es-PE" sz="2500" dirty="0" smtClean="0">
                <a:solidFill>
                  <a:schemeClr val="tx1"/>
                </a:solidFill>
              </a:rPr>
              <a:t>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132856"/>
            <a:ext cx="3528392" cy="386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22336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/>
                <a:gridCol w="1741244"/>
                <a:gridCol w="6324014"/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marT="45713" marB="45713" anchor="ctr" horzOverflow="overflow"/>
                </a:tc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3" marB="45713" anchor="ctr" horzOverflow="overflow"/>
                </a:tc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3" marB="45713" anchor="ctr" horzOverflow="overflow"/>
                </a:tc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70679485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2146</TotalTime>
  <Words>1059</Words>
  <Application>Microsoft Office PowerPoint</Application>
  <PresentationFormat>Presentación en pantalla (4:3)</PresentationFormat>
  <Paragraphs>266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PROCESO DE GESTIÓN DE CAMBIOS DE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Edwar A. Gaspar Sánchez</cp:lastModifiedBy>
  <cp:revision>139</cp:revision>
  <dcterms:created xsi:type="dcterms:W3CDTF">2012-12-16T23:58:08Z</dcterms:created>
  <dcterms:modified xsi:type="dcterms:W3CDTF">2015-10-20T23:33:19Z</dcterms:modified>
</cp:coreProperties>
</file>