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88" d="100"/>
          <a:sy n="88" d="100"/>
        </p:scale>
        <p:origin x="16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kick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kick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15/11/2015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11/15/2015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11/15/2015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11/15/2015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11/15/2015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11/15/2015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11/15/2015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11/15/2015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11/15/2015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223224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PGPROY</a:t>
            </a:r>
            <a:br>
              <a:rPr lang="es-ES" sz="6300" dirty="0" smtClean="0"/>
            </a:br>
            <a:r>
              <a:rPr lang="es-ES" sz="6300" dirty="0" smtClean="0"/>
              <a:t>PROCESO </a:t>
            </a:r>
            <a:r>
              <a:rPr lang="es-ES" sz="6300" dirty="0" smtClean="0"/>
              <a:t>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Kick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536504">
                  <a:extLst>
                    <a:ext uri="{9D8B030D-6E8A-4147-A177-3AD203B41FA5}">
                      <a16:colId xmlns:a16="http://schemas.microsoft.com/office/drawing/2014/main" xmlns="" val="20003"/>
                    </a:ext>
                  </a:extLst>
                </a:gridCol>
                <a:gridCol w="1584177">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11/15/2015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4032448">
                  <a:extLst>
                    <a:ext uri="{9D8B030D-6E8A-4147-A177-3AD203B41FA5}">
                      <a16:colId xmlns:a16="http://schemas.microsoft.com/office/drawing/2014/main" xmlns="" val="20003"/>
                    </a:ext>
                  </a:extLst>
                </a:gridCol>
                <a:gridCol w="1728193">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Baselines</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xmlns="" val="20000"/>
                    </a:ext>
                  </a:extLst>
                </a:gridCol>
                <a:gridCol w="4428363">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1296144">
                  <a:extLst>
                    <a:ext uri="{9D8B030D-6E8A-4147-A177-3AD203B41FA5}">
                      <a16:colId xmlns:a16="http://schemas.microsoft.com/office/drawing/2014/main" xmlns="" val="20003"/>
                    </a:ext>
                  </a:extLst>
                </a:gridCol>
                <a:gridCol w="864096">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kick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5"/>
                  </a:ext>
                </a:extLst>
              </a:tr>
            </a:tbl>
          </a:graphicData>
        </a:graphic>
      </p:graphicFrame>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82590920"/>
              </p:ext>
            </p:extLst>
          </p:nvPr>
        </p:nvGraphicFramePr>
        <p:xfrm>
          <a:off x="228113" y="1700808"/>
          <a:ext cx="8668624" cy="4405767"/>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APROBADO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20/10/2015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APROBADO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12/11/2015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EN REVISIÓN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xmlns="" val="10002"/>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xmlns="" val="10004"/>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extLst>
                  <a:ext uri="{0D108BD9-81ED-4DB2-BD59-A6C34878D82A}">
                    <a16:rowId xmlns:a16="http://schemas.microsoft.com/office/drawing/2014/main" xmlns="" val="10005"/>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6"/>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7"/>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1844</TotalTime>
  <Words>3217</Words>
  <Application>Microsoft Office PowerPoint</Application>
  <PresentationFormat>Presentación en pantalla (4:3)</PresentationFormat>
  <Paragraphs>665</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PGPROY 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Edwar A. Gaspar Sánchez</cp:lastModifiedBy>
  <cp:revision>129</cp:revision>
  <dcterms:created xsi:type="dcterms:W3CDTF">2012-12-16T23:58:08Z</dcterms:created>
  <dcterms:modified xsi:type="dcterms:W3CDTF">2015-11-15T17:13:33Z</dcterms:modified>
</cp:coreProperties>
</file>