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52F-E9C3-4E5F-B002-C376D233618E}" type="datetimeFigureOut">
              <a:rPr lang="es-ES" smtClean="0"/>
              <a:pPr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36E-9864-45F0-996E-C2CB69F9A1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52F-E9C3-4E5F-B002-C376D233618E}" type="datetimeFigureOut">
              <a:rPr lang="es-ES" smtClean="0"/>
              <a:pPr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36E-9864-45F0-996E-C2CB69F9A1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52F-E9C3-4E5F-B002-C376D233618E}" type="datetimeFigureOut">
              <a:rPr lang="es-ES" smtClean="0"/>
              <a:pPr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36E-9864-45F0-996E-C2CB69F9A1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52F-E9C3-4E5F-B002-C376D233618E}" type="datetimeFigureOut">
              <a:rPr lang="es-ES" smtClean="0"/>
              <a:pPr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36E-9864-45F0-996E-C2CB69F9A1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52F-E9C3-4E5F-B002-C376D233618E}" type="datetimeFigureOut">
              <a:rPr lang="es-ES" smtClean="0"/>
              <a:pPr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36E-9864-45F0-996E-C2CB69F9A1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52F-E9C3-4E5F-B002-C376D233618E}" type="datetimeFigureOut">
              <a:rPr lang="es-ES" smtClean="0"/>
              <a:pPr/>
              <a:t>12/02/2013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36E-9864-45F0-996E-C2CB69F9A1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52F-E9C3-4E5F-B002-C376D233618E}" type="datetimeFigureOut">
              <a:rPr lang="es-ES" smtClean="0"/>
              <a:pPr/>
              <a:t>12/02/2013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36E-9864-45F0-996E-C2CB69F9A1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52F-E9C3-4E5F-B002-C376D233618E}" type="datetimeFigureOut">
              <a:rPr lang="es-ES" smtClean="0"/>
              <a:pPr/>
              <a:t>12/02/2013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36E-9864-45F0-996E-C2CB69F9A1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52F-E9C3-4E5F-B002-C376D233618E}" type="datetimeFigureOut">
              <a:rPr lang="es-ES" smtClean="0"/>
              <a:pPr/>
              <a:t>12/02/2013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36E-9864-45F0-996E-C2CB69F9A1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52F-E9C3-4E5F-B002-C376D233618E}" type="datetimeFigureOut">
              <a:rPr lang="es-ES" smtClean="0"/>
              <a:pPr/>
              <a:t>12/02/2013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36E-9864-45F0-996E-C2CB69F9A1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52F-E9C3-4E5F-B002-C376D233618E}" type="datetimeFigureOut">
              <a:rPr lang="es-ES" smtClean="0"/>
              <a:pPr/>
              <a:t>12/02/2013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536E-9864-45F0-996E-C2CB69F9A1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2B52F-E9C3-4E5F-B002-C376D233618E}" type="datetimeFigureOut">
              <a:rPr lang="es-ES" smtClean="0"/>
              <a:pPr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536E-9864-45F0-996E-C2CB69F9A1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16013" y="2636838"/>
            <a:ext cx="72009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3600" b="1">
                <a:latin typeface="Arial" pitchFamily="34" charset="0"/>
                <a:cs typeface="Arial" pitchFamily="34" charset="0"/>
              </a:rPr>
              <a:t>METAS Y BUENAS PRACTICAS</a:t>
            </a:r>
          </a:p>
          <a:p>
            <a:pPr algn="ctr"/>
            <a:r>
              <a:rPr lang="es-ES_tradnl" sz="3600" b="1">
                <a:latin typeface="Arial" pitchFamily="34" charset="0"/>
                <a:cs typeface="Arial" pitchFamily="34" charset="0"/>
              </a:rPr>
              <a:t>CATEGORIA SOPORTE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88" y="188913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Gestión de la Configuración (CM)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8596" y="1428736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Esta área de proceso tiene como propósito mantener la integridad de todos los productos (entregables o no ) producidos por el proyecto, lo cual implica identificar los ítems de configuración, realizar sobre ellos cambios de manera controlada, generar y mantener líneas de base, y proveer información precisa acera del estado de la configuración a todos los interesados.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268413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1 Establecer líneas de base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 establecen líneas de base de los ítems  puestos bajo gestión de la configuración.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95375" y="188913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Gestión de la Configuración (CM)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3100" y="310832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1.1 Identificar ítems de configuración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1.2 Establecer un sistema de gestión de la configuración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1.3 Crear o poner a disposición  líneas de base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11275" y="55991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 de aplicación: Repositorios de proyectos y de activos de procesos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1268413"/>
            <a:ext cx="8229600" cy="1890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2 Monitorear y controlar cambios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Los cambios a los ítems sujetos a gestión de la configuración son monitoreados y controlados.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5720" y="214290"/>
            <a:ext cx="8253437" cy="5968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Gestión de la Configuración (CM)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3100" y="3467101"/>
            <a:ext cx="8229600" cy="189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2.1 Monitorear pedidos de cambio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2.2 Controlar ítems de configuración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14348" y="5357826"/>
            <a:ext cx="82296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 de aplicación: Lista de 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items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configuración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412875"/>
            <a:ext cx="8229600" cy="158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3 Establecer la Integridad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La integridad de las líneas de base  es establecida y mantenida 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95375" y="188913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Gestión de la Configuración (CM)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3100" y="3252788"/>
            <a:ext cx="8229600" cy="160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3.1 Establecer registros de gestión de configuración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3.2 Realizar auditorías de configuración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s-ES" sz="2800" b="1" dirty="0">
              <a:latin typeface="Times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2910" y="5357826"/>
            <a:ext cx="822960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 de aplicación: Lista de 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items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configuración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238</Words>
  <Application>Microsoft Office PowerPoint</Application>
  <PresentationFormat>Presentación en pantalla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Familia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Manuel</dc:creator>
  <cp:lastModifiedBy>Manuel</cp:lastModifiedBy>
  <cp:revision>5</cp:revision>
  <dcterms:created xsi:type="dcterms:W3CDTF">2013-02-12T13:59:43Z</dcterms:created>
  <dcterms:modified xsi:type="dcterms:W3CDTF">2013-02-12T14:07:41Z</dcterms:modified>
</cp:coreProperties>
</file>