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334260" y="-2503761"/>
          <a:ext cx="1666061" cy="69418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kern="12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215465"/>
        <a:ext cx="6860523" cy="1503401"/>
      </dsp:txXfrm>
    </dsp:sp>
    <dsp:sp modelId="{8CC325B9-FE1B-4789-9E50-400E884AD525}">
      <dsp:nvSpPr>
        <dsp:cNvPr id="0" name=""/>
        <dsp:cNvSpPr/>
      </dsp:nvSpPr>
      <dsp:spPr>
        <a:xfrm>
          <a:off x="765" y="1638"/>
          <a:ext cx="1695599" cy="19310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537" y="84410"/>
        <a:ext cx="1530055" cy="1765507"/>
      </dsp:txXfrm>
    </dsp:sp>
    <dsp:sp modelId="{90FF61B1-8C9B-462F-B4E1-EA95A07D6F86}">
      <dsp:nvSpPr>
        <dsp:cNvPr id="0" name=""/>
        <dsp:cNvSpPr/>
      </dsp:nvSpPr>
      <dsp:spPr>
        <a:xfrm rot="5400000">
          <a:off x="4490622" y="-604732"/>
          <a:ext cx="1355310" cy="69438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1" y="2255690"/>
        <a:ext cx="6877672" cy="1222988"/>
      </dsp:txXfrm>
    </dsp:sp>
    <dsp:sp modelId="{26EEAA25-729A-4075-87DC-0DA13F9B7FA1}">
      <dsp:nvSpPr>
        <dsp:cNvPr id="0" name=""/>
        <dsp:cNvSpPr/>
      </dsp:nvSpPr>
      <dsp:spPr>
        <a:xfrm>
          <a:off x="765" y="2063135"/>
          <a:ext cx="1695596" cy="16080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266" y="2141636"/>
        <a:ext cx="1538594" cy="1451094"/>
      </dsp:txXfrm>
    </dsp:sp>
    <dsp:sp modelId="{606E3E56-5C5B-4E6D-B3B5-731FAFDC0CDE}">
      <dsp:nvSpPr>
        <dsp:cNvPr id="0" name=""/>
        <dsp:cNvSpPr/>
      </dsp:nvSpPr>
      <dsp:spPr>
        <a:xfrm rot="5400000">
          <a:off x="4787161" y="838042"/>
          <a:ext cx="758290" cy="6939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3965857"/>
        <a:ext cx="6902868" cy="684256"/>
      </dsp:txXfrm>
    </dsp:sp>
    <dsp:sp modelId="{4F1584CA-B33D-4DB0-9C34-1ECED7CFA1C5}">
      <dsp:nvSpPr>
        <dsp:cNvPr id="0" name=""/>
        <dsp:cNvSpPr/>
      </dsp:nvSpPr>
      <dsp:spPr>
        <a:xfrm>
          <a:off x="0" y="3794267"/>
          <a:ext cx="1695599" cy="1012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432" y="3843699"/>
        <a:ext cx="1596735" cy="913752"/>
      </dsp:txXfrm>
    </dsp:sp>
    <dsp:sp modelId="{50E57063-BAFE-4849-B27F-45AB6336F242}">
      <dsp:nvSpPr>
        <dsp:cNvPr id="0" name=""/>
        <dsp:cNvSpPr/>
      </dsp:nvSpPr>
      <dsp:spPr>
        <a:xfrm rot="5400000">
          <a:off x="4717727" y="2014126"/>
          <a:ext cx="895790" cy="693853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kern="1200" dirty="0">
            <a:latin typeface="+mj-lt"/>
          </a:endParaRPr>
        </a:p>
      </dsp:txBody>
      <dsp:txXfrm rot="-5400000">
        <a:off x="1696353" y="5079230"/>
        <a:ext cx="6894810" cy="808332"/>
      </dsp:txXfrm>
    </dsp:sp>
    <dsp:sp modelId="{0C172A3D-1747-485F-A12F-621E60BDAD9E}">
      <dsp:nvSpPr>
        <dsp:cNvPr id="0" name=""/>
        <dsp:cNvSpPr/>
      </dsp:nvSpPr>
      <dsp:spPr>
        <a:xfrm>
          <a:off x="765" y="4944738"/>
          <a:ext cx="1695587" cy="10773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55" y="4997328"/>
        <a:ext cx="1590407" cy="97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20/10/2015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1682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1303888"/>
                <a:gridCol w="1296144"/>
                <a:gridCol w="2952328"/>
                <a:gridCol w="1872208"/>
                <a:gridCol w="1188155"/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IAUDICM 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IAVQUI 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de Avance Quincenal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1303888"/>
                <a:gridCol w="1512168"/>
                <a:gridCol w="2808312"/>
                <a:gridCol w="1440160"/>
                <a:gridCol w="1542375"/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1707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224136"/>
                <a:gridCol w="1368152"/>
                <a:gridCol w="2664296"/>
                <a:gridCol w="1800200"/>
                <a:gridCol w="1542375"/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3700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224136"/>
                <a:gridCol w="1440160"/>
                <a:gridCol w="3024336"/>
                <a:gridCol w="1656184"/>
                <a:gridCol w="1254343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61461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/>
                <a:gridCol w="3112625"/>
                <a:gridCol w="3318298"/>
                <a:gridCol w="1400681"/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 Solicitud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90968"/>
              </p:ext>
            </p:extLst>
          </p:nvPr>
        </p:nvGraphicFramePr>
        <p:xfrm>
          <a:off x="228113" y="1700808"/>
          <a:ext cx="870265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23239"/>
                <a:gridCol w="1224136"/>
                <a:gridCol w="1368152"/>
                <a:gridCol w="1368152"/>
                <a:gridCol w="1182851"/>
                <a:gridCol w="2527844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 Apaestegui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Manuel</a:t>
                      </a:r>
                      <a:r>
                        <a:rPr lang="es-ES" sz="1200" b="1" kern="1200" baseline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Sáenz Tarazona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UTP-GPS-ALARM.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UTP-GPS-ALARM.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/>
                <a:gridCol w="1800774"/>
                <a:gridCol w="6540220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que se han revisado formalmente. Se obtiene al final de cada una de las fases, luego de haber sido aprobados y aceptados. Los </a:t>
                      </a:r>
                      <a:r>
                        <a:rPr lang="es-MX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Baselines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989631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3163</TotalTime>
  <Words>1513</Words>
  <Application>Microsoft Office PowerPoint</Application>
  <PresentationFormat>Presentación en pantalla (4:3)</PresentationFormat>
  <Paragraphs>386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A. Gaspar Sánchez</cp:lastModifiedBy>
  <cp:revision>156</cp:revision>
  <dcterms:created xsi:type="dcterms:W3CDTF">2012-12-16T23:58:08Z</dcterms:created>
  <dcterms:modified xsi:type="dcterms:W3CDTF">2015-10-20T17:05:49Z</dcterms:modified>
</cp:coreProperties>
</file>