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30" r:id="rId17"/>
    <p:sldId id="322" r:id="rId18"/>
    <p:sldId id="324" r:id="rId19"/>
    <p:sldId id="323" r:id="rId20"/>
    <p:sldId id="325" r:id="rId21"/>
    <p:sldId id="326" r:id="rId22"/>
    <p:sldId id="32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3" autoAdjust="0"/>
    <p:restoredTop sz="94660"/>
  </p:normalViewPr>
  <p:slideViewPr>
    <p:cSldViewPr>
      <p:cViewPr varScale="1">
        <p:scale>
          <a:sx n="73" d="100"/>
          <a:sy n="73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MST E.I.R.L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PE" sz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PE" sz="13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AE57C0F-60A3-4408-9304-2FFFAB8E63B9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</dgm:t>
    </dgm:pt>
    <dgm:pt modelId="{7DFEE02C-EF79-449E-BF37-5F5C0B6BCC7F}" type="parTrans" cxnId="{3637DD71-23D9-4351-9BB1-D2BA21532DEE}">
      <dgm:prSet/>
      <dgm:spPr/>
      <dgm:t>
        <a:bodyPr/>
        <a:lstStyle/>
        <a:p>
          <a:endParaRPr lang="es-PE"/>
        </a:p>
      </dgm:t>
    </dgm:pt>
    <dgm:pt modelId="{E55462A3-07AA-4B57-B70A-321A6F7F63D2}" type="sibTrans" cxnId="{3637DD71-23D9-4351-9BB1-D2BA21532DEE}">
      <dgm:prSet/>
      <dgm:spPr/>
      <dgm:t>
        <a:bodyPr/>
        <a:lstStyle/>
        <a:p>
          <a:endParaRPr lang="es-PE"/>
        </a:p>
      </dgm:t>
    </dgm:pt>
    <dgm:pt modelId="{2A4F17BD-B056-48E2-8974-63C18F8921F1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gm:t>
    </dgm:pt>
    <dgm:pt modelId="{51CB6F5A-9686-4871-9A6C-C964CD4E48AF}" type="parTrans" cxnId="{776ABC98-0B23-448D-93CB-769C89449A82}">
      <dgm:prSet/>
      <dgm:spPr/>
      <dgm:t>
        <a:bodyPr/>
        <a:lstStyle/>
        <a:p>
          <a:endParaRPr lang="es-PE"/>
        </a:p>
      </dgm:t>
    </dgm:pt>
    <dgm:pt modelId="{6E2D7D3F-CA66-4524-ABAE-40182FDC2C1A}" type="sibTrans" cxnId="{776ABC98-0B23-448D-93CB-769C89449A82}">
      <dgm:prSet/>
      <dgm:spPr/>
      <dgm:t>
        <a:bodyPr/>
        <a:lstStyle/>
        <a:p>
          <a:endParaRPr lang="es-PE"/>
        </a:p>
      </dgm:t>
    </dgm:pt>
    <dgm:pt modelId="{96A8782A-14C0-4CBF-A2F5-0E12CF40F973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</dgm:t>
    </dgm:pt>
    <dgm:pt modelId="{06E54880-5A47-4DFC-A478-2665F3B2ED2A}" type="parTrans" cxnId="{25AFDD8D-5BBC-463D-846D-129D9C0C049A}">
      <dgm:prSet/>
      <dgm:spPr/>
      <dgm:t>
        <a:bodyPr/>
        <a:lstStyle/>
        <a:p>
          <a:endParaRPr lang="es-PE"/>
        </a:p>
      </dgm:t>
    </dgm:pt>
    <dgm:pt modelId="{E929FD69-98D7-431E-8DBF-8CB9F60CA671}" type="sibTrans" cxnId="{25AFDD8D-5BBC-463D-846D-129D9C0C049A}">
      <dgm:prSet/>
      <dgm:spPr/>
      <dgm:t>
        <a:bodyPr/>
        <a:lstStyle/>
        <a:p>
          <a:endParaRPr lang="es-PE"/>
        </a:p>
      </dgm:t>
    </dgm:pt>
    <dgm:pt modelId="{CA2C5EBC-8097-401B-BD83-DB7C3B41D40D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gm:t>
    </dgm:pt>
    <dgm:pt modelId="{35EEC6EF-77AE-4C1C-87F1-244482C17AE0}" type="parTrans" cxnId="{FED670FF-B6E3-4C27-8D28-916328769123}">
      <dgm:prSet/>
      <dgm:spPr/>
      <dgm:t>
        <a:bodyPr/>
        <a:lstStyle/>
        <a:p>
          <a:endParaRPr lang="es-PE"/>
        </a:p>
      </dgm:t>
    </dgm:pt>
    <dgm:pt modelId="{BE640FD7-5169-49B8-B17E-F9162594DCC5}" type="sibTrans" cxnId="{FED670FF-B6E3-4C27-8D28-916328769123}">
      <dgm:prSet/>
      <dgm:spPr/>
      <dgm:t>
        <a:bodyPr/>
        <a:lstStyle/>
        <a:p>
          <a:endParaRPr lang="es-PE"/>
        </a:p>
      </dgm:t>
    </dgm:pt>
    <dgm:pt modelId="{0CB522DD-3D72-45F8-80E8-3C289CEC588B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</dgm:t>
    </dgm:pt>
    <dgm:pt modelId="{5ABEF226-71B0-4C0F-AE03-9A65BCEF2CBD}" type="parTrans" cxnId="{152B821C-2A92-4E23-9A03-329B25A4FEC3}">
      <dgm:prSet/>
      <dgm:spPr/>
      <dgm:t>
        <a:bodyPr/>
        <a:lstStyle/>
        <a:p>
          <a:endParaRPr lang="es-PE"/>
        </a:p>
      </dgm:t>
    </dgm:pt>
    <dgm:pt modelId="{2B50B44B-25E3-43C3-90BB-907B0A2D79FC}" type="sibTrans" cxnId="{152B821C-2A92-4E23-9A03-329B25A4FEC3}">
      <dgm:prSet/>
      <dgm:spPr/>
      <dgm:t>
        <a:bodyPr/>
        <a:lstStyle/>
        <a:p>
          <a:endParaRPr lang="es-PE"/>
        </a:p>
      </dgm:t>
    </dgm:pt>
    <dgm:pt modelId="{E0BEE149-A6A6-458C-8E7D-F46B219C40D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</dgm:t>
    </dgm:pt>
    <dgm:pt modelId="{7B71B81F-3319-4CE8-8AE9-14290982B7CE}" type="parTrans" cxnId="{554F3983-E20B-4D68-BE96-FAC1CDD83EF7}">
      <dgm:prSet/>
      <dgm:spPr/>
      <dgm:t>
        <a:bodyPr/>
        <a:lstStyle/>
        <a:p>
          <a:endParaRPr lang="es-PE"/>
        </a:p>
      </dgm:t>
    </dgm:pt>
    <dgm:pt modelId="{2E049E4A-79CC-4E1B-998F-29739E3C0D63}" type="sibTrans" cxnId="{554F3983-E20B-4D68-BE96-FAC1CDD83EF7}">
      <dgm:prSet/>
      <dgm:spPr/>
      <dgm:t>
        <a:bodyPr/>
        <a:lstStyle/>
        <a:p>
          <a:endParaRPr lang="es-PE"/>
        </a:p>
      </dgm:t>
    </dgm:pt>
    <dgm:pt modelId="{111866BB-220F-4EC3-A8B3-C326FD1AB4BC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</dgm:t>
    </dgm:pt>
    <dgm:pt modelId="{86C4ABD8-DA0C-404E-89B5-F4E7D6E49BD3}" type="parTrans" cxnId="{6DA3E43F-E42E-40DF-91B3-93291F59DDB3}">
      <dgm:prSet/>
      <dgm:spPr/>
      <dgm:t>
        <a:bodyPr/>
        <a:lstStyle/>
        <a:p>
          <a:endParaRPr lang="es-PE"/>
        </a:p>
      </dgm:t>
    </dgm:pt>
    <dgm:pt modelId="{3AC8A251-781B-4748-9C54-35E81A54DE9D}" type="sibTrans" cxnId="{6DA3E43F-E42E-40DF-91B3-93291F59DDB3}">
      <dgm:prSet/>
      <dgm:spPr/>
      <dgm:t>
        <a:bodyPr/>
        <a:lstStyle/>
        <a:p>
          <a:endParaRPr lang="es-PE"/>
        </a:p>
      </dgm:t>
    </dgm:pt>
    <dgm:pt modelId="{AC3DA8F8-4E1E-4985-B6FF-45869DA7CCB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</dgm:t>
    </dgm:pt>
    <dgm:pt modelId="{D1606437-FB14-4116-8D30-B84C94480BCA}" type="parTrans" cxnId="{ABD46A77-B3DE-4E59-9B43-98A6F3A696E3}">
      <dgm:prSet/>
      <dgm:spPr/>
      <dgm:t>
        <a:bodyPr/>
        <a:lstStyle/>
        <a:p>
          <a:endParaRPr lang="es-PE"/>
        </a:p>
      </dgm:t>
    </dgm:pt>
    <dgm:pt modelId="{E9DB63DB-643F-4B05-B3B0-596BCC2E19AA}" type="sibTrans" cxnId="{ABD46A77-B3DE-4E59-9B43-98A6F3A696E3}">
      <dgm:prSet/>
      <dgm:spPr/>
      <dgm:t>
        <a:bodyPr/>
        <a:lstStyle/>
        <a:p>
          <a:endParaRPr lang="es-PE"/>
        </a:p>
      </dgm:t>
    </dgm:pt>
    <dgm:pt modelId="{46290710-1FA8-442F-98E7-199C33DF2A6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gm:t>
    </dgm:pt>
    <dgm:pt modelId="{66379941-A6B5-46C4-B7DD-EE464D615058}" type="parTrans" cxnId="{89EB4BB1-552B-4396-ADC9-788509323B59}">
      <dgm:prSet/>
      <dgm:spPr/>
      <dgm:t>
        <a:bodyPr/>
        <a:lstStyle/>
        <a:p>
          <a:endParaRPr lang="es-PE"/>
        </a:p>
      </dgm:t>
    </dgm:pt>
    <dgm:pt modelId="{E816B780-F5C2-4D0C-9FD6-68CFC0EA2848}" type="sibTrans" cxnId="{89EB4BB1-552B-4396-ADC9-788509323B59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47685" custScaleY="3698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38770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47808" custScaleY="4071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426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47620" custScaleY="10739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12626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48663" custScaleY="4313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531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152B821C-2A92-4E23-9A03-329B25A4FEC3}" srcId="{98EAEFBA-6B1B-41FF-9ECF-E0BE9858B206}" destId="{0CB522DD-3D72-45F8-80E8-3C289CEC588B}" srcOrd="1" destOrd="0" parTransId="{5ABEF226-71B0-4C0F-AE03-9A65BCEF2CBD}" sibTransId="{2B50B44B-25E3-43C3-90BB-907B0A2D79FC}"/>
    <dgm:cxn modelId="{554F3983-E20B-4D68-BE96-FAC1CDD83EF7}" srcId="{98EAEFBA-6B1B-41FF-9ECF-E0BE9858B206}" destId="{E0BEE149-A6A6-458C-8E7D-F46B219C40DA}" srcOrd="2" destOrd="0" parTransId="{7B71B81F-3319-4CE8-8AE9-14290982B7CE}" sibTransId="{2E049E4A-79CC-4E1B-998F-29739E3C0D63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16DD150B-F068-45D2-8DD2-45D0D202E971}" type="presOf" srcId="{46290710-1FA8-442F-98E7-199C33DF2A6A}" destId="{606E3E56-5C5B-4E6D-B3B5-731FAFDC0CDE}" srcOrd="0" destOrd="5" presId="urn:microsoft.com/office/officeart/2005/8/layout/vList5"/>
    <dgm:cxn modelId="{1304828C-C401-4158-AF6B-CF66F6DECB73}" type="presOf" srcId="{AC3DA8F8-4E1E-4985-B6FF-45869DA7CCBA}" destId="{606E3E56-5C5B-4E6D-B3B5-731FAFDC0CDE}" srcOrd="0" destOrd="4" presId="urn:microsoft.com/office/officeart/2005/8/layout/vList5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25AFDD8D-5BBC-463D-846D-129D9C0C049A}" srcId="{2DA36621-5AD9-43CE-974E-D6F11CA97388}" destId="{96A8782A-14C0-4CBF-A2F5-0E12CF40F973}" srcOrd="1" destOrd="0" parTransId="{06E54880-5A47-4DFC-A478-2665F3B2ED2A}" sibTransId="{E929FD69-98D7-431E-8DBF-8CB9F60CA671}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BF8192FD-B028-456F-AF87-E89E885A816D}" type="presOf" srcId="{7AE57C0F-60A3-4408-9304-2FFFAB8E63B9}" destId="{55A4A5BB-6FD8-475A-835C-B4EB380A1BDF}" srcOrd="0" destOrd="1" presId="urn:microsoft.com/office/officeart/2005/8/layout/vList5"/>
    <dgm:cxn modelId="{A1F050EF-36C8-4C8E-92DF-548C9982AB7B}" type="presOf" srcId="{96A8782A-14C0-4CBF-A2F5-0E12CF40F973}" destId="{90FF61B1-8C9B-462F-B4E1-EA95A07D6F86}" srcOrd="0" destOrd="1" presId="urn:microsoft.com/office/officeart/2005/8/layout/vList5"/>
    <dgm:cxn modelId="{A086CA38-4DCC-43C8-BB63-0C0504A12FF5}" type="presOf" srcId="{CA2C5EBC-8097-401B-BD83-DB7C3B41D40D}" destId="{90FF61B1-8C9B-462F-B4E1-EA95A07D6F86}" srcOrd="0" destOrd="2" presId="urn:microsoft.com/office/officeart/2005/8/layout/vList5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ABD46A77-B3DE-4E59-9B43-98A6F3A696E3}" srcId="{98EAEFBA-6B1B-41FF-9ECF-E0BE9858B206}" destId="{AC3DA8F8-4E1E-4985-B6FF-45869DA7CCBA}" srcOrd="4" destOrd="0" parTransId="{D1606437-FB14-4116-8D30-B84C94480BCA}" sibTransId="{E9DB63DB-643F-4B05-B3B0-596BCC2E19AA}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050A99AE-20C2-47DF-ADAD-45AF9082DE52}" type="presOf" srcId="{111866BB-220F-4EC3-A8B3-C326FD1AB4BC}" destId="{606E3E56-5C5B-4E6D-B3B5-731FAFDC0CDE}" srcOrd="0" destOrd="3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85C0341F-F06C-45CD-8EFE-10D6F7C9C7EF}" type="presOf" srcId="{2A4F17BD-B056-48E2-8974-63C18F8921F1}" destId="{55A4A5BB-6FD8-475A-835C-B4EB380A1BDF}" srcOrd="0" destOrd="2" presId="urn:microsoft.com/office/officeart/2005/8/layout/vList5"/>
    <dgm:cxn modelId="{776ABC98-0B23-448D-93CB-769C89449A82}" srcId="{6B39907D-F20D-4C28-BC3D-FE4D86D767F5}" destId="{2A4F17BD-B056-48E2-8974-63C18F8921F1}" srcOrd="2" destOrd="0" parTransId="{51CB6F5A-9686-4871-9A6C-C964CD4E48AF}" sibTransId="{6E2D7D3F-CA66-4524-ABAE-40182FDC2C1A}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89EB4BB1-552B-4396-ADC9-788509323B59}" srcId="{98EAEFBA-6B1B-41FF-9ECF-E0BE9858B206}" destId="{46290710-1FA8-442F-98E7-199C33DF2A6A}" srcOrd="5" destOrd="0" parTransId="{66379941-A6B5-46C4-B7DD-EE464D615058}" sibTransId="{E816B780-F5C2-4D0C-9FD6-68CFC0EA284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3637DD71-23D9-4351-9BB1-D2BA21532DEE}" srcId="{6B39907D-F20D-4C28-BC3D-FE4D86D767F5}" destId="{7AE57C0F-60A3-4408-9304-2FFFAB8E63B9}" srcOrd="1" destOrd="0" parTransId="{7DFEE02C-EF79-449E-BF37-5F5C0B6BCC7F}" sibTransId="{E55462A3-07AA-4B57-B70A-321A6F7F63D2}"/>
    <dgm:cxn modelId="{6DA3E43F-E42E-40DF-91B3-93291F59DDB3}" srcId="{98EAEFBA-6B1B-41FF-9ECF-E0BE9858B206}" destId="{111866BB-220F-4EC3-A8B3-C326FD1AB4BC}" srcOrd="3" destOrd="0" parTransId="{86C4ABD8-DA0C-404E-89B5-F4E7D6E49BD3}" sibTransId="{3AC8A251-781B-4748-9C54-35E81A54DE9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FED670FF-B6E3-4C27-8D28-916328769123}" srcId="{2DA36621-5AD9-43CE-974E-D6F11CA97388}" destId="{CA2C5EBC-8097-401B-BD83-DB7C3B41D40D}" srcOrd="2" destOrd="0" parTransId="{35EEC6EF-77AE-4C1C-87F1-244482C17AE0}" sibTransId="{BE640FD7-5169-49B8-B17E-F9162594DCC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FE659F88-2B45-4670-AABD-B8DF5CD1A135}" type="presOf" srcId="{E0BEE149-A6A6-458C-8E7D-F46B219C40DA}" destId="{606E3E56-5C5B-4E6D-B3B5-731FAFDC0CDE}" srcOrd="0" destOrd="2" presId="urn:microsoft.com/office/officeart/2005/8/layout/vList5"/>
    <dgm:cxn modelId="{CA81D715-E163-4407-8910-21651B4E2E17}" type="presOf" srcId="{0CB522DD-3D72-45F8-80E8-3C289CEC588B}" destId="{606E3E56-5C5B-4E6D-B3B5-731FAFDC0CDE}" srcOrd="0" destOrd="1" presId="urn:microsoft.com/office/officeart/2005/8/layout/vList5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673027" y="-3125572"/>
          <a:ext cx="768123" cy="716737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sp:txBody>
      <dsp:txXfrm rot="-5400000">
        <a:off x="1473402" y="111550"/>
        <a:ext cx="7129878" cy="693129"/>
      </dsp:txXfrm>
    </dsp:sp>
    <dsp:sp modelId="{8CC325B9-FE1B-4789-9E50-400E884AD525}">
      <dsp:nvSpPr>
        <dsp:cNvPr id="0" name=""/>
        <dsp:cNvSpPr/>
      </dsp:nvSpPr>
      <dsp:spPr>
        <a:xfrm>
          <a:off x="182" y="116"/>
          <a:ext cx="1473218" cy="9159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MST E.I.R.L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897" y="44831"/>
        <a:ext cx="1383788" cy="826567"/>
      </dsp:txXfrm>
    </dsp:sp>
    <dsp:sp modelId="{90FF61B1-8C9B-462F-B4E1-EA95A07D6F86}">
      <dsp:nvSpPr>
        <dsp:cNvPr id="0" name=""/>
        <dsp:cNvSpPr/>
      </dsp:nvSpPr>
      <dsp:spPr>
        <a:xfrm rot="5400000">
          <a:off x="4630839" y="-2037479"/>
          <a:ext cx="844142" cy="716303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sp:txBody>
      <dsp:txXfrm rot="-5400000">
        <a:off x="1471391" y="1163177"/>
        <a:ext cx="7121830" cy="761726"/>
      </dsp:txXfrm>
    </dsp:sp>
    <dsp:sp modelId="{26EEAA25-729A-4075-87DC-0DA13F9B7FA1}">
      <dsp:nvSpPr>
        <dsp:cNvPr id="0" name=""/>
        <dsp:cNvSpPr/>
      </dsp:nvSpPr>
      <dsp:spPr>
        <a:xfrm>
          <a:off x="182" y="1039940"/>
          <a:ext cx="1471209" cy="10081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398" y="1089156"/>
        <a:ext cx="1372777" cy="909766"/>
      </dsp:txXfrm>
    </dsp:sp>
    <dsp:sp modelId="{606E3E56-5C5B-4E6D-B3B5-731FAFDC0CDE}">
      <dsp:nvSpPr>
        <dsp:cNvPr id="0" name=""/>
        <dsp:cNvSpPr/>
      </dsp:nvSpPr>
      <dsp:spPr>
        <a:xfrm rot="5400000">
          <a:off x="3803274" y="-80928"/>
          <a:ext cx="2501581" cy="716534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sp:txBody>
      <dsp:txXfrm rot="-5400000">
        <a:off x="1471394" y="2373069"/>
        <a:ext cx="7043226" cy="2257347"/>
      </dsp:txXfrm>
    </dsp:sp>
    <dsp:sp modelId="{4F1584CA-B33D-4DB0-9C34-1ECED7CFA1C5}">
      <dsp:nvSpPr>
        <dsp:cNvPr id="0" name=""/>
        <dsp:cNvSpPr/>
      </dsp:nvSpPr>
      <dsp:spPr>
        <a:xfrm>
          <a:off x="182" y="2171966"/>
          <a:ext cx="1471210" cy="265955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001" y="2243785"/>
        <a:ext cx="1327572" cy="2515916"/>
      </dsp:txXfrm>
    </dsp:sp>
    <dsp:sp modelId="{50E57063-BAFE-4849-B27F-45AB6336F242}">
      <dsp:nvSpPr>
        <dsp:cNvPr id="0" name=""/>
        <dsp:cNvSpPr/>
      </dsp:nvSpPr>
      <dsp:spPr>
        <a:xfrm rot="5400000">
          <a:off x="4604393" y="1908744"/>
          <a:ext cx="897794" cy="71614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kern="1200" dirty="0">
            <a:latin typeface="+mj-lt"/>
          </a:endParaRPr>
        </a:p>
      </dsp:txBody>
      <dsp:txXfrm rot="-5400000">
        <a:off x="1472573" y="5084392"/>
        <a:ext cx="7117609" cy="810140"/>
      </dsp:txXfrm>
    </dsp:sp>
    <dsp:sp modelId="{0C172A3D-1747-485F-A12F-621E60BDAD9E}">
      <dsp:nvSpPr>
        <dsp:cNvPr id="0" name=""/>
        <dsp:cNvSpPr/>
      </dsp:nvSpPr>
      <dsp:spPr>
        <a:xfrm>
          <a:off x="182" y="4955347"/>
          <a:ext cx="1472389" cy="10682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329" y="5007494"/>
        <a:ext cx="1368095" cy="963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19/11/2015</a:t>
            </a:fld>
            <a:endParaRPr lang="es-PE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712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UTP-GPS-ALARM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25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(Alarma por localización)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07505" y="2564904"/>
            <a:ext cx="2875520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del Proyecto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Cambios a requerimientos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940152" y="2564904"/>
            <a:ext cx="3019535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proyecto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127040" y="2960948"/>
            <a:ext cx="2669096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Gestión de Cambios a </a:t>
            </a:r>
            <a:r>
              <a:rPr lang="es-P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</a:t>
            </a:r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052736"/>
            <a:ext cx="9144000" cy="41764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CAMBIOS A REQUERIMIENTOS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85512" y="2348113"/>
            <a:ext cx="2491958" cy="3672221"/>
            <a:chOff x="628994" y="2124352"/>
            <a:chExt cx="3106153" cy="3672221"/>
          </a:xfrm>
        </p:grpSpPr>
        <p:cxnSp>
          <p:nvCxnSpPr>
            <p:cNvPr id="12" name="AutoShape 103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 flipH="1">
              <a:off x="1288992" y="2582797"/>
              <a:ext cx="2" cy="26240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628994" y="4066897"/>
              <a:ext cx="1319580" cy="1729676"/>
              <a:chOff x="-265" y="2157"/>
              <a:chExt cx="528" cy="608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-265" y="2314"/>
                <a:ext cx="528" cy="2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 smtClean="0"/>
                  <a:t>Solicitar cambio formal</a:t>
                </a:r>
                <a:endParaRPr lang="es-ES" altLang="es-PE" sz="11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-265" y="2157"/>
                <a:ext cx="528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Proveedor de Cambios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-265" y="2517"/>
                <a:ext cx="528" cy="248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Group 160"/>
            <p:cNvGrpSpPr>
              <a:grpSpLocks/>
            </p:cNvGrpSpPr>
            <p:nvPr/>
          </p:nvGrpSpPr>
          <p:grpSpPr bwMode="auto">
            <a:xfrm>
              <a:off x="2390482" y="2124352"/>
              <a:ext cx="1344665" cy="1720215"/>
              <a:chOff x="1218" y="1466"/>
              <a:chExt cx="497" cy="618"/>
            </a:xfrm>
          </p:grpSpPr>
          <p:sp>
            <p:nvSpPr>
              <p:cNvPr id="32" name="Rectangle 161"/>
              <p:cNvSpPr>
                <a:spLocks noChangeArrowheads="1"/>
              </p:cNvSpPr>
              <p:nvPr/>
            </p:nvSpPr>
            <p:spPr bwMode="auto">
              <a:xfrm>
                <a:off x="1218" y="1623"/>
                <a:ext cx="497" cy="20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Informar impacto por evaluar</a:t>
                </a:r>
                <a:endParaRPr lang="es-ES" altLang="es-PE" sz="1100" b="1" dirty="0"/>
              </a:p>
            </p:txBody>
          </p:sp>
          <p:sp>
            <p:nvSpPr>
              <p:cNvPr id="33" name="Rectangle 162"/>
              <p:cNvSpPr>
                <a:spLocks noChangeArrowheads="1"/>
              </p:cNvSpPr>
              <p:nvPr/>
            </p:nvSpPr>
            <p:spPr bwMode="auto">
              <a:xfrm>
                <a:off x="1218" y="1466"/>
                <a:ext cx="497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>
                    <a:solidFill>
                      <a:schemeClr val="bg1"/>
                    </a:solidFill>
                  </a:rPr>
                  <a:t>(2)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</a:rPr>
                  <a:t>Analista Funcional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163"/>
              <p:cNvSpPr>
                <a:spLocks noChangeArrowheads="1"/>
              </p:cNvSpPr>
              <p:nvPr/>
            </p:nvSpPr>
            <p:spPr bwMode="auto">
              <a:xfrm>
                <a:off x="1218" y="1824"/>
                <a:ext cx="497" cy="260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 GESTIÓN DE CAMBIOS A REQUERIMIENTOS</a:t>
            </a:r>
            <a:endParaRPr lang="es-PE" sz="4400" u="sng" dirty="0"/>
          </a:p>
        </p:txBody>
      </p:sp>
      <p:sp>
        <p:nvSpPr>
          <p:cNvPr id="6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41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243" y="1841827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09"/>
          <p:cNvSpPr>
            <a:spLocks noChangeArrowheads="1"/>
          </p:cNvSpPr>
          <p:nvPr/>
        </p:nvSpPr>
        <p:spPr bwMode="auto">
          <a:xfrm>
            <a:off x="282801" y="2344893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43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638564" y="3068960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204"/>
          <p:cNvSpPr>
            <a:spLocks noChangeArrowheads="1"/>
          </p:cNvSpPr>
          <p:nvPr/>
        </p:nvSpPr>
        <p:spPr bwMode="auto">
          <a:xfrm>
            <a:off x="207043" y="3666510"/>
            <a:ext cx="14159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PLAN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45" name="AutoShape 24"/>
          <p:cNvSpPr>
            <a:spLocks noChangeArrowheads="1"/>
          </p:cNvSpPr>
          <p:nvPr/>
        </p:nvSpPr>
        <p:spPr bwMode="auto">
          <a:xfrm>
            <a:off x="3087565" y="2483625"/>
            <a:ext cx="1314312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Evaluar </a:t>
            </a:r>
            <a:r>
              <a:rPr lang="es-PE" altLang="es-PE" sz="1000" b="1" dirty="0"/>
              <a:t>solicitud de cambio?</a:t>
            </a:r>
            <a:endParaRPr lang="es-ES" altLang="es-PE" sz="1000" b="1" dirty="0"/>
          </a:p>
        </p:txBody>
      </p:sp>
      <p:cxnSp>
        <p:nvCxnSpPr>
          <p:cNvPr id="63" name="AutoShape 166"/>
          <p:cNvCxnSpPr>
            <a:cxnSpLocks noChangeShapeType="1"/>
            <a:stCxn id="44" idx="2"/>
            <a:endCxn id="36" idx="0"/>
          </p:cNvCxnSpPr>
          <p:nvPr/>
        </p:nvCxnSpPr>
        <p:spPr bwMode="auto">
          <a:xfrm flipH="1">
            <a:off x="914839" y="4005064"/>
            <a:ext cx="167" cy="285594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31"/>
          <p:cNvCxnSpPr>
            <a:cxnSpLocks noChangeShapeType="1"/>
            <a:stCxn id="32" idx="3"/>
            <a:endCxn id="45" idx="1"/>
          </p:cNvCxnSpPr>
          <p:nvPr/>
        </p:nvCxnSpPr>
        <p:spPr bwMode="auto">
          <a:xfrm>
            <a:off x="2877470" y="3071829"/>
            <a:ext cx="210095" cy="90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161"/>
          <p:cNvSpPr>
            <a:spLocks noChangeArrowheads="1"/>
          </p:cNvSpPr>
          <p:nvPr/>
        </p:nvSpPr>
        <p:spPr bwMode="auto">
          <a:xfrm>
            <a:off x="4637510" y="279420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Evaluar impacto del cambio</a:t>
            </a:r>
            <a:endParaRPr lang="es-ES" altLang="es-PE" sz="1100" b="1" dirty="0"/>
          </a:p>
        </p:txBody>
      </p:sp>
      <p:sp>
        <p:nvSpPr>
          <p:cNvPr id="77" name="Rectangle 162"/>
          <p:cNvSpPr>
            <a:spLocks noChangeArrowheads="1"/>
          </p:cNvSpPr>
          <p:nvPr/>
        </p:nvSpPr>
        <p:spPr bwMode="auto">
          <a:xfrm>
            <a:off x="4637510" y="235719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(3) Analista de Calidad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4637510" y="335090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Matriz de Trazabilidad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79" name="AutoShape 131"/>
          <p:cNvCxnSpPr>
            <a:cxnSpLocks noChangeShapeType="1"/>
            <a:stCxn id="45" idx="3"/>
            <a:endCxn id="76" idx="1"/>
          </p:cNvCxnSpPr>
          <p:nvPr/>
        </p:nvCxnSpPr>
        <p:spPr bwMode="auto">
          <a:xfrm>
            <a:off x="4401877" y="3080904"/>
            <a:ext cx="235633" cy="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197"/>
          <p:cNvCxnSpPr>
            <a:cxnSpLocks noChangeShapeType="1"/>
            <a:stCxn id="35" idx="3"/>
            <a:endCxn id="32" idx="1"/>
          </p:cNvCxnSpPr>
          <p:nvPr/>
        </p:nvCxnSpPr>
        <p:spPr bwMode="auto">
          <a:xfrm flipV="1">
            <a:off x="1444165" y="3071829"/>
            <a:ext cx="354527" cy="195707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197"/>
          <p:cNvCxnSpPr>
            <a:cxnSpLocks noChangeShapeType="1"/>
            <a:stCxn id="45" idx="2"/>
            <a:endCxn id="137" idx="1"/>
          </p:cNvCxnSpPr>
          <p:nvPr/>
        </p:nvCxnSpPr>
        <p:spPr bwMode="auto">
          <a:xfrm rot="16200000" flipH="1">
            <a:off x="5187613" y="2235289"/>
            <a:ext cx="1087563" cy="3973347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AutoShape 24"/>
          <p:cNvSpPr>
            <a:spLocks noChangeArrowheads="1"/>
          </p:cNvSpPr>
          <p:nvPr/>
        </p:nvSpPr>
        <p:spPr bwMode="auto">
          <a:xfrm>
            <a:off x="5873351" y="2483624"/>
            <a:ext cx="1434953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Aprueba Solicitud de </a:t>
            </a:r>
            <a:r>
              <a:rPr lang="es-PE" altLang="es-PE" sz="1000" b="1" dirty="0"/>
              <a:t>cambio?</a:t>
            </a:r>
            <a:endParaRPr lang="es-ES" altLang="es-PE" sz="1000" b="1" dirty="0"/>
          </a:p>
        </p:txBody>
      </p:sp>
      <p:cxnSp>
        <p:nvCxnSpPr>
          <p:cNvPr id="108" name="AutoShape 131"/>
          <p:cNvCxnSpPr>
            <a:cxnSpLocks noChangeShapeType="1"/>
            <a:stCxn id="76" idx="3"/>
            <a:endCxn id="107" idx="1"/>
          </p:cNvCxnSpPr>
          <p:nvPr/>
        </p:nvCxnSpPr>
        <p:spPr bwMode="auto">
          <a:xfrm flipV="1">
            <a:off x="5645622" y="3080903"/>
            <a:ext cx="227729" cy="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Rectangle 161"/>
          <p:cNvSpPr>
            <a:spLocks noChangeArrowheads="1"/>
          </p:cNvSpPr>
          <p:nvPr/>
        </p:nvSpPr>
        <p:spPr bwMode="auto">
          <a:xfrm>
            <a:off x="7491753" y="279859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Formalizar el cambio</a:t>
            </a:r>
            <a:endParaRPr lang="es-ES" altLang="es-PE" sz="1100" b="1" dirty="0"/>
          </a:p>
        </p:txBody>
      </p:sp>
      <p:sp>
        <p:nvSpPr>
          <p:cNvPr id="129" name="Rectangle 162"/>
          <p:cNvSpPr>
            <a:spLocks noChangeArrowheads="1"/>
          </p:cNvSpPr>
          <p:nvPr/>
        </p:nvSpPr>
        <p:spPr bwMode="auto">
          <a:xfrm>
            <a:off x="7491753" y="236158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(4) Jefe de Proyecto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130" name="Rectangle 163"/>
          <p:cNvSpPr>
            <a:spLocks noChangeArrowheads="1"/>
          </p:cNvSpPr>
          <p:nvPr/>
        </p:nvSpPr>
        <p:spPr bwMode="auto">
          <a:xfrm>
            <a:off x="7491753" y="335529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Acta de Reunión Interna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32" name="AutoShape 131"/>
          <p:cNvCxnSpPr>
            <a:cxnSpLocks noChangeShapeType="1"/>
            <a:stCxn id="107" idx="3"/>
            <a:endCxn id="128" idx="1"/>
          </p:cNvCxnSpPr>
          <p:nvPr/>
        </p:nvCxnSpPr>
        <p:spPr bwMode="auto">
          <a:xfrm>
            <a:off x="7308304" y="3080903"/>
            <a:ext cx="183449" cy="439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5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2103" y="5645321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ectangle 109"/>
          <p:cNvSpPr>
            <a:spLocks noChangeArrowheads="1"/>
          </p:cNvSpPr>
          <p:nvPr/>
        </p:nvSpPr>
        <p:spPr bwMode="auto">
          <a:xfrm>
            <a:off x="7350661" y="6148387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37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7718068" y="4449812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204"/>
          <p:cNvSpPr>
            <a:spLocks noChangeArrowheads="1"/>
          </p:cNvSpPr>
          <p:nvPr/>
        </p:nvSpPr>
        <p:spPr bwMode="auto">
          <a:xfrm>
            <a:off x="7236296" y="5081678"/>
            <a:ext cx="1516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REGISTRO DE REQUERIMIENTOS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cxnSp>
        <p:nvCxnSpPr>
          <p:cNvPr id="143" name="AutoShape 131"/>
          <p:cNvCxnSpPr>
            <a:cxnSpLocks noChangeShapeType="1"/>
            <a:stCxn id="130" idx="2"/>
            <a:endCxn id="137" idx="0"/>
          </p:cNvCxnSpPr>
          <p:nvPr/>
        </p:nvCxnSpPr>
        <p:spPr bwMode="auto">
          <a:xfrm flipH="1">
            <a:off x="7994509" y="4081795"/>
            <a:ext cx="1300" cy="36801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AutoShape 131"/>
          <p:cNvCxnSpPr>
            <a:cxnSpLocks noChangeShapeType="1"/>
            <a:stCxn id="138" idx="2"/>
            <a:endCxn id="135" idx="0"/>
          </p:cNvCxnSpPr>
          <p:nvPr/>
        </p:nvCxnSpPr>
        <p:spPr bwMode="auto">
          <a:xfrm>
            <a:off x="7994509" y="5420232"/>
            <a:ext cx="4486" cy="225089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AutoShape 197"/>
          <p:cNvCxnSpPr>
            <a:cxnSpLocks noChangeShapeType="1"/>
            <a:stCxn id="107" idx="2"/>
            <a:endCxn id="137" idx="1"/>
          </p:cNvCxnSpPr>
          <p:nvPr/>
        </p:nvCxnSpPr>
        <p:spPr bwMode="auto">
          <a:xfrm rot="16200000" flipH="1">
            <a:off x="6610666" y="3658343"/>
            <a:ext cx="1087564" cy="1127240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Rectangle 204"/>
          <p:cNvSpPr>
            <a:spLocks noChangeArrowheads="1"/>
          </p:cNvSpPr>
          <p:nvPr/>
        </p:nvSpPr>
        <p:spPr bwMode="auto">
          <a:xfrm>
            <a:off x="4311050" y="2892740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0" name="Rectangle 204"/>
          <p:cNvSpPr>
            <a:spLocks noChangeArrowheads="1"/>
          </p:cNvSpPr>
          <p:nvPr/>
        </p:nvSpPr>
        <p:spPr bwMode="auto">
          <a:xfrm>
            <a:off x="7121524" y="2875619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1" name="Rectangle 204"/>
          <p:cNvSpPr>
            <a:spLocks noChangeArrowheads="1"/>
          </p:cNvSpPr>
          <p:nvPr/>
        </p:nvSpPr>
        <p:spPr bwMode="auto">
          <a:xfrm>
            <a:off x="3707904" y="3703752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2" name="Rectangle 204"/>
          <p:cNvSpPr>
            <a:spLocks noChangeArrowheads="1"/>
          </p:cNvSpPr>
          <p:nvPr/>
        </p:nvSpPr>
        <p:spPr bwMode="auto">
          <a:xfrm>
            <a:off x="6535085" y="3726918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69849"/>
              </p:ext>
            </p:extLst>
          </p:nvPr>
        </p:nvGraphicFramePr>
        <p:xfrm>
          <a:off x="179512" y="813803"/>
          <a:ext cx="8784977" cy="5193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62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249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Proveedor de cambios a requerimientos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analista funcional recepciona los requerimientos emitidos, y luego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registra la solicitud de cambio en la Plantilla de Registro de Cambios a Requerimientos.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RCEQM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Requerimientos.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268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Informar impacto por evaluar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Estimar cual es el impacto en los planes de trabajo vigentes por la actividad de evaluación de impacto de un cambio, antes de realizar la evaluación.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las actividades impactadas en los planes de trabajo vigentes y las fechas comprometidas por el estudio de impacto.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LMREQM Lista maestra de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26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691" marB="4569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solicitud de cambio?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 se autoriza la evaluación de la solicitud de cambio, se envía la conformidad quedando registrado en acta 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Reunión Interna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43156"/>
              </p:ext>
            </p:extLst>
          </p:nvPr>
        </p:nvGraphicFramePr>
        <p:xfrm>
          <a:off x="179512" y="813803"/>
          <a:ext cx="8784977" cy="4982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552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23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Opcionalmente, el analista solicita una reunión con el Proveedor de cambios a requerimientos para aclarar la solicitud de cambio.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MTREQM Matriz de Trazabilidad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44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 de requerimiento es aprobada formalmente?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08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Formalizar 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 Reunión Interna</a:t>
                      </a:r>
                    </a:p>
                  </a:txBody>
                  <a:tcPr marT="45730" marB="4573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177134" y="2840447"/>
            <a:ext cx="4789732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2524198" y="3233435"/>
            <a:ext cx="4095603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Volatilidad de requerimientos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64704"/>
            <a:ext cx="9144000" cy="4752528"/>
          </a:xfrm>
        </p:spPr>
        <p:txBody>
          <a:bodyPr/>
          <a:lstStyle/>
          <a:p>
            <a:r>
              <a:rPr lang="es-ES" sz="6300" dirty="0" smtClean="0"/>
              <a:t>PGREQM</a:t>
            </a:r>
            <a:br>
              <a:rPr lang="es-ES" sz="6300" dirty="0" smtClean="0"/>
            </a:br>
            <a:r>
              <a:rPr lang="es-ES" sz="6300" dirty="0" smtClean="0"/>
              <a:t>PROCESO DE GESTIÓN DE CAMBIOS DE REQUERIMIENTOS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023313"/>
              </p:ext>
            </p:extLst>
          </p:nvPr>
        </p:nvGraphicFramePr>
        <p:xfrm>
          <a:off x="323529" y="548680"/>
          <a:ext cx="8424936" cy="2967126"/>
        </p:xfrm>
        <a:graphic>
          <a:graphicData uri="http://schemas.openxmlformats.org/drawingml/2006/table">
            <a:tbl>
              <a:tblPr/>
              <a:tblGrid>
                <a:gridCol w="545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9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la organización para gestionar los cambios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Maestra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los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6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Matriz de trazabilidad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485643"/>
              </p:ext>
            </p:extLst>
          </p:nvPr>
        </p:nvGraphicFramePr>
        <p:xfrm>
          <a:off x="228113" y="1700808"/>
          <a:ext cx="8668624" cy="4282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2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1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20/10/2015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Roger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Apaéstegui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REVISADO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Julio Leonardo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Paredes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 de Calidad)</a:t>
                      </a: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19/11/2015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Roger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Apaéstegui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REVISADO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Julio Leonardo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Paredes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 de Calidad)</a:t>
                      </a: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700808"/>
            <a:ext cx="5580112" cy="4425599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6034"/>
          <a:stretch/>
        </p:blipFill>
        <p:spPr bwMode="auto">
          <a:xfrm>
            <a:off x="0" y="1571554"/>
            <a:ext cx="3563888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7" y="1340768"/>
            <a:ext cx="5187826" cy="4943574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tx1"/>
                </a:solidFill>
              </a:rPr>
              <a:t>Definir el mecanismo de gestión de requerimientos para el Proyecto </a:t>
            </a:r>
            <a:r>
              <a:rPr lang="es-PE" sz="2500" dirty="0" smtClean="0">
                <a:solidFill>
                  <a:schemeClr val="tx1"/>
                </a:solidFill>
              </a:rPr>
              <a:t>UTP-GPS-ALARM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tx1"/>
                </a:solidFill>
              </a:rPr>
              <a:t>Establecer </a:t>
            </a:r>
            <a:r>
              <a:rPr lang="es-PE" sz="2500" dirty="0">
                <a:solidFill>
                  <a:schemeClr val="tx1"/>
                </a:solidFill>
              </a:rPr>
              <a:t>el procedimiento de gestión de cambios a requerimientos.</a:t>
            </a: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Este Proceso se aplica al Proyecto UTP-GPS </a:t>
            </a:r>
            <a:r>
              <a:rPr lang="es-PE" sz="2500" dirty="0" smtClean="0">
                <a:solidFill>
                  <a:schemeClr val="tx1"/>
                </a:solidFill>
              </a:rPr>
              <a:t>ALARM.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132856"/>
            <a:ext cx="3528392" cy="3865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22336"/>
              </p:ext>
            </p:extLst>
          </p:nvPr>
        </p:nvGraphicFramePr>
        <p:xfrm>
          <a:off x="395536" y="332656"/>
          <a:ext cx="8424936" cy="410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562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854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Cambio en requerimiento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Cualquier modificación en los requerimientos acordados. Los requerimientos nuevos son considerados también cambios. 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937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Requerimientos acordados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74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requerimientos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360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Requerimientos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70679485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2148</TotalTime>
  <Words>1069</Words>
  <Application>Microsoft Office PowerPoint</Application>
  <PresentationFormat>Presentación en pantalla (4:3)</PresentationFormat>
  <Paragraphs>273</Paragraphs>
  <Slides>22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PGREQM PROCESO DE GESTIÓN DE CAMBIOS DE REQUERIMIENTOS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 GESTIÓN DE CAMBIOS A REQUERIMIENTOS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Julio César Leonardo Paredes</cp:lastModifiedBy>
  <cp:revision>142</cp:revision>
  <dcterms:created xsi:type="dcterms:W3CDTF">2012-12-16T23:58:08Z</dcterms:created>
  <dcterms:modified xsi:type="dcterms:W3CDTF">2015-11-19T05:13:24Z</dcterms:modified>
</cp:coreProperties>
</file>