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 autoAdjust="0"/>
    <p:restoredTop sz="94660"/>
  </p:normalViewPr>
  <p:slideViewPr>
    <p:cSldViewPr>
      <p:cViewPr varScale="1">
        <p:scale>
          <a:sx n="73" d="100"/>
          <a:sy n="73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5/11/2015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51705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2148</TotalTime>
  <Words>1076</Words>
  <Application>Microsoft Office PowerPoint</Application>
  <PresentationFormat>Presentación en pantalla (4:3)</PresentationFormat>
  <Paragraphs>273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Julio César Leonardo Paredes</cp:lastModifiedBy>
  <cp:revision>140</cp:revision>
  <dcterms:created xsi:type="dcterms:W3CDTF">2012-12-16T23:58:08Z</dcterms:created>
  <dcterms:modified xsi:type="dcterms:W3CDTF">2015-11-05T07:42:43Z</dcterms:modified>
</cp:coreProperties>
</file>