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22" autoAdjust="0"/>
  </p:normalViewPr>
  <p:slideViewPr>
    <p:cSldViewPr>
      <p:cViewPr varScale="1">
        <p:scale>
          <a:sx n="65" d="100"/>
          <a:sy n="65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01F-1AED-4F81-A11D-D52CE1CA2E69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0BF0-2586-425B-8FC4-E9030DD249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F01F-1AED-4F81-A11D-D52CE1CA2E69}" type="datetimeFigureOut">
              <a:rPr lang="es-ES" smtClean="0"/>
              <a:t>12/02/2013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0BF0-2586-425B-8FC4-E9030DD249B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42976" y="2000240"/>
            <a:ext cx="72009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200" b="1" dirty="0"/>
              <a:t>METAS Y BUENAS PRACTICAS</a:t>
            </a:r>
          </a:p>
          <a:p>
            <a:pPr algn="ctr"/>
            <a:r>
              <a:rPr lang="es-ES_tradnl" sz="3200" b="1" dirty="0"/>
              <a:t>CATEGORIA </a:t>
            </a:r>
            <a:r>
              <a:rPr lang="es-ES_tradnl" sz="3200" b="1" dirty="0" smtClean="0"/>
              <a:t>SOPORTE</a:t>
            </a:r>
          </a:p>
          <a:p>
            <a:pPr algn="ctr"/>
            <a:endParaRPr lang="es-ES_tradnl" sz="3200" b="1" dirty="0" smtClean="0"/>
          </a:p>
          <a:p>
            <a:pPr algn="ctr"/>
            <a:r>
              <a:rPr lang="es-ES_tradnl" sz="3200" b="1" dirty="0" smtClean="0"/>
              <a:t>PROCESO DE ASEGURAMIENTO DE LA CALIDAD DE PRODUCTO Y PROCESO</a:t>
            </a:r>
          </a:p>
          <a:p>
            <a:pPr algn="ctr"/>
            <a:r>
              <a:rPr lang="es-ES_tradnl" sz="3200" b="1" dirty="0" smtClean="0"/>
              <a:t>PPQA</a:t>
            </a:r>
            <a:endParaRPr lang="es-ES_tradnl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1500" y="571500"/>
            <a:ext cx="8229600" cy="5191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Objetivos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814513"/>
            <a:ext cx="8229600" cy="275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Comprender las buenas prácticas de: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s-MX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Aseguramiento de Calidad de Proceso y Producto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28650" y="125413"/>
            <a:ext cx="8229600" cy="9461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Aseguramiento de la Calidad de Productos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y Procesos (PPQA)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 objetivo de esta área es proveer una evaluación objetiva de la calidad de los procesos y de los productos de los procesos.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052513"/>
            <a:ext cx="8229600" cy="1804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Evaluar objetivamente procesos y productos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evalúa objetivamente la adhesión de los procesos y los productos  a los estándares y descripciones de proceso vigentes.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500" y="53975"/>
            <a:ext cx="8229600" cy="9461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Aseguramiento de la Calidad de Productos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y Procesos (PPQA)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3643314"/>
            <a:ext cx="82296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1.1 Evaluar procesos objetivamente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1.2 Evaluar productos y servicios objetivamente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034" y="5214950"/>
            <a:ext cx="822960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aplicación: Listas de </a:t>
            </a:r>
            <a:b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Proveer retroalimentación objetivamente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 no cumplimiento de los estándares y descripciones de proceso es objetivamente comunicado y su resolución asegurada.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7213" y="125413"/>
            <a:ext cx="8229600" cy="9461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Aseguramiento de la Calidad de Productos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y Procesos (PPQA)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2043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2.1 Comunicar y asegurar la resolución de no conformidades de calidad 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2.2 Establecer registros de las actividades de aseguramiento de la calidad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42910" y="214290"/>
            <a:ext cx="8229600" cy="9461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Aseguramiento de la Calidad de Productos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y Procesos (PPQA)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4929199"/>
            <a:ext cx="82296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aplicación: Registro de seguimiento de no conformidades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181</Words>
  <Application>Microsoft Office PowerPoint</Application>
  <PresentationFormat>Presentación en pantalla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Manuel</dc:creator>
  <cp:lastModifiedBy>Manuel</cp:lastModifiedBy>
  <cp:revision>6</cp:revision>
  <dcterms:created xsi:type="dcterms:W3CDTF">2013-02-12T15:10:13Z</dcterms:created>
  <dcterms:modified xsi:type="dcterms:W3CDTF">2013-02-12T15:17:02Z</dcterms:modified>
</cp:coreProperties>
</file>