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31" r:id="rId15"/>
    <p:sldId id="306" r:id="rId16"/>
    <p:sldId id="307" r:id="rId17"/>
    <p:sldId id="330" r:id="rId18"/>
    <p:sldId id="322" r:id="rId19"/>
    <p:sldId id="324" r:id="rId20"/>
    <p:sldId id="323" r:id="rId21"/>
    <p:sldId id="325" r:id="rId22"/>
    <p:sldId id="326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18/10/2015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6388-EECE-4412-B429-8D8B892096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slide" Target="slide8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399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88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9939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39984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Evaluar impacto del cambio 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85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(4) Analista de Calidad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6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39940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39981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Formalizar el cambio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82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(6) Jefe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3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39941" name="AutoShape 14"/>
          <p:cNvCxnSpPr>
            <a:cxnSpLocks noChangeShapeType="1"/>
            <a:stCxn id="39948" idx="3"/>
            <a:endCxn id="39984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Si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sp>
        <p:nvSpPr>
          <p:cNvPr id="39943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No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cxnSp>
        <p:nvCxnSpPr>
          <p:cNvPr id="39944" name="AutoShape 17"/>
          <p:cNvCxnSpPr>
            <a:cxnSpLocks noChangeShapeType="1"/>
            <a:stCxn id="39975" idx="3"/>
            <a:endCxn id="39948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>
              <a:solidFill>
                <a:srgbClr val="000066"/>
              </a:solidFill>
            </a:endParaRPr>
          </a:p>
        </p:txBody>
      </p:sp>
      <p:grpSp>
        <p:nvGrpSpPr>
          <p:cNvPr id="39946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39978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alt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79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(1) Proveedor de cambios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0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39947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39948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3. Evaluar solicitud de cambio?</a:t>
            </a:r>
            <a:endParaRPr lang="es-ES" altLang="es-PE" sz="800">
              <a:solidFill>
                <a:srgbClr val="000066"/>
              </a:solidFill>
            </a:endParaRPr>
          </a:p>
        </p:txBody>
      </p:sp>
      <p:cxnSp>
        <p:nvCxnSpPr>
          <p:cNvPr id="39949" name="AutoShape 25"/>
          <p:cNvCxnSpPr>
            <a:cxnSpLocks noChangeShapeType="1"/>
            <a:stCxn id="39954" idx="3"/>
            <a:endCxn id="39981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50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39975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Informar impacto por evaluar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76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(2) Analista Funcional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77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39951" name="AutoShape 30"/>
          <p:cNvCxnSpPr>
            <a:cxnSpLocks noChangeShapeType="1"/>
            <a:stCxn id="39978" idx="3"/>
            <a:endCxn id="39975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34"/>
          <p:cNvCxnSpPr>
            <a:cxnSpLocks noChangeShapeType="1"/>
            <a:stCxn id="39983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35"/>
          <p:cNvCxnSpPr>
            <a:cxnSpLocks noChangeShapeType="1"/>
            <a:endCxn id="39988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5. Aprueba</a:t>
            </a:r>
          </a:p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solicitud de cambio?</a:t>
            </a:r>
            <a:endParaRPr lang="es-ES" altLang="es-PE" sz="800">
              <a:solidFill>
                <a:srgbClr val="000066"/>
              </a:solidFill>
            </a:endParaRPr>
          </a:p>
        </p:txBody>
      </p:sp>
      <p:cxnSp>
        <p:nvCxnSpPr>
          <p:cNvPr id="39955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6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Si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grpSp>
        <p:nvGrpSpPr>
          <p:cNvPr id="39957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39972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9973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9974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9958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No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cxnSp>
        <p:nvCxnSpPr>
          <p:cNvPr id="39959" name="AutoShape 48"/>
          <p:cNvCxnSpPr>
            <a:cxnSpLocks noChangeShapeType="1"/>
            <a:endCxn id="39978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altLang="es-PE" sz="3200" b="1">
              <a:solidFill>
                <a:schemeClr val="bg1"/>
              </a:solidFill>
            </a:endParaRPr>
          </a:p>
        </p:txBody>
      </p:sp>
      <p:grpSp>
        <p:nvGrpSpPr>
          <p:cNvPr id="39961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39970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1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39962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3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39968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9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Proceso de Gestión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39964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5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39966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Proceso de Gestión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47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6" y="2109364"/>
            <a:ext cx="9252520" cy="4415980"/>
            <a:chOff x="192709" y="1882049"/>
            <a:chExt cx="11532998" cy="4415980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7295007" y="1910020"/>
              <a:ext cx="1873460" cy="2446715"/>
              <a:chOff x="2216" y="1389"/>
              <a:chExt cx="751" cy="87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216" y="1546"/>
                <a:ext cx="751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300" b="1" dirty="0">
                    <a:hlinkClick r:id="" action="ppaction://noaction"/>
                  </a:rPr>
                  <a:t>CIERRE</a:t>
                </a:r>
                <a:endParaRPr lang="es-ES" altLang="es-PE" sz="13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216" y="1389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(3) Jefe de Proyecto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216" y="1959"/>
                <a:ext cx="751" cy="30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 de Cierre de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 de Relatorio de Proyecto</a:t>
                </a: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  <a:endCxn id="24" idx="1"/>
            </p:cNvCxnSpPr>
            <p:nvPr/>
          </p:nvCxnSpPr>
          <p:spPr bwMode="auto">
            <a:xfrm>
              <a:off x="1372594" y="2911943"/>
              <a:ext cx="314077" cy="7321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3112282"/>
              <a:chOff x="647" y="1389"/>
              <a:chExt cx="745" cy="1094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300" b="1" dirty="0">
                    <a:hlinkClick r:id="rId3" action="ppaction://hlinksldjump"/>
                  </a:rPr>
                  <a:t>PLANIFICACIÓN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Jefe de Proyecto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524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 del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Cronograma del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Lista de Requerimientos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Riesgos del Proyecto.</a:t>
                </a: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32" idx="1"/>
            </p:cNvCxnSpPr>
            <p:nvPr/>
          </p:nvCxnSpPr>
          <p:spPr bwMode="auto">
            <a:xfrm>
              <a:off x="4770178" y="2916158"/>
              <a:ext cx="287995" cy="567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5058173" y="1910020"/>
              <a:ext cx="1956122" cy="3084141"/>
              <a:chOff x="2204" y="1389"/>
              <a:chExt cx="723" cy="110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2204" y="1546"/>
                <a:ext cx="723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300" b="1" dirty="0" smtClean="0">
                    <a:hlinkClick r:id="" action="ppaction://noaction"/>
                  </a:rPr>
                  <a:t>EJECUCIÓN, SEGUIMIENTO Y CONTROL</a:t>
                </a:r>
                <a:endParaRPr lang="es-ES" altLang="es-PE" sz="13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2204" y="1389"/>
                <a:ext cx="723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200" b="1" dirty="0">
                    <a:solidFill>
                      <a:schemeClr val="bg1"/>
                    </a:solidFill>
                  </a:rPr>
                  <a:t>(2) Jefe de Proyecto</a:t>
                </a:r>
                <a:endParaRPr lang="es-ES" altLang="es-P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2204" y="1959"/>
                <a:ext cx="723" cy="53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Reunión Interna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Reunion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Externa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Documentos de Gestión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Actas de Reunión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Aceptación de Entregables</a:t>
                </a:r>
              </a:p>
            </p:txBody>
          </p:sp>
        </p:grpSp>
        <p:cxnSp>
          <p:nvCxnSpPr>
            <p:cNvPr id="17" name="AutoShape 166"/>
            <p:cNvCxnSpPr>
              <a:cxnSpLocks noChangeShapeType="1"/>
              <a:stCxn id="32" idx="3"/>
              <a:endCxn id="38" idx="1"/>
            </p:cNvCxnSpPr>
            <p:nvPr/>
          </p:nvCxnSpPr>
          <p:spPr bwMode="auto">
            <a:xfrm>
              <a:off x="7014295" y="2921830"/>
              <a:ext cx="280714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16200000" flipH="1">
              <a:off x="7934017" y="4654454"/>
              <a:ext cx="872454" cy="277014"/>
            </a:xfrm>
            <a:prstGeom prst="bentConnector2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01"/>
            <p:cNvCxnSpPr>
              <a:cxnSpLocks noChangeShapeType="1"/>
              <a:stCxn id="26" idx="3"/>
              <a:endCxn id="28" idx="1"/>
            </p:cNvCxnSpPr>
            <p:nvPr/>
          </p:nvCxnSpPr>
          <p:spPr bwMode="auto">
            <a:xfrm flipV="1">
              <a:off x="9783430" y="5224790"/>
              <a:ext cx="471646" cy="439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9" y="2437961"/>
              <a:ext cx="1179885" cy="1191899"/>
              <a:chOff x="705412" y="2882027"/>
              <a:chExt cx="1179885" cy="1191899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2" y="3855468"/>
                <a:ext cx="1179885" cy="218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CLIENTE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90" y="2882027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1" name="Grupo 20"/>
            <p:cNvGrpSpPr/>
            <p:nvPr/>
          </p:nvGrpSpPr>
          <p:grpSpPr>
            <a:xfrm>
              <a:off x="9571565" y="4584754"/>
              <a:ext cx="2154142" cy="1621639"/>
              <a:chOff x="9007619" y="3120737"/>
              <a:chExt cx="2154142" cy="1621639"/>
            </a:xfrm>
          </p:grpSpPr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1130" y="3120737"/>
                <a:ext cx="1111608" cy="128007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9" name="Rectangle 200"/>
              <p:cNvSpPr>
                <a:spLocks noChangeArrowheads="1"/>
              </p:cNvSpPr>
              <p:nvPr/>
            </p:nvSpPr>
            <p:spPr bwMode="auto">
              <a:xfrm>
                <a:off x="9007619" y="4400808"/>
                <a:ext cx="2154142" cy="341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GESTOR DE LA CONFIGURACIÓN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580155"/>
              <a:chOff x="5652897" y="4838868"/>
              <a:chExt cx="1943375" cy="1580155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464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ARCHIVOS DE PROYECTO</a:t>
                </a:r>
                <a:br>
                  <a:rPr lang="es-ES" altLang="es-PE" sz="1000" b="1" dirty="0" smtClean="0">
                    <a:latin typeface="Arial Black" panose="020B0A04020102020204" pitchFamily="34" charset="0"/>
                  </a:rPr>
                </a:b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GitHub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1254476" y="2452474"/>
              <a:ext cx="1764910" cy="1204832"/>
              <a:chOff x="1018218" y="4675809"/>
              <a:chExt cx="1764910" cy="1204832"/>
            </a:xfrm>
          </p:grpSpPr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0412" y="4675809"/>
                <a:ext cx="973692" cy="933580"/>
              </a:xfrm>
              <a:prstGeom prst="rect">
                <a:avLst/>
              </a:prstGeom>
            </p:spPr>
          </p:pic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1018218" y="5539073"/>
                <a:ext cx="1764910" cy="341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PROPUESTA APROBADA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09621"/>
              </p:ext>
            </p:extLst>
          </p:nvPr>
        </p:nvGraphicFramePr>
        <p:xfrm>
          <a:off x="179512" y="813803"/>
          <a:ext cx="8784977" cy="5135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440160"/>
                <a:gridCol w="3456384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</a:t>
                      </a:r>
                      <a:r>
                        <a:rPr lang="es-ES" sz="1200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Requerimientos.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Solicitud de Cambios a Requerimientos de Proyectos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acta de reunión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08860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Matriz de Trazabilidad a Documentos</a:t>
                      </a: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acta de reunión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95936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Apaestegui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Ortega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(Jefe de Proyecto)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10/18/2015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2107</TotalTime>
  <Words>1152</Words>
  <Application>Microsoft Office PowerPoint</Application>
  <PresentationFormat>Presentación en pantalla (4:3)</PresentationFormat>
  <Paragraphs>293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Perochena</cp:lastModifiedBy>
  <cp:revision>128</cp:revision>
  <dcterms:created xsi:type="dcterms:W3CDTF">2012-12-16T23:58:08Z</dcterms:created>
  <dcterms:modified xsi:type="dcterms:W3CDTF">2015-10-18T21:18:19Z</dcterms:modified>
</cp:coreProperties>
</file>