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316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7E5AD-2C46-40DD-88F6-6AE1E622EF2C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422A6-E0E8-4745-914E-EAE9305419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902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FAC05-CF60-4F39-9B38-B7493809A224}" type="datetimeFigureOut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D6AB6-8D75-4994-93C3-BB3919B41E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98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F5933-EF4C-46F8-BF57-A787B0BB6E94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  <a:alpha val="86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98820" y="292684"/>
            <a:ext cx="1174812" cy="1911127"/>
            <a:chOff x="188640" y="251519"/>
            <a:chExt cx="1174812" cy="1911127"/>
          </a:xfrm>
        </p:grpSpPr>
        <p:grpSp>
          <p:nvGrpSpPr>
            <p:cNvPr id="9" name="群組 8"/>
            <p:cNvGrpSpPr/>
            <p:nvPr userDrawn="1"/>
          </p:nvGrpSpPr>
          <p:grpSpPr>
            <a:xfrm>
              <a:off x="188640" y="251519"/>
              <a:ext cx="1022412" cy="1758727"/>
              <a:chOff x="188640" y="251519"/>
              <a:chExt cx="1022412" cy="1758727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179518" y="619677"/>
                <a:ext cx="844327" cy="1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-27118" y="772077"/>
                <a:ext cx="844327" cy="1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125282" y="924477"/>
                <a:ext cx="844327" cy="1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277682" y="1076877"/>
                <a:ext cx="844327" cy="1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430082" y="1229277"/>
                <a:ext cx="844327" cy="1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582482" y="1381677"/>
                <a:ext cx="844327" cy="1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3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34882" y="1534077"/>
                <a:ext cx="844327" cy="108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" name="Picture 3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87282" y="1686477"/>
              <a:ext cx="844327" cy="108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群組 17"/>
          <p:cNvGrpSpPr/>
          <p:nvPr userDrawn="1"/>
        </p:nvGrpSpPr>
        <p:grpSpPr>
          <a:xfrm>
            <a:off x="184035" y="3479967"/>
            <a:ext cx="1159994" cy="1911128"/>
            <a:chOff x="150966" y="2512852"/>
            <a:chExt cx="1159994" cy="1911128"/>
          </a:xfrm>
        </p:grpSpPr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759051" y="3116324"/>
              <a:ext cx="93194" cy="844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0" name="群組 19"/>
            <p:cNvGrpSpPr/>
            <p:nvPr userDrawn="1"/>
          </p:nvGrpSpPr>
          <p:grpSpPr>
            <a:xfrm>
              <a:off x="150966" y="2512852"/>
              <a:ext cx="1159994" cy="1911128"/>
              <a:chOff x="196048" y="2354324"/>
              <a:chExt cx="1159994" cy="1911128"/>
            </a:xfrm>
          </p:grpSpPr>
          <p:pic>
            <p:nvPicPr>
              <p:cNvPr id="21" name="Picture 4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96048" y="2354324"/>
                <a:ext cx="93194" cy="84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" name="Picture 4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48448" y="2506724"/>
                <a:ext cx="93194" cy="84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Picture 4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0848" y="2659124"/>
                <a:ext cx="93194" cy="84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Picture 4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653248" y="2811524"/>
                <a:ext cx="93194" cy="84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Picture 4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958048" y="3116324"/>
                <a:ext cx="93194" cy="84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4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110448" y="3268724"/>
                <a:ext cx="93194" cy="84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4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1262848" y="3421124"/>
                <a:ext cx="93194" cy="844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8" name="群組 27"/>
          <p:cNvGrpSpPr/>
          <p:nvPr userDrawn="1"/>
        </p:nvGrpSpPr>
        <p:grpSpPr>
          <a:xfrm flipH="1">
            <a:off x="7596336" y="1982698"/>
            <a:ext cx="1219200" cy="1911128"/>
            <a:chOff x="1515852" y="1470719"/>
            <a:chExt cx="1156810" cy="1911128"/>
          </a:xfrm>
        </p:grpSpPr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38693" y="18478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291093" y="20002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43493" y="21526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595893" y="23050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748293" y="24574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900693" y="26098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53093" y="27622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205493" y="2914678"/>
              <a:ext cx="844328" cy="900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" name="群組 36"/>
          <p:cNvGrpSpPr/>
          <p:nvPr userDrawn="1"/>
        </p:nvGrpSpPr>
        <p:grpSpPr>
          <a:xfrm flipH="1">
            <a:off x="7596336" y="4781495"/>
            <a:ext cx="1209086" cy="1911128"/>
            <a:chOff x="1393121" y="1371511"/>
            <a:chExt cx="1160924" cy="1911128"/>
          </a:xfrm>
        </p:grpSpPr>
        <p:pic>
          <p:nvPicPr>
            <p:cNvPr id="38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018019" y="17466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170419" y="18990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322819" y="20514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75219" y="22038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627619" y="23562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780019" y="25086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932419" y="26610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" name="Picture 5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084819" y="2813413"/>
              <a:ext cx="844328" cy="94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90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2AC3-F89C-4162-9324-BFE9E5F5D06E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30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AFD7B-B950-4EBD-8E62-8F054B40870B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95000"/>
              <a:alpha val="86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E0EC-E3AF-41EF-AB31-20F50A7EF92D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97940"/>
            <a:ext cx="686534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2" y="278180"/>
            <a:ext cx="68734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8788" y="1390738"/>
            <a:ext cx="686534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509" y="1463124"/>
            <a:ext cx="68734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269221" y="3190116"/>
            <a:ext cx="66247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82299" y="692696"/>
            <a:ext cx="45719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893971" y="3982204"/>
            <a:ext cx="6624736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51520" y="-65444"/>
            <a:ext cx="45719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04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BDE6-0C6A-41CF-AF74-E93A204FBF90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83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062E-63D5-4BEE-B321-0575233FFFA6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0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4E0-26D5-4CC5-8BBB-88C8A1A80341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524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0632-78BD-4CCC-939C-442AC011E5F7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36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EC275-6D0F-4336-B7B5-795C7D9ACBEA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27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27CB-B4A1-42B6-B1C7-2152E50C7B54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489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89CE-E4AC-478C-B190-93FC4A50229D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4B620-5479-444C-B10C-C9FA28DB5407}" type="datetime1">
              <a:rPr lang="zh-TW" altLang="en-US" smtClean="0"/>
              <a:t>2021/12/20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27E17-7E0A-4947-80AA-2AD064C329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66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79205" y="1628800"/>
            <a:ext cx="7772400" cy="1470025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讀書計時器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65005" y="4149080"/>
            <a:ext cx="6400800" cy="1752600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1100309A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羅琬婷</a:t>
            </a:r>
          </a:p>
        </p:txBody>
      </p:sp>
      <p:pic>
        <p:nvPicPr>
          <p:cNvPr id="43" name="圖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59" y="2996952"/>
            <a:ext cx="706893" cy="70689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0FC3F5-DCC5-4308-99A4-9C33544C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1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7331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j-ea"/>
              </a:rPr>
              <a:t>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6196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>
                <a:latin typeface="+mj-ea"/>
                <a:ea typeface="+mj-ea"/>
              </a:rPr>
              <a:t>檢視自我的休息是否影響讀書效率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</a:p>
          <a:p>
            <a:r>
              <a:rPr lang="zh-TW" altLang="en-US" sz="2600" dirty="0">
                <a:latin typeface="+mj-ea"/>
                <a:ea typeface="+mj-ea"/>
              </a:rPr>
              <a:t>偵測目前時間，記錄開始</a:t>
            </a:r>
            <a:r>
              <a:rPr lang="en-US" altLang="zh-TW" sz="2600" dirty="0">
                <a:latin typeface="+mj-ea"/>
                <a:ea typeface="+mj-ea"/>
              </a:rPr>
              <a:t>&amp;</a:t>
            </a:r>
            <a:r>
              <a:rPr lang="zh-TW" altLang="en-US" sz="2600" dirty="0">
                <a:latin typeface="+mj-ea"/>
                <a:ea typeface="+mj-ea"/>
              </a:rPr>
              <a:t>結束時間</a:t>
            </a:r>
            <a:endParaRPr lang="en-US" altLang="zh-TW" sz="2600" dirty="0">
              <a:latin typeface="+mj-ea"/>
              <a:ea typeface="+mj-ea"/>
            </a:endParaRPr>
          </a:p>
          <a:p>
            <a:r>
              <a:rPr lang="zh-TW" altLang="en-US" sz="2600" dirty="0">
                <a:latin typeface="+mj-ea"/>
                <a:ea typeface="+mj-ea"/>
              </a:rPr>
              <a:t>記錄中途休息次數</a:t>
            </a:r>
            <a:endParaRPr lang="en-US" altLang="zh-TW" sz="2600" dirty="0">
              <a:latin typeface="+mj-ea"/>
              <a:ea typeface="+mj-ea"/>
            </a:endParaRPr>
          </a:p>
          <a:p>
            <a:r>
              <a:rPr lang="zh-TW" altLang="en-US" sz="2600" dirty="0">
                <a:latin typeface="+mj-ea"/>
                <a:ea typeface="+mj-ea"/>
              </a:rPr>
              <a:t>記錄總休息時間</a:t>
            </a:r>
            <a:endParaRPr lang="en-US" altLang="zh-TW" sz="2600" dirty="0">
              <a:latin typeface="+mj-ea"/>
              <a:ea typeface="+mj-ea"/>
            </a:endParaRPr>
          </a:p>
          <a:p>
            <a:r>
              <a:rPr lang="zh-TW" altLang="en-US" sz="2600" dirty="0">
                <a:latin typeface="+mj-ea"/>
                <a:ea typeface="+mj-ea"/>
              </a:rPr>
              <a:t>記錄總讀書時間</a:t>
            </a:r>
            <a:endParaRPr lang="en-US" altLang="zh-TW" sz="2600" dirty="0">
              <a:latin typeface="+mj-ea"/>
              <a:ea typeface="+mj-ea"/>
            </a:endParaRPr>
          </a:p>
          <a:p>
            <a:r>
              <a:rPr lang="zh-TW" altLang="en-US" sz="2600" dirty="0">
                <a:latin typeface="+mj-ea"/>
                <a:ea typeface="+mj-ea"/>
              </a:rPr>
              <a:t>總讀書效率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3" y="476673"/>
            <a:ext cx="648072" cy="64807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7E0E8B5-4A76-4C14-ADED-C1471A58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2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8639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2015F-9258-4254-9DFA-A2AF85DE6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>
                <a:latin typeface="+mj-ea"/>
              </a:rPr>
              <a:t>有關按鈕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CCD6C9-E733-43F2-BDDB-093EFF9EF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63803"/>
            <a:ext cx="7632848" cy="4968552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2800" b="1" dirty="0">
                <a:solidFill>
                  <a:srgbClr val="FFC000"/>
                </a:solidFill>
                <a:latin typeface="+mj-ea"/>
                <a:ea typeface="+mj-ea"/>
              </a:rPr>
              <a:t>開始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記錄開始讀書的時間。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b="1" dirty="0">
                <a:solidFill>
                  <a:srgbClr val="0070C0"/>
                </a:solidFill>
                <a:latin typeface="+mj-ea"/>
                <a:ea typeface="+mj-ea"/>
              </a:rPr>
              <a:t>暫停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開始休息。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繼續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結束休息。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solidFill>
                  <a:srgbClr val="FF0000"/>
                </a:solidFill>
                <a:latin typeface="+mj-ea"/>
                <a:ea typeface="+mj-ea"/>
              </a:rPr>
              <a:t>結束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記錄結束讀書的時間。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重置</a:t>
            </a:r>
            <a:r>
              <a:rPr lang="zh-TW" altLang="en-US" sz="2800" dirty="0">
                <a:latin typeface="+mj-ea"/>
                <a:ea typeface="+mj-ea"/>
              </a:rPr>
              <a:t> 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 重新開始新的讀書記錄。</a:t>
            </a:r>
            <a:endParaRPr lang="en-US" altLang="zh-TW" sz="28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800" dirty="0">
                <a:latin typeface="+mj-ea"/>
                <a:ea typeface="+mj-ea"/>
              </a:rPr>
              <a:t>以上一旦按下皆不可再按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暫停、繼續為三次以上不可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  <a:r>
              <a:rPr lang="zh-TW" altLang="en-US" sz="2800" dirty="0">
                <a:latin typeface="+mj-ea"/>
                <a:ea typeface="+mj-ea"/>
              </a:rPr>
              <a:t>，除非按重置。</a:t>
            </a: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703EF7D-1F7C-42F8-BC68-0431F474826C}"/>
              </a:ext>
            </a:extLst>
          </p:cNvPr>
          <p:cNvSpPr/>
          <p:nvPr/>
        </p:nvSpPr>
        <p:spPr>
          <a:xfrm>
            <a:off x="1504298" y="2209149"/>
            <a:ext cx="72008" cy="288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2D54C38-0FC3-48DE-9BF9-55CF42703D68}"/>
              </a:ext>
            </a:extLst>
          </p:cNvPr>
          <p:cNvSpPr/>
          <p:nvPr/>
        </p:nvSpPr>
        <p:spPr>
          <a:xfrm>
            <a:off x="1511660" y="3040220"/>
            <a:ext cx="72008" cy="288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F569CEAB-3692-4468-B786-59C809C69B6D}"/>
              </a:ext>
            </a:extLst>
          </p:cNvPr>
          <p:cNvSpPr/>
          <p:nvPr/>
        </p:nvSpPr>
        <p:spPr>
          <a:xfrm>
            <a:off x="1511660" y="3958045"/>
            <a:ext cx="72008" cy="288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下 9">
            <a:extLst>
              <a:ext uri="{FF2B5EF4-FFF2-40B4-BE49-F238E27FC236}">
                <a16:creationId xmlns:a16="http://schemas.microsoft.com/office/drawing/2014/main" id="{CC429C2D-1F85-4D5A-A966-5162D1998CD9}"/>
              </a:ext>
            </a:extLst>
          </p:cNvPr>
          <p:cNvSpPr/>
          <p:nvPr/>
        </p:nvSpPr>
        <p:spPr>
          <a:xfrm>
            <a:off x="1511660" y="4789116"/>
            <a:ext cx="72008" cy="28803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05B4FDD9-317E-4862-8609-E75F3610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3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78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j-ea"/>
              </a:rPr>
              <a:t>偵測目前時間，記錄開始、結束時間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latin typeface="+mj-ea"/>
                <a:ea typeface="+mj-ea"/>
              </a:rPr>
              <a:t>標示目前的時間，當按下開始時，會記錄「開始讀書時間」；按下結束時，會記錄「結束讀書時間」。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0D57A3-BA9E-4346-A9A8-720EA1D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4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331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j-ea"/>
              </a:rPr>
              <a:t>記錄中途休息次數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00808"/>
            <a:ext cx="8003232" cy="4536504"/>
          </a:xfrm>
        </p:spPr>
        <p:txBody>
          <a:bodyPr>
            <a:normAutofit/>
          </a:bodyPr>
          <a:lstStyle/>
          <a:p>
            <a:r>
              <a:rPr lang="zh-TW" altLang="en-US" sz="2800" b="1" dirty="0">
                <a:latin typeface="+mj-ea"/>
                <a:ea typeface="+mj-ea"/>
              </a:rPr>
              <a:t>暫停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當需要休息時即可按下，每次休息時間不限，但休息次數不可大於三次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暫停按鈕會鎖住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  <a:r>
              <a:rPr lang="zh-TW" altLang="en-US" sz="2800" dirty="0">
                <a:latin typeface="+mj-ea"/>
                <a:ea typeface="+mj-ea"/>
              </a:rPr>
              <a:t>，以增進讀書效率。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b="1" dirty="0">
                <a:latin typeface="+mj-ea"/>
                <a:ea typeface="+mj-ea"/>
              </a:rPr>
              <a:t>繼續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休息結束時按下，若暫停的次數大於三次時也會鎖上。</a:t>
            </a:r>
            <a:endParaRPr lang="en-US" altLang="zh-TW" sz="2800" dirty="0">
              <a:latin typeface="+mj-ea"/>
              <a:ea typeface="+mj-ea"/>
            </a:endParaRPr>
          </a:p>
          <a:p>
            <a:endParaRPr lang="en-US" altLang="zh-TW" sz="2800" dirty="0">
              <a:latin typeface="+mj-ea"/>
              <a:ea typeface="+mj-ea"/>
            </a:endParaRPr>
          </a:p>
          <a:p>
            <a:r>
              <a:rPr lang="zh-TW" altLang="en-US" sz="2800" b="1" dirty="0">
                <a:latin typeface="+mj-ea"/>
                <a:ea typeface="+mj-ea"/>
              </a:rPr>
              <a:t>效率警告</a:t>
            </a:r>
            <a:r>
              <a:rPr lang="en-US" altLang="zh-TW" sz="2800" dirty="0">
                <a:latin typeface="+mj-ea"/>
                <a:ea typeface="+mj-ea"/>
              </a:rPr>
              <a:t>:</a:t>
            </a:r>
            <a:r>
              <a:rPr lang="zh-TW" altLang="en-US" sz="2800" dirty="0">
                <a:latin typeface="+mj-ea"/>
                <a:ea typeface="+mj-ea"/>
              </a:rPr>
              <a:t>為了增進讀書效率，休息次數大於三次即不可再休息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每休息一次皆會警告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  <a:r>
              <a:rPr lang="zh-TW" altLang="en-US" sz="2800" dirty="0">
                <a:latin typeface="+mj-ea"/>
                <a:ea typeface="+mj-ea"/>
              </a:rPr>
              <a:t>。</a:t>
            </a:r>
            <a:endParaRPr lang="en-US" altLang="zh-TW" sz="28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54766"/>
            <a:ext cx="936104" cy="936104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999378-F15E-4098-A20A-7C79B6E8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5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9646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j-ea"/>
              </a:rPr>
              <a:t>記錄總休息時間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9942" y="1844824"/>
            <a:ext cx="800323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/>
              <a:t>記錄每次按下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800" dirty="0">
                <a:latin typeface="+mj-ea"/>
                <a:ea typeface="+mj-ea"/>
              </a:rPr>
              <a:t>暫停鍵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2800" dirty="0">
                <a:latin typeface="+mj-ea"/>
                <a:ea typeface="+mj-ea"/>
              </a:rPr>
              <a:t>和「繼續鍵」的間隔時間，以檢視自己的讀書效率。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04664"/>
            <a:ext cx="895012" cy="895012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C30534-2D29-47B0-B4FB-ABBF503C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6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0854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>
                <a:latin typeface="+mj-ea"/>
              </a:rPr>
              <a:t>記錄總讀書時間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8396" y="1844824"/>
            <a:ext cx="7787208" cy="4525963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800" dirty="0"/>
              <a:t>記錄每次按下「開始鍵」和「結束鍵」的間隔時間，扣除休息時間，計算總讀書時間。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20688"/>
            <a:ext cx="723519" cy="723519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31BCCB-BA22-4BB1-BA70-75B22CEF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7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4402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E41567-0AAA-43AE-A4FB-32AC097C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>
                <a:latin typeface="+mj-ea"/>
              </a:rPr>
              <a:t>總讀書效率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7D7F5F-131B-458A-8673-3DFEABA29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400" y="1628800"/>
            <a:ext cx="7715200" cy="442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rgbClr val="FF0000"/>
                </a:solidFill>
              </a:rPr>
              <a:t>效率</a:t>
            </a: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zh-TW" altLang="en-US" sz="2800" dirty="0">
                <a:solidFill>
                  <a:srgbClr val="FF0000"/>
                </a:solidFill>
              </a:rPr>
              <a:t>讀書總時間</a:t>
            </a:r>
            <a:r>
              <a:rPr lang="en-US" altLang="zh-TW" sz="2800" dirty="0">
                <a:solidFill>
                  <a:srgbClr val="FF0000"/>
                </a:solidFill>
              </a:rPr>
              <a:t>/</a:t>
            </a:r>
            <a:r>
              <a:rPr lang="zh-TW" altLang="en-US" sz="2800" dirty="0">
                <a:solidFill>
                  <a:srgbClr val="FF0000"/>
                </a:solidFill>
              </a:rPr>
              <a:t>休息總時間*</a:t>
            </a:r>
            <a:r>
              <a:rPr lang="en-US" altLang="zh-TW" sz="2800" dirty="0">
                <a:solidFill>
                  <a:srgbClr val="FF0000"/>
                </a:solidFill>
              </a:rPr>
              <a:t>100%(</a:t>
            </a:r>
            <a:r>
              <a:rPr lang="zh-TW" altLang="en-US" sz="2800" dirty="0">
                <a:solidFill>
                  <a:srgbClr val="FF0000"/>
                </a:solidFill>
              </a:rPr>
              <a:t>四捨五入</a:t>
            </a:r>
            <a:r>
              <a:rPr lang="en-US" altLang="zh-TW" sz="2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2800" dirty="0"/>
              <a:t>(</a:t>
            </a:r>
            <a:r>
              <a:rPr lang="zh-TW" altLang="en-US" sz="2800" dirty="0"/>
              <a:t>休息總時長</a:t>
            </a:r>
            <a:r>
              <a:rPr lang="en-US" altLang="zh-TW" sz="2800" dirty="0"/>
              <a:t>=0</a:t>
            </a:r>
            <a:r>
              <a:rPr lang="zh-TW" altLang="en-US" sz="2800" dirty="0"/>
              <a:t>，讀書總時間</a:t>
            </a:r>
            <a:r>
              <a:rPr lang="en-US" altLang="zh-TW" sz="2800" dirty="0"/>
              <a:t>&gt;0 : </a:t>
            </a:r>
            <a:r>
              <a:rPr lang="zh-TW" altLang="en-US" sz="2800" dirty="0"/>
              <a:t>效率為</a:t>
            </a:r>
            <a:r>
              <a:rPr lang="en-US" altLang="zh-TW" sz="2800" dirty="0"/>
              <a:t>100%)</a:t>
            </a:r>
          </a:p>
          <a:p>
            <a:pPr marL="0" indent="0">
              <a:buNone/>
            </a:pPr>
            <a:r>
              <a:rPr lang="zh-TW" altLang="en-US" sz="2800" dirty="0"/>
              <a:t>效率</a:t>
            </a:r>
            <a:r>
              <a:rPr lang="en-US" altLang="zh-TW" sz="2800" dirty="0"/>
              <a:t>&gt;50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印出</a:t>
            </a:r>
            <a:r>
              <a:rPr lang="en-US" altLang="zh-TW" sz="2800" dirty="0"/>
              <a:t>“</a:t>
            </a:r>
            <a:r>
              <a:rPr lang="zh-TW" altLang="en-US" sz="2800" dirty="0"/>
              <a:t>效率高</a:t>
            </a:r>
            <a:r>
              <a:rPr lang="en-US" altLang="zh-TW" sz="2800" dirty="0"/>
              <a:t>!”</a:t>
            </a:r>
          </a:p>
          <a:p>
            <a:pPr marL="0" indent="0">
              <a:buNone/>
            </a:pPr>
            <a:r>
              <a:rPr lang="zh-TW" altLang="en-US" sz="2800" dirty="0"/>
              <a:t>效率</a:t>
            </a:r>
            <a:r>
              <a:rPr lang="en-US" altLang="zh-TW" sz="2800" dirty="0"/>
              <a:t>&lt;=50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印出</a:t>
            </a:r>
            <a:r>
              <a:rPr lang="en-US" altLang="zh-TW" sz="2800" dirty="0"/>
              <a:t>“</a:t>
            </a:r>
            <a:r>
              <a:rPr lang="zh-TW" altLang="en-US" sz="2800" dirty="0"/>
              <a:t>效率低，請加油</a:t>
            </a:r>
            <a:r>
              <a:rPr lang="en-US" altLang="zh-TW" sz="2800" dirty="0"/>
              <a:t>!”</a:t>
            </a:r>
          </a:p>
          <a:p>
            <a:pPr marL="0" indent="0">
              <a:buNone/>
            </a:pPr>
            <a:endParaRPr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71E0E7-C00D-4C7E-A66A-5A0DCEE2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27E17-7E0A-4947-80AA-2AD064C329FA}" type="slidenum">
              <a:rPr lang="zh-TW" altLang="en-US" sz="1800" smtClean="0"/>
              <a:t>8</a:t>
            </a:fld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79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346</Words>
  <Application>Microsoft Office PowerPoint</Application>
  <PresentationFormat>如螢幕大小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Office 佈景主題</vt:lpstr>
      <vt:lpstr>讀書計時器</vt:lpstr>
      <vt:lpstr>功能</vt:lpstr>
      <vt:lpstr>有關按鈕</vt:lpstr>
      <vt:lpstr>偵測目前時間，記錄開始、結束時間</vt:lpstr>
      <vt:lpstr>記錄中途休息次數</vt:lpstr>
      <vt:lpstr>記錄總休息時間</vt:lpstr>
      <vt:lpstr>記錄總讀書時間</vt:lpstr>
      <vt:lpstr>總讀書效率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讀書計時器</dc:title>
  <dc:creator>asus</dc:creator>
  <cp:lastModifiedBy>琬婷 羅</cp:lastModifiedBy>
  <cp:revision>7</cp:revision>
  <dcterms:created xsi:type="dcterms:W3CDTF">2021-12-19T09:22:08Z</dcterms:created>
  <dcterms:modified xsi:type="dcterms:W3CDTF">2021-12-20T13:10:17Z</dcterms:modified>
</cp:coreProperties>
</file>