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0" r:id="rId7"/>
    <p:sldId id="261" r:id="rId8"/>
    <p:sldId id="282" r:id="rId9"/>
    <p:sldId id="283" r:id="rId10"/>
    <p:sldId id="262" r:id="rId11"/>
    <p:sldId id="281" r:id="rId12"/>
    <p:sldId id="285" r:id="rId13"/>
    <p:sldId id="287" r:id="rId14"/>
    <p:sldId id="279" r:id="rId15"/>
    <p:sldId id="284" r:id="rId16"/>
    <p:sldId id="271" r:id="rId17"/>
  </p:sldIdLst>
  <p:sldSz cx="12192000" cy="6858000"/>
  <p:notesSz cx="9926638" cy="6797675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39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09" userDrawn="1">
          <p15:clr>
            <a:srgbClr val="A4A3A4"/>
          </p15:clr>
        </p15:guide>
        <p15:guide id="8" pos="363" userDrawn="1">
          <p15:clr>
            <a:srgbClr val="A4A3A4"/>
          </p15:clr>
        </p15:guide>
        <p15:guide id="9" pos="4415" userDrawn="1">
          <p15:clr>
            <a:srgbClr val="A4A3A4"/>
          </p15:clr>
        </p15:guide>
        <p15:guide id="10" orient="horz" pos="2636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orient="horz" pos="970" userDrawn="1">
          <p15:clr>
            <a:srgbClr val="A4A3A4"/>
          </p15:clr>
        </p15:guide>
        <p15:guide id="13" pos="635" userDrawn="1">
          <p15:clr>
            <a:srgbClr val="A4A3A4"/>
          </p15:clr>
        </p15:guide>
        <p15:guide id="14" pos="7015" userDrawn="1">
          <p15:clr>
            <a:srgbClr val="A4A3A4"/>
          </p15:clr>
        </p15:guide>
        <p15:guide id="15" orient="horz" pos="3929" userDrawn="1">
          <p15:clr>
            <a:srgbClr val="A4A3A4"/>
          </p15:clr>
        </p15:guide>
        <p15:guide id="16" orient="horz" pos="3725" userDrawn="1">
          <p15:clr>
            <a:srgbClr val="A4A3A4"/>
          </p15:clr>
        </p15:guide>
        <p15:guide id="17" orient="horz" pos="17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312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7" autoAdjust="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>
        <p:guide orient="horz" pos="2500"/>
        <p:guide pos="211"/>
        <p:guide pos="7439"/>
        <p:guide orient="horz" pos="845"/>
        <p:guide orient="horz" pos="4088"/>
        <p:guide pos="3809"/>
        <p:guide pos="363"/>
        <p:guide pos="4415"/>
        <p:guide orient="horz" pos="2636"/>
        <p:guide orient="horz" pos="1344"/>
        <p:guide orient="horz" pos="970"/>
        <p:guide pos="635"/>
        <p:guide pos="7015"/>
        <p:guide orient="horz" pos="3929"/>
        <p:guide orient="horz" pos="3725"/>
        <p:guide orient="horz" pos="1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444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108" y="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2FBD-A0F6-B644-9B0E-1CB39588155E}" type="datetime1">
              <a:rPr lang="es-ES" smtClean="0"/>
              <a:t>27/06/2019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/>
              <a:t>teat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089A-F7B6-6C47-B521-6979F776A2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24003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B410D-DAFB-1A47-BBA2-28B2B71F9E6A}" type="datetime1">
              <a:rPr lang="es-ES" smtClean="0"/>
              <a:t>27/06/2019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/>
              <a:t>teat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B55D-5396-024B-8341-E9C3072A13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73722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o-RO"/>
              <a:t>teat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79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o-RO"/>
              <a:t>teat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74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o-RO"/>
              <a:t>teat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73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o-RO"/>
              <a:t>teat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0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61621" y="3507146"/>
            <a:ext cx="11324627" cy="4999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dirty="0"/>
              <a:t>Haga clic para insertar subtítulo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2" hasCustomPrompt="1"/>
          </p:nvPr>
        </p:nvSpPr>
        <p:spPr>
          <a:xfrm>
            <a:off x="460972" y="2691472"/>
            <a:ext cx="11324627" cy="81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5400" b="1" baseline="0">
                <a:solidFill>
                  <a:srgbClr val="E42312"/>
                </a:solidFill>
              </a:defRPr>
            </a:lvl1pPr>
            <a:lvl2pPr>
              <a:defRPr sz="5400" b="1">
                <a:solidFill>
                  <a:srgbClr val="E42312"/>
                </a:solidFill>
              </a:defRPr>
            </a:lvl2pPr>
            <a:lvl3pPr>
              <a:defRPr sz="5400" b="1">
                <a:solidFill>
                  <a:srgbClr val="E42312"/>
                </a:solidFill>
              </a:defRPr>
            </a:lvl3pPr>
            <a:lvl4pPr>
              <a:defRPr sz="5400" b="1">
                <a:solidFill>
                  <a:srgbClr val="E42312"/>
                </a:solidFill>
              </a:defRPr>
            </a:lvl4pPr>
            <a:lvl5pPr>
              <a:defRPr sz="5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" noProof="0" dirty="0"/>
              <a:t>Insertar título</a:t>
            </a:r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13" hasCustomPrompt="1"/>
          </p:nvPr>
        </p:nvSpPr>
        <p:spPr>
          <a:xfrm>
            <a:off x="552503" y="5576048"/>
            <a:ext cx="5732664" cy="71311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s-ES" noProof="0" dirty="0"/>
              <a:t>Responsable del documento</a:t>
            </a:r>
            <a:br>
              <a:rPr lang="es-ES" noProof="0" dirty="0"/>
            </a:br>
            <a:r>
              <a:rPr lang="es-ES" noProof="0" dirty="0"/>
              <a:t>Lugar, Fecha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2"/>
          </p:nvPr>
        </p:nvSpPr>
        <p:spPr>
          <a:xfrm>
            <a:off x="551485" y="6490955"/>
            <a:ext cx="2743200" cy="144000"/>
          </a:xfrm>
          <a:prstGeom prst="rect">
            <a:avLst/>
          </a:prstGeom>
        </p:spPr>
        <p:txBody>
          <a:bodyPr vert="horz" lIns="90000" tIns="0" rIns="90000" bIns="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noProof="0">
                <a:cs typeface="Calibri"/>
              </a:rPr>
              <a:t>NexTReT</a:t>
            </a:r>
            <a:endParaRPr lang="es-ES" noProof="0" dirty="0">
              <a:cs typeface="Calibri"/>
            </a:endParaRPr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53924" y="6331940"/>
            <a:ext cx="4114800" cy="144000"/>
          </a:xfrm>
          <a:prstGeom prst="rect">
            <a:avLst/>
          </a:prstGeom>
        </p:spPr>
        <p:txBody>
          <a:bodyPr vert="horz" lIns="90000" tIns="0" rIns="90000" bIns="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noProof="0">
                <a:cs typeface="Calibri"/>
              </a:rPr>
              <a:t>(FR-OPER-51) KickOff ES</a:t>
            </a:r>
            <a:endParaRPr lang="es-ES" noProof="0" dirty="0">
              <a:cs typeface="Calibri"/>
            </a:endParaRPr>
          </a:p>
        </p:txBody>
      </p:sp>
      <p:sp>
        <p:nvSpPr>
          <p:cNvPr id="2" name="Rectángulo 1"/>
          <p:cNvSpPr/>
          <p:nvPr userDrawn="1"/>
        </p:nvSpPr>
        <p:spPr>
          <a:xfrm>
            <a:off x="11505704" y="219445"/>
            <a:ext cx="385915" cy="244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noProof="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00" y="262800"/>
            <a:ext cx="3995936" cy="3962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0" y="262800"/>
            <a:ext cx="2084400" cy="71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2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2" y="1535914"/>
            <a:ext cx="5579784" cy="4916652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 sz="2000" baseline="0"/>
            </a:lvl1pPr>
            <a:lvl2pPr marL="7429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16573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1145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  <a:lvl6pPr algn="l">
              <a:buClr>
                <a:schemeClr val="accent2"/>
              </a:buClr>
              <a:defRPr sz="1800"/>
            </a:lvl6pPr>
            <a:lvl7pPr>
              <a:defRPr sz="2000"/>
            </a:lvl7pPr>
            <a:lvl8pPr>
              <a:defRPr/>
            </a:lvl8pPr>
          </a:lstStyle>
          <a:p>
            <a:pPr lvl="0"/>
            <a:r>
              <a:rPr lang="es-ES" noProof="0" dirty="0"/>
              <a:t>Inserte un texto de gran longitud, tiene dos columnas para hacerlo.</a:t>
            </a:r>
          </a:p>
          <a:p>
            <a:pPr lvl="1"/>
            <a:r>
              <a:rPr lang="es-ES" noProof="0" dirty="0"/>
              <a:t>Nivel 2</a:t>
            </a:r>
          </a:p>
          <a:p>
            <a:pPr lvl="2"/>
            <a:r>
              <a:rPr lang="es-ES" noProof="0" dirty="0"/>
              <a:t>Nivel 3</a:t>
            </a:r>
          </a:p>
          <a:p>
            <a:pPr lvl="3"/>
            <a:r>
              <a:rPr lang="es-ES" noProof="0" dirty="0"/>
              <a:t>Nivel 4</a:t>
            </a:r>
          </a:p>
          <a:p>
            <a:pPr lvl="4"/>
            <a:r>
              <a:rPr lang="es-ES" noProof="0" dirty="0"/>
              <a:t>Nivel 5</a:t>
            </a:r>
          </a:p>
          <a:p>
            <a:pPr lvl="5"/>
            <a:r>
              <a:rPr lang="es-ES" noProof="0" dirty="0"/>
              <a:t>Nivel 6</a:t>
            </a:r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373665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 userDrawn="1"/>
        </p:nvCxnSpPr>
        <p:spPr>
          <a:xfrm>
            <a:off x="6197784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6183036" y="1535914"/>
            <a:ext cx="5579784" cy="4916652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Font typeface="Wingdings" charset="2"/>
              <a:buNone/>
              <a:defRPr sz="2000"/>
            </a:lvl1pPr>
            <a:lvl2pPr marL="742950" indent="-285750" algn="l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1200150" indent="-285750" algn="l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1657350" indent="-285750" algn="l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114550" indent="-285750" algn="l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  <a:lvl6pPr marL="2514600" indent="-228600" algn="l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6pPr>
            <a:lvl7pPr marL="2971800" indent="-228600">
              <a:spcBef>
                <a:spcPts val="600"/>
              </a:spcBef>
              <a:buFont typeface="Wingdings" panose="05000000000000000000" pitchFamily="2" charset="2"/>
              <a:buChar char="§"/>
              <a:defRPr sz="2000"/>
            </a:lvl7pPr>
          </a:lstStyle>
          <a:p>
            <a:pPr lvl="0"/>
            <a:r>
              <a:rPr lang="es-ES" noProof="0" dirty="0"/>
              <a:t>Inserte un texto de gran longitud, tiene dos columnas para hacerlo.</a:t>
            </a:r>
          </a:p>
          <a:p>
            <a:pPr lvl="1"/>
            <a:r>
              <a:rPr lang="es-ES" noProof="0" dirty="0"/>
              <a:t>Nivel 2</a:t>
            </a:r>
          </a:p>
          <a:p>
            <a:pPr lvl="2"/>
            <a:r>
              <a:rPr lang="es-ES" noProof="0" dirty="0"/>
              <a:t>Nivel 3</a:t>
            </a:r>
          </a:p>
          <a:p>
            <a:pPr lvl="3"/>
            <a:r>
              <a:rPr lang="es-ES" noProof="0" dirty="0"/>
              <a:t>Nivel 4</a:t>
            </a:r>
          </a:p>
          <a:p>
            <a:pPr lvl="4"/>
            <a:r>
              <a:rPr lang="es-ES" noProof="0" dirty="0"/>
              <a:t>Nivel 5</a:t>
            </a:r>
          </a:p>
          <a:p>
            <a:pPr lvl="5"/>
            <a:r>
              <a:rPr lang="es-ES" noProof="0" dirty="0"/>
              <a:t>Nivel 6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7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gráfico, Gra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2" y="1544495"/>
            <a:ext cx="5579784" cy="491665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48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4800" baseline="0"/>
            </a:lvl1pPr>
            <a:lvl2pPr marL="981075" indent="-685800" algn="l">
              <a:buClr>
                <a:schemeClr val="accent2"/>
              </a:buClr>
              <a:buFont typeface="Wingdings" panose="05000000000000000000" pitchFamily="2" charset="2"/>
              <a:buChar char="§"/>
              <a:defRPr sz="4000" baseline="0"/>
            </a:lvl2pPr>
            <a:lvl3pPr marL="1431925" indent="-685800" algn="l">
              <a:buClr>
                <a:schemeClr val="accent2"/>
              </a:buClr>
              <a:buFont typeface="Wingdings" panose="05000000000000000000" pitchFamily="2" charset="2"/>
              <a:buChar char="§"/>
              <a:defRPr sz="3600" baseline="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Inserte un gran destacado, acompañado de una imagen.</a:t>
            </a:r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373665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 userDrawn="1"/>
        </p:nvCxnSpPr>
        <p:spPr>
          <a:xfrm>
            <a:off x="6197784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6197600" y="1544639"/>
            <a:ext cx="5606400" cy="4916487"/>
          </a:xfrm>
        </p:spPr>
        <p:txBody>
          <a:bodyPr/>
          <a:lstStyle>
            <a:lvl1pPr>
              <a:defRPr sz="4000" baseline="0">
                <a:solidFill>
                  <a:srgbClr val="B1B1B1"/>
                </a:solidFill>
              </a:defRPr>
            </a:lvl1pPr>
          </a:lstStyle>
          <a:p>
            <a:pPr lvl="0"/>
            <a:r>
              <a:rPr lang="es-ES" noProof="0" dirty="0"/>
              <a:t>Haga clic en el icono para insertar un objeto.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7526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gráfico, Texto pequeñ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2" y="1544495"/>
            <a:ext cx="5579784" cy="4916652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2000" baseline="0"/>
            </a:lvl1pPr>
            <a:lvl2pPr marL="715963" indent="-258763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1166813" indent="-252413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1616075" indent="-244475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066925" indent="-238125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s-ES" noProof="0" dirty="0"/>
              <a:t>Inserte un texto de gran longitud, acompañado de una imagen.</a:t>
            </a:r>
          </a:p>
          <a:p>
            <a:pPr lvl="1"/>
            <a:r>
              <a:rPr lang="es-ES" noProof="0" dirty="0"/>
              <a:t>Nivel 2</a:t>
            </a:r>
          </a:p>
          <a:p>
            <a:pPr lvl="2"/>
            <a:r>
              <a:rPr lang="es-ES" noProof="0" dirty="0"/>
              <a:t>Nivel 3</a:t>
            </a:r>
          </a:p>
          <a:p>
            <a:pPr lvl="3"/>
            <a:r>
              <a:rPr lang="es-ES" noProof="0" dirty="0"/>
              <a:t>Nivel 4</a:t>
            </a:r>
          </a:p>
          <a:p>
            <a:pPr lvl="4"/>
            <a:r>
              <a:rPr lang="es-ES" noProof="0" dirty="0"/>
              <a:t>Nivel 5</a:t>
            </a:r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373665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 userDrawn="1"/>
        </p:nvCxnSpPr>
        <p:spPr>
          <a:xfrm>
            <a:off x="6197784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6197601" y="1544639"/>
            <a:ext cx="5611284" cy="4916487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B1B1B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s-ES" noProof="0" dirty="0"/>
              <a:t>Haga clic en el icono para insertar un objeto.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11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 e imag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2" y="1535915"/>
            <a:ext cx="11403904" cy="130424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48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4800"/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Inserte gran destacado de dos líneas de longitud.</a:t>
            </a:r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373666" y="1333648"/>
            <a:ext cx="11430289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 hasCustomPrompt="1"/>
          </p:nvPr>
        </p:nvSpPr>
        <p:spPr>
          <a:xfrm>
            <a:off x="398400" y="2926800"/>
            <a:ext cx="11404800" cy="3528000"/>
          </a:xfrm>
        </p:spPr>
        <p:txBody>
          <a:bodyPr/>
          <a:lstStyle>
            <a:lvl1pPr>
              <a:defRPr baseline="0">
                <a:solidFill>
                  <a:srgbClr val="B1B1B1"/>
                </a:solidFill>
              </a:defRPr>
            </a:lvl1pPr>
            <a:lvl2pPr>
              <a:defRPr>
                <a:solidFill>
                  <a:srgbClr val="B1B1B1"/>
                </a:solidFill>
              </a:defRPr>
            </a:lvl2pPr>
            <a:lvl3pPr>
              <a:defRPr>
                <a:solidFill>
                  <a:srgbClr val="B1B1B1"/>
                </a:solidFill>
              </a:defRPr>
            </a:lvl3pPr>
            <a:lvl4pPr>
              <a:defRPr>
                <a:solidFill>
                  <a:srgbClr val="B1B1B1"/>
                </a:solidFill>
              </a:defRPr>
            </a:lvl4pPr>
            <a:lvl5pPr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s-ES" noProof="0" dirty="0"/>
              <a:t>Haga clic en el icono para insertar un objeto.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502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 userDrawn="1"/>
        </p:nvCxnSpPr>
        <p:spPr>
          <a:xfrm>
            <a:off x="8319212" y="1333648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 userDrawn="1"/>
        </p:nvCxnSpPr>
        <p:spPr>
          <a:xfrm>
            <a:off x="373666" y="1333648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 userDrawn="1"/>
        </p:nvCxnSpPr>
        <p:spPr>
          <a:xfrm>
            <a:off x="4395126" y="1333648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398628" y="886122"/>
            <a:ext cx="3408891" cy="277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noProof="0" dirty="0"/>
              <a:t>Inserte título</a:t>
            </a:r>
          </a:p>
        </p:txBody>
      </p:sp>
      <p:sp>
        <p:nvSpPr>
          <p:cNvPr id="13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8319211" y="883852"/>
            <a:ext cx="3408891" cy="277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noProof="0" dirty="0"/>
              <a:t>Inserte título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3" y="1535914"/>
            <a:ext cx="3386007" cy="4916652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200"/>
              </a:spcBef>
              <a:buClr>
                <a:srgbClr val="FF0000"/>
              </a:buClr>
              <a:buFont typeface="Wingdings" charset="2"/>
              <a:buNone/>
              <a:defRPr sz="2000" baseline="0"/>
            </a:lvl1pPr>
            <a:lvl2pPr marL="477837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808038" indent="-344488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1073150" indent="-244475" algn="l" defTabSz="536575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1338263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38263" algn="l"/>
              </a:tabLst>
              <a:defRPr sz="1800"/>
            </a:lvl5pPr>
          </a:lstStyle>
          <a:p>
            <a:pPr lvl="0"/>
            <a:r>
              <a:rPr lang="es-ES" noProof="0" dirty="0"/>
              <a:t>Inserte un texto de gran longitud, tiene tres columnas para hacerlo.</a:t>
            </a:r>
          </a:p>
          <a:p>
            <a:pPr lvl="0"/>
            <a:r>
              <a:rPr lang="es-ES" noProof="0" dirty="0"/>
              <a:t>Más </a:t>
            </a:r>
            <a:r>
              <a:rPr lang="es-ES" noProof="0" dirty="0" err="1"/>
              <a:t>info</a:t>
            </a:r>
            <a:endParaRPr lang="es-ES" noProof="0" dirty="0"/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  <a:p>
            <a:pPr lvl="4"/>
            <a:r>
              <a:rPr lang="es-ES" noProof="0" dirty="0"/>
              <a:t>Nivel 4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>
          <a:xfrm>
            <a:off x="379200" y="885601"/>
            <a:ext cx="3408000" cy="277815"/>
          </a:xfrm>
        </p:spPr>
        <p:txBody>
          <a:bodyPr/>
          <a:lstStyle>
            <a:lvl1pPr>
              <a:defRPr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17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8318401" y="1533600"/>
            <a:ext cx="3386007" cy="4916652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200"/>
              </a:spcBef>
              <a:buClr>
                <a:srgbClr val="FF0000"/>
              </a:buClr>
              <a:buFont typeface="Wingdings" charset="2"/>
              <a:buNone/>
              <a:defRPr sz="2000" baseline="0"/>
            </a:lvl1pPr>
            <a:lvl2pPr marL="477837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808038" indent="-344488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1073150" indent="-244475" algn="l" defTabSz="536575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1338263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38263" algn="l"/>
              </a:tabLst>
              <a:defRPr sz="1800"/>
            </a:lvl5pPr>
          </a:lstStyle>
          <a:p>
            <a:pPr lvl="0"/>
            <a:r>
              <a:rPr lang="es-ES" noProof="0" dirty="0"/>
              <a:t>Inserte un texto de gran longitud, tiene tres columnas para hacerlo.</a:t>
            </a:r>
          </a:p>
          <a:p>
            <a:pPr lvl="0"/>
            <a:r>
              <a:rPr lang="es-ES" noProof="0" dirty="0"/>
              <a:t>Más </a:t>
            </a:r>
            <a:r>
              <a:rPr lang="es-ES" noProof="0" dirty="0" err="1"/>
              <a:t>info</a:t>
            </a:r>
            <a:endParaRPr lang="es-ES" noProof="0" dirty="0"/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  <a:p>
            <a:pPr lvl="4"/>
            <a:r>
              <a:rPr lang="es-ES" noProof="0" dirty="0"/>
              <a:t>Nivel 4</a:t>
            </a:r>
          </a:p>
        </p:txBody>
      </p:sp>
      <p:sp>
        <p:nvSpPr>
          <p:cNvPr id="18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20801" y="1537200"/>
            <a:ext cx="3386007" cy="4916652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200"/>
              </a:spcBef>
              <a:buClr>
                <a:srgbClr val="FF0000"/>
              </a:buClr>
              <a:buFont typeface="Wingdings" charset="2"/>
              <a:buNone/>
              <a:defRPr sz="2000" baseline="0"/>
            </a:lvl1pPr>
            <a:lvl2pPr marL="477837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808038" indent="-344488" algn="l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1073150" indent="-244475" algn="l" defTabSz="536575"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1338263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338263" algn="l"/>
              </a:tabLst>
              <a:defRPr sz="1800"/>
            </a:lvl5pPr>
          </a:lstStyle>
          <a:p>
            <a:pPr lvl="0"/>
            <a:r>
              <a:rPr lang="es-ES" noProof="0" dirty="0"/>
              <a:t>Inserte un texto de gran longitud, tiene tres columnas para hacerlo.</a:t>
            </a:r>
          </a:p>
          <a:p>
            <a:pPr lvl="0"/>
            <a:r>
              <a:rPr lang="es-ES" noProof="0" dirty="0"/>
              <a:t>Más </a:t>
            </a:r>
            <a:r>
              <a:rPr lang="es-ES" noProof="0" dirty="0" err="1"/>
              <a:t>info</a:t>
            </a:r>
            <a:endParaRPr lang="es-ES" noProof="0" dirty="0"/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  <a:p>
            <a:pPr lvl="4"/>
            <a:r>
              <a:rPr lang="es-ES" noProof="0" dirty="0"/>
              <a:t>Nivel 4</a:t>
            </a:r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352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do de proy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cto 16"/>
          <p:cNvCxnSpPr/>
          <p:nvPr userDrawn="1"/>
        </p:nvCxnSpPr>
        <p:spPr>
          <a:xfrm>
            <a:off x="373665" y="1333648"/>
            <a:ext cx="2910680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 userDrawn="1"/>
        </p:nvCxnSpPr>
        <p:spPr>
          <a:xfrm>
            <a:off x="3900076" y="1333648"/>
            <a:ext cx="7910865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106551" y="1448053"/>
            <a:ext cx="4704388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1600" baseline="0"/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3900076" y="1452271"/>
            <a:ext cx="2838776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1600" b="1" baseline="0">
                <a:solidFill>
                  <a:srgbClr val="B1B1B1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Proyecto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373665" y="1452271"/>
            <a:ext cx="2838776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None/>
              <a:tabLst/>
              <a:defRPr sz="1600" b="0" baseline="0">
                <a:solidFill>
                  <a:schemeClr val="accent2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None/>
              <a:tabLst/>
              <a:defRPr/>
            </a:pPr>
            <a:r>
              <a:rPr lang="es-ES" noProof="0" dirty="0"/>
              <a:t>Cliente</a:t>
            </a:r>
          </a:p>
          <a:p>
            <a:pPr lvl="0"/>
            <a:endParaRPr lang="es-ES" noProof="0" dirty="0"/>
          </a:p>
        </p:txBody>
      </p:sp>
      <p:cxnSp>
        <p:nvCxnSpPr>
          <p:cNvPr id="23" name="Conector recto 22"/>
          <p:cNvCxnSpPr/>
          <p:nvPr userDrawn="1"/>
        </p:nvCxnSpPr>
        <p:spPr>
          <a:xfrm>
            <a:off x="373665" y="2538308"/>
            <a:ext cx="2910680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 userDrawn="1"/>
        </p:nvCxnSpPr>
        <p:spPr>
          <a:xfrm>
            <a:off x="3900076" y="2538308"/>
            <a:ext cx="7910865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7106551" y="2652713"/>
            <a:ext cx="4704388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1600" baseline="0"/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3900076" y="2656931"/>
            <a:ext cx="2838776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1600" b="1" baseline="0">
                <a:solidFill>
                  <a:srgbClr val="B1B1B1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Proyecto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373665" y="2656931"/>
            <a:ext cx="2838776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None/>
              <a:tabLst/>
              <a:defRPr sz="1600" b="0" baseline="0">
                <a:solidFill>
                  <a:schemeClr val="accent2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charset="2"/>
              <a:buNone/>
              <a:tabLst/>
              <a:defRPr/>
            </a:pPr>
            <a:r>
              <a:rPr lang="es-ES" noProof="0" dirty="0"/>
              <a:t>Cliente</a:t>
            </a:r>
          </a:p>
          <a:p>
            <a:pPr lvl="0"/>
            <a:endParaRPr lang="es-ES" noProof="0" dirty="0"/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373665" y="3762179"/>
            <a:ext cx="2910680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 userDrawn="1"/>
        </p:nvCxnSpPr>
        <p:spPr>
          <a:xfrm>
            <a:off x="3900076" y="3762179"/>
            <a:ext cx="7910865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7106551" y="3876584"/>
            <a:ext cx="4704388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1600" baseline="0"/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</p:txBody>
      </p:sp>
      <p:sp>
        <p:nvSpPr>
          <p:cNvPr id="31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3900076" y="3880802"/>
            <a:ext cx="2838776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1600" b="1" baseline="0">
                <a:solidFill>
                  <a:srgbClr val="B1B1B1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Proyecto</a:t>
            </a:r>
          </a:p>
        </p:txBody>
      </p:sp>
      <p:sp>
        <p:nvSpPr>
          <p:cNvPr id="32" name="Marcador de texto 4"/>
          <p:cNvSpPr>
            <a:spLocks noGrp="1"/>
          </p:cNvSpPr>
          <p:nvPr>
            <p:ph type="body" sz="quarter" idx="23" hasCustomPrompt="1"/>
          </p:nvPr>
        </p:nvSpPr>
        <p:spPr>
          <a:xfrm>
            <a:off x="373665" y="3880802"/>
            <a:ext cx="2838776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1600" b="0" baseline="0">
                <a:solidFill>
                  <a:schemeClr val="accent2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Cliente</a:t>
            </a:r>
          </a:p>
        </p:txBody>
      </p:sp>
      <p:cxnSp>
        <p:nvCxnSpPr>
          <p:cNvPr id="33" name="Conector recto 32"/>
          <p:cNvCxnSpPr/>
          <p:nvPr userDrawn="1"/>
        </p:nvCxnSpPr>
        <p:spPr>
          <a:xfrm>
            <a:off x="373665" y="5020373"/>
            <a:ext cx="2910680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 userDrawn="1"/>
        </p:nvCxnSpPr>
        <p:spPr>
          <a:xfrm>
            <a:off x="3900076" y="5020373"/>
            <a:ext cx="7910865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arcador de texto 4"/>
          <p:cNvSpPr>
            <a:spLocks noGrp="1"/>
          </p:cNvSpPr>
          <p:nvPr>
            <p:ph type="body" sz="quarter" idx="24" hasCustomPrompt="1"/>
          </p:nvPr>
        </p:nvSpPr>
        <p:spPr>
          <a:xfrm>
            <a:off x="7106551" y="5134778"/>
            <a:ext cx="4704388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1600" baseline="0"/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</p:txBody>
      </p:sp>
      <p:sp>
        <p:nvSpPr>
          <p:cNvPr id="36" name="Marcador de texto 4"/>
          <p:cNvSpPr>
            <a:spLocks noGrp="1"/>
          </p:cNvSpPr>
          <p:nvPr>
            <p:ph type="body" sz="quarter" idx="25" hasCustomPrompt="1"/>
          </p:nvPr>
        </p:nvSpPr>
        <p:spPr>
          <a:xfrm>
            <a:off x="3900076" y="5138996"/>
            <a:ext cx="2838776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1600" b="1" baseline="0">
                <a:solidFill>
                  <a:srgbClr val="B1B1B1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Proyecto</a:t>
            </a:r>
          </a:p>
        </p:txBody>
      </p:sp>
      <p:sp>
        <p:nvSpPr>
          <p:cNvPr id="37" name="Marcador de texto 4"/>
          <p:cNvSpPr>
            <a:spLocks noGrp="1"/>
          </p:cNvSpPr>
          <p:nvPr>
            <p:ph type="body" sz="quarter" idx="26" hasCustomPrompt="1"/>
          </p:nvPr>
        </p:nvSpPr>
        <p:spPr>
          <a:xfrm>
            <a:off x="373665" y="5138996"/>
            <a:ext cx="2838776" cy="1044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Wingdings" charset="2"/>
              <a:buNone/>
              <a:defRPr sz="1600" b="0" baseline="0">
                <a:solidFill>
                  <a:schemeClr val="accent2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Cliente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38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39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939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ios y solu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384175" y="1789201"/>
            <a:ext cx="5602668" cy="196931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ingdings" charset="2"/>
              <a:buNone/>
              <a:defRPr sz="2000" baseline="0"/>
            </a:lvl1pPr>
            <a:lvl2pPr marL="504000" indent="-252000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 baseline="0"/>
            </a:lvl2pPr>
            <a:lvl3pPr marL="808038" indent="-327025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3pPr>
            <a:lvl4pPr marL="10731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  <a:p>
            <a:pPr lvl="2"/>
            <a:endParaRPr lang="es-ES" noProof="0" dirty="0"/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373665" y="1452273"/>
            <a:ext cx="5606171" cy="289578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3200"/>
              </a:spcBef>
              <a:buClr>
                <a:srgbClr val="FF0000"/>
              </a:buClr>
              <a:buFont typeface="Wingdings" charset="2"/>
              <a:buNone/>
              <a:defRPr sz="2000" b="1" baseline="0">
                <a:solidFill>
                  <a:schemeClr val="accent2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Área 1</a:t>
            </a:r>
          </a:p>
        </p:txBody>
      </p:sp>
      <p:cxnSp>
        <p:nvCxnSpPr>
          <p:cNvPr id="38" name="Conector recto 37"/>
          <p:cNvCxnSpPr/>
          <p:nvPr userDrawn="1"/>
        </p:nvCxnSpPr>
        <p:spPr>
          <a:xfrm>
            <a:off x="373665" y="1333648"/>
            <a:ext cx="5606171" cy="0"/>
          </a:xfrm>
          <a:prstGeom prst="line">
            <a:avLst/>
          </a:prstGeom>
          <a:ln w="38100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 userDrawn="1"/>
        </p:nvCxnSpPr>
        <p:spPr>
          <a:xfrm>
            <a:off x="6197784" y="1333648"/>
            <a:ext cx="5606171" cy="0"/>
          </a:xfrm>
          <a:prstGeom prst="line">
            <a:avLst/>
          </a:prstGeom>
          <a:ln w="38100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 userDrawn="1"/>
        </p:nvCxnSpPr>
        <p:spPr>
          <a:xfrm>
            <a:off x="373665" y="3964630"/>
            <a:ext cx="5606171" cy="0"/>
          </a:xfrm>
          <a:prstGeom prst="line">
            <a:avLst/>
          </a:prstGeom>
          <a:ln w="38100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 userDrawn="1"/>
        </p:nvCxnSpPr>
        <p:spPr>
          <a:xfrm>
            <a:off x="6197784" y="3964630"/>
            <a:ext cx="5606171" cy="0"/>
          </a:xfrm>
          <a:prstGeom prst="line">
            <a:avLst/>
          </a:prstGeom>
          <a:ln w="38100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6197784" y="1452273"/>
            <a:ext cx="5606171" cy="289578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3200"/>
              </a:spcBef>
              <a:buClr>
                <a:srgbClr val="FF0000"/>
              </a:buClr>
              <a:buFont typeface="Wingdings" charset="2"/>
              <a:buNone/>
              <a:defRPr sz="2000" b="1" baseline="0">
                <a:solidFill>
                  <a:schemeClr val="accent2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Área 2</a:t>
            </a:r>
          </a:p>
        </p:txBody>
      </p:sp>
      <p:sp>
        <p:nvSpPr>
          <p:cNvPr id="45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370162" y="4084450"/>
            <a:ext cx="5606171" cy="289578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3200"/>
              </a:spcBef>
              <a:buClr>
                <a:srgbClr val="FF0000"/>
              </a:buClr>
              <a:buFont typeface="Wingdings" charset="2"/>
              <a:buNone/>
              <a:defRPr sz="2000" b="1" baseline="0">
                <a:solidFill>
                  <a:schemeClr val="accent2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Área 3</a:t>
            </a:r>
          </a:p>
        </p:txBody>
      </p:sp>
      <p:sp>
        <p:nvSpPr>
          <p:cNvPr id="47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4281" y="4084450"/>
            <a:ext cx="5606171" cy="289578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3200"/>
              </a:spcBef>
              <a:buClr>
                <a:srgbClr val="FF0000"/>
              </a:buClr>
              <a:buFont typeface="Wingdings" charset="2"/>
              <a:buNone/>
              <a:defRPr sz="2000" b="1" baseline="0">
                <a:solidFill>
                  <a:schemeClr val="accent2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Área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23" hasCustomPrompt="1"/>
          </p:nvPr>
        </p:nvSpPr>
        <p:spPr>
          <a:xfrm>
            <a:off x="6208295" y="1789201"/>
            <a:ext cx="5602668" cy="196931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ingdings" charset="2"/>
              <a:buNone/>
              <a:defRPr sz="2000" baseline="0"/>
            </a:lvl1pPr>
            <a:lvl2pPr marL="504000" indent="-252000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 baseline="0"/>
            </a:lvl2pPr>
            <a:lvl3pPr marL="808038" indent="-327025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3pPr>
            <a:lvl4pPr marL="10731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  <a:p>
            <a:pPr lvl="2"/>
            <a:endParaRPr lang="es-ES" noProof="0" dirty="0"/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24" hasCustomPrompt="1"/>
          </p:nvPr>
        </p:nvSpPr>
        <p:spPr>
          <a:xfrm>
            <a:off x="6201289" y="4420801"/>
            <a:ext cx="5602668" cy="196931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ingdings" charset="2"/>
              <a:buNone/>
              <a:defRPr sz="2000" baseline="0"/>
            </a:lvl1pPr>
            <a:lvl2pPr marL="504000" indent="-252000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 baseline="0"/>
            </a:lvl2pPr>
            <a:lvl3pPr marL="808038" indent="-327025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3pPr>
            <a:lvl4pPr marL="10731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  <a:p>
            <a:pPr lvl="2"/>
            <a:endParaRPr lang="es-ES" noProof="0" dirty="0"/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25" hasCustomPrompt="1"/>
          </p:nvPr>
        </p:nvSpPr>
        <p:spPr>
          <a:xfrm>
            <a:off x="374401" y="4420801"/>
            <a:ext cx="5602668" cy="1969311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ingdings" charset="2"/>
              <a:buNone/>
              <a:defRPr sz="2000" baseline="0"/>
            </a:lvl1pPr>
            <a:lvl2pPr marL="504000" indent="-252000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 baseline="0"/>
            </a:lvl2pPr>
            <a:lvl3pPr marL="808038" indent="-327025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3pPr>
            <a:lvl4pPr marL="10731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0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  <a:p>
            <a:pPr lvl="2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831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y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377169" y="1789201"/>
            <a:ext cx="5602668" cy="196931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ingdings" charset="2"/>
              <a:buNone/>
              <a:defRPr sz="1600" baseline="0"/>
            </a:lvl1pPr>
            <a:lvl2pPr marL="504000" indent="-252000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 baseline="0"/>
            </a:lvl2pPr>
            <a:lvl3pPr marL="808038" indent="-327025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3pPr>
            <a:lvl4pPr marL="10731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  <a:p>
            <a:pPr lvl="2"/>
            <a:endParaRPr lang="es-ES" noProof="0" dirty="0"/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373665" y="1452273"/>
            <a:ext cx="5606171" cy="2895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3200"/>
              </a:spcBef>
              <a:buClr>
                <a:srgbClr val="FF0000"/>
              </a:buClr>
              <a:buFont typeface="Wingdings" charset="2"/>
              <a:buNone/>
              <a:defRPr sz="1600" b="1" baseline="0">
                <a:solidFill>
                  <a:srgbClr val="B1B1B1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Subtítulo Proyecto</a:t>
            </a:r>
          </a:p>
        </p:txBody>
      </p:sp>
      <p:cxnSp>
        <p:nvCxnSpPr>
          <p:cNvPr id="38" name="Conector recto 37"/>
          <p:cNvCxnSpPr/>
          <p:nvPr userDrawn="1"/>
        </p:nvCxnSpPr>
        <p:spPr>
          <a:xfrm>
            <a:off x="373665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 userDrawn="1"/>
        </p:nvCxnSpPr>
        <p:spPr>
          <a:xfrm>
            <a:off x="6197784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 userDrawn="1"/>
        </p:nvCxnSpPr>
        <p:spPr>
          <a:xfrm>
            <a:off x="373665" y="3964630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 userDrawn="1"/>
        </p:nvCxnSpPr>
        <p:spPr>
          <a:xfrm>
            <a:off x="6197784" y="3964630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6197784" y="1452273"/>
            <a:ext cx="5606171" cy="2895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3200"/>
              </a:spcBef>
              <a:buClr>
                <a:srgbClr val="FF0000"/>
              </a:buClr>
              <a:buFont typeface="Wingdings" charset="2"/>
              <a:buNone/>
              <a:defRPr sz="1600" b="1" baseline="0">
                <a:solidFill>
                  <a:srgbClr val="B1B1B1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Subtítulo Proyecto</a:t>
            </a:r>
          </a:p>
        </p:txBody>
      </p:sp>
      <p:sp>
        <p:nvSpPr>
          <p:cNvPr id="45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370162" y="4084450"/>
            <a:ext cx="5606171" cy="2895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3200"/>
              </a:spcBef>
              <a:buClr>
                <a:srgbClr val="FF0000"/>
              </a:buClr>
              <a:buFont typeface="Wingdings" charset="2"/>
              <a:buNone/>
              <a:defRPr sz="1600" b="1" baseline="0">
                <a:solidFill>
                  <a:srgbClr val="B1B1B1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Subtítulo Proyecto</a:t>
            </a:r>
          </a:p>
        </p:txBody>
      </p:sp>
      <p:sp>
        <p:nvSpPr>
          <p:cNvPr id="47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6194281" y="4084450"/>
            <a:ext cx="5606171" cy="28957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3200"/>
              </a:spcBef>
              <a:buClr>
                <a:srgbClr val="FF0000"/>
              </a:buClr>
              <a:buFont typeface="Wingdings" charset="2"/>
              <a:buNone/>
              <a:defRPr sz="1600" b="1" baseline="0">
                <a:solidFill>
                  <a:srgbClr val="B1B1B1"/>
                </a:solidFill>
              </a:defRPr>
            </a:lvl1pPr>
            <a:lvl2pPr marL="457200" indent="0" algn="l"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Subtítulo Proyecto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15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16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23" hasCustomPrompt="1"/>
          </p:nvPr>
        </p:nvSpPr>
        <p:spPr>
          <a:xfrm>
            <a:off x="6201289" y="1789201"/>
            <a:ext cx="5602668" cy="196931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ingdings" charset="2"/>
              <a:buNone/>
              <a:defRPr sz="1600" baseline="0"/>
            </a:lvl1pPr>
            <a:lvl2pPr marL="504000" indent="-252000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 baseline="0"/>
            </a:lvl2pPr>
            <a:lvl3pPr marL="808038" indent="-327025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3pPr>
            <a:lvl4pPr marL="10731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  <a:p>
            <a:pPr lvl="2"/>
            <a:endParaRPr lang="es-ES" noProof="0" dirty="0"/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24" hasCustomPrompt="1"/>
          </p:nvPr>
        </p:nvSpPr>
        <p:spPr>
          <a:xfrm>
            <a:off x="6194282" y="4420801"/>
            <a:ext cx="5602668" cy="196931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ingdings" charset="2"/>
              <a:buNone/>
              <a:defRPr sz="1600" baseline="0"/>
            </a:lvl1pPr>
            <a:lvl2pPr marL="504000" indent="-252000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 baseline="0"/>
            </a:lvl2pPr>
            <a:lvl3pPr marL="808038" indent="-327025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3pPr>
            <a:lvl4pPr marL="10731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  <a:p>
            <a:pPr lvl="2"/>
            <a:endParaRPr lang="es-ES" noProof="0" dirty="0"/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25" hasCustomPrompt="1"/>
          </p:nvPr>
        </p:nvSpPr>
        <p:spPr>
          <a:xfrm>
            <a:off x="374401" y="4420801"/>
            <a:ext cx="5602668" cy="196931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Font typeface="Wingdings" charset="2"/>
              <a:buNone/>
              <a:defRPr sz="1600" baseline="0"/>
            </a:lvl1pPr>
            <a:lvl2pPr marL="504000" indent="-252000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 baseline="0"/>
            </a:lvl2pPr>
            <a:lvl3pPr marL="808038" indent="-327025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3pPr>
            <a:lvl4pPr marL="1073150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16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Introducir texto</a:t>
            </a:r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  <a:p>
            <a:pPr lvl="2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4957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con poc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cto 16"/>
          <p:cNvCxnSpPr/>
          <p:nvPr userDrawn="1"/>
        </p:nvCxnSpPr>
        <p:spPr>
          <a:xfrm>
            <a:off x="373666" y="1333648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3" y="1535914"/>
            <a:ext cx="3386007" cy="491665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3000"/>
              </a:lnSpc>
              <a:spcBef>
                <a:spcPts val="1800"/>
              </a:spcBef>
              <a:buClr>
                <a:srgbClr val="FF0000"/>
              </a:buClr>
              <a:buFont typeface="Arial" panose="020B0604020202020204" pitchFamily="34" charset="0"/>
              <a:buNone/>
              <a:defRPr sz="3200" baseline="0"/>
            </a:lvl1pPr>
            <a:lvl2pPr marL="450850" indent="-247650" algn="l">
              <a:buClr>
                <a:schemeClr val="accent2"/>
              </a:buClr>
              <a:buFont typeface="Wingdings" panose="05000000000000000000" pitchFamily="2" charset="2"/>
              <a:buChar char="§"/>
              <a:defRPr sz="2800" baseline="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Inserte un texto destacado.</a:t>
            </a:r>
          </a:p>
          <a:p>
            <a:pPr lvl="1"/>
            <a:r>
              <a:rPr lang="es-ES" noProof="0" dirty="0"/>
              <a:t>Nivel 1</a:t>
            </a:r>
          </a:p>
          <a:p>
            <a:pPr lvl="1"/>
            <a:r>
              <a:rPr lang="es-ES" noProof="0" dirty="0"/>
              <a:t>No más niveles</a:t>
            </a:r>
          </a:p>
          <a:p>
            <a:pPr lvl="0"/>
            <a:endParaRPr lang="es-ES" noProof="0" dirty="0"/>
          </a:p>
        </p:txBody>
      </p:sp>
      <p:sp>
        <p:nvSpPr>
          <p:cNvPr id="3" name="Título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4324800" y="1333500"/>
            <a:ext cx="7579200" cy="5119688"/>
          </a:xfrm>
        </p:spPr>
        <p:txBody>
          <a:bodyPr/>
          <a:lstStyle>
            <a:lvl1pPr>
              <a:defRPr>
                <a:solidFill>
                  <a:srgbClr val="B1B1B1"/>
                </a:solidFill>
              </a:defRPr>
            </a:lvl1pPr>
            <a:lvl2pPr>
              <a:defRPr>
                <a:solidFill>
                  <a:srgbClr val="B1B1B1"/>
                </a:solidFill>
              </a:defRPr>
            </a:lvl2pPr>
            <a:lvl3pPr>
              <a:defRPr>
                <a:solidFill>
                  <a:srgbClr val="B1B1B1"/>
                </a:solidFill>
              </a:defRPr>
            </a:lvl3pPr>
            <a:lvl4pPr>
              <a:defRPr>
                <a:solidFill>
                  <a:srgbClr val="B1B1B1"/>
                </a:solidFill>
              </a:defRPr>
            </a:lvl4pPr>
            <a:lvl5pPr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s-ES" noProof="0" dirty="0"/>
              <a:t>Haga clic en el icono para insertar un objeto.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8389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con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cto 16"/>
          <p:cNvCxnSpPr/>
          <p:nvPr userDrawn="1"/>
        </p:nvCxnSpPr>
        <p:spPr>
          <a:xfrm>
            <a:off x="373666" y="1333648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3" y="1535914"/>
            <a:ext cx="3386007" cy="4916652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1800"/>
              </a:spcBef>
              <a:buClr>
                <a:srgbClr val="FF0000"/>
              </a:buClr>
              <a:buFont typeface="Arial" panose="020B0604020202020204" pitchFamily="34" charset="0"/>
              <a:buNone/>
              <a:defRPr sz="2000" baseline="0"/>
            </a:lvl1pPr>
            <a:lvl2pPr marL="457200" indent="0" algn="l">
              <a:buFont typeface="Arial" panose="020B0604020202020204" pitchFamily="34" charset="0"/>
              <a:buNone/>
              <a:defRPr sz="4800"/>
            </a:lvl2pPr>
            <a:lvl3pPr marL="914400" indent="0" algn="l">
              <a:buNone/>
              <a:defRPr sz="4800"/>
            </a:lvl3pPr>
            <a:lvl4pPr marL="1371600" indent="0" algn="l">
              <a:buNone/>
              <a:defRPr sz="4800"/>
            </a:lvl4pPr>
            <a:lvl5pPr marL="1828800" indent="0" algn="l">
              <a:buNone/>
              <a:defRPr sz="4800"/>
            </a:lvl5pPr>
          </a:lstStyle>
          <a:p>
            <a:pPr lvl="0"/>
            <a:r>
              <a:rPr lang="es-ES" noProof="0" dirty="0"/>
              <a:t>Inserte un texto de gran longitud.</a:t>
            </a:r>
          </a:p>
          <a:p>
            <a:pPr lvl="0"/>
            <a:endParaRPr lang="es-ES" noProof="0" dirty="0"/>
          </a:p>
          <a:p>
            <a:pPr lv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 noProof="0" dirty="0"/>
              <a:t>Inserte título del objeto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1" hasCustomPrompt="1"/>
          </p:nvPr>
        </p:nvSpPr>
        <p:spPr>
          <a:xfrm>
            <a:off x="4324800" y="1333500"/>
            <a:ext cx="7579200" cy="5119688"/>
          </a:xfrm>
        </p:spPr>
        <p:txBody>
          <a:bodyPr/>
          <a:lstStyle>
            <a:lvl1pPr>
              <a:defRPr>
                <a:solidFill>
                  <a:srgbClr val="B1B1B1"/>
                </a:solidFill>
              </a:defRPr>
            </a:lvl1pPr>
            <a:lvl2pPr>
              <a:defRPr>
                <a:solidFill>
                  <a:srgbClr val="B1B1B1"/>
                </a:solidFill>
              </a:defRPr>
            </a:lvl2pPr>
            <a:lvl3pPr>
              <a:defRPr>
                <a:solidFill>
                  <a:srgbClr val="B1B1B1"/>
                </a:solidFill>
              </a:defRPr>
            </a:lvl3pPr>
            <a:lvl4pPr>
              <a:defRPr>
                <a:solidFill>
                  <a:srgbClr val="B1B1B1"/>
                </a:solidFill>
              </a:defRPr>
            </a:lvl4pPr>
            <a:lvl5pPr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s-ES" noProof="0" dirty="0"/>
              <a:t>Haga clic en el icono para insertar un objeto.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27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3 cap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 userDrawn="1"/>
        </p:nvCxnSpPr>
        <p:spPr>
          <a:xfrm>
            <a:off x="8319212" y="1333648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 userDrawn="1"/>
        </p:nvCxnSpPr>
        <p:spPr>
          <a:xfrm>
            <a:off x="373666" y="1333648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 userDrawn="1"/>
        </p:nvCxnSpPr>
        <p:spPr>
          <a:xfrm>
            <a:off x="4395126" y="1333648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373665" y="1561600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aseline="0">
                <a:solidFill>
                  <a:srgbClr val="B1B1B1"/>
                </a:solidFill>
              </a:defRPr>
            </a:lvl1pPr>
          </a:lstStyle>
          <a:p>
            <a:pPr lvl="0"/>
            <a:r>
              <a:rPr lang="es-ES" noProof="0" dirty="0"/>
              <a:t>1</a:t>
            </a:r>
          </a:p>
        </p:txBody>
      </p:sp>
      <p:sp>
        <p:nvSpPr>
          <p:cNvPr id="19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373665" y="1870621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 dirty="0"/>
              <a:t>Inserte título del capítulo</a:t>
            </a:r>
          </a:p>
        </p:txBody>
      </p:sp>
      <p:sp>
        <p:nvSpPr>
          <p:cNvPr id="20" name="Marcador de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4395125" y="1559489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aseline="0">
                <a:solidFill>
                  <a:srgbClr val="B1B1B1"/>
                </a:solidFill>
              </a:defRPr>
            </a:lvl1pPr>
          </a:lstStyle>
          <a:p>
            <a:pPr lvl="0"/>
            <a:r>
              <a:rPr lang="es-ES" noProof="0" dirty="0"/>
              <a:t>2</a:t>
            </a:r>
          </a:p>
        </p:txBody>
      </p:sp>
      <p:sp>
        <p:nvSpPr>
          <p:cNvPr id="2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95125" y="1868510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 dirty="0"/>
              <a:t>Inserte título del capítulo</a:t>
            </a:r>
          </a:p>
        </p:txBody>
      </p:sp>
      <p:sp>
        <p:nvSpPr>
          <p:cNvPr id="22" name="Marcador de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37" y="1557378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aseline="0">
                <a:solidFill>
                  <a:srgbClr val="B1B1B1"/>
                </a:solidFill>
              </a:defRPr>
            </a:lvl1pPr>
          </a:lstStyle>
          <a:p>
            <a:pPr lvl="0"/>
            <a:r>
              <a:rPr lang="es-ES" noProof="0" dirty="0"/>
              <a:t>3</a:t>
            </a:r>
          </a:p>
        </p:txBody>
      </p:sp>
      <p:sp>
        <p:nvSpPr>
          <p:cNvPr id="23" name="Marcador de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19537" y="1866399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 dirty="0"/>
              <a:t>Inserte título del capítulo</a:t>
            </a:r>
          </a:p>
        </p:txBody>
      </p:sp>
      <p:sp>
        <p:nvSpPr>
          <p:cNvPr id="50" name="Rectángulo 49"/>
          <p:cNvSpPr/>
          <p:nvPr userDrawn="1"/>
        </p:nvSpPr>
        <p:spPr>
          <a:xfrm>
            <a:off x="11292438" y="154451"/>
            <a:ext cx="606383" cy="463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noProof="0" dirty="0"/>
          </a:p>
        </p:txBody>
      </p: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41453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 userDrawn="1"/>
        </p:nvCxnSpPr>
        <p:spPr>
          <a:xfrm>
            <a:off x="373666" y="1333648"/>
            <a:ext cx="11430289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Inserte título</a:t>
            </a:r>
            <a:endParaRPr lang="ca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16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064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9"/>
          <p:cNvSpPr>
            <a:spLocks noGrp="1"/>
          </p:cNvSpPr>
          <p:nvPr>
            <p:ph type="body" sz="quarter" idx="12" hasCustomPrompt="1"/>
          </p:nvPr>
        </p:nvSpPr>
        <p:spPr>
          <a:xfrm>
            <a:off x="460972" y="3446847"/>
            <a:ext cx="11324627" cy="81567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>
              <a:buNone/>
              <a:defRPr sz="5400" b="1" baseline="0">
                <a:solidFill>
                  <a:schemeClr val="accent2"/>
                </a:solidFill>
              </a:defRPr>
            </a:lvl1pPr>
            <a:lvl2pPr>
              <a:defRPr sz="5400" b="1">
                <a:solidFill>
                  <a:srgbClr val="E42312"/>
                </a:solidFill>
              </a:defRPr>
            </a:lvl2pPr>
            <a:lvl3pPr>
              <a:defRPr sz="5400" b="1">
                <a:solidFill>
                  <a:srgbClr val="E42312"/>
                </a:solidFill>
              </a:defRPr>
            </a:lvl3pPr>
            <a:lvl4pPr>
              <a:defRPr sz="5400" b="1">
                <a:solidFill>
                  <a:srgbClr val="E42312"/>
                </a:solidFill>
              </a:defRPr>
            </a:lvl4pPr>
            <a:lvl5pPr>
              <a:defRPr sz="5400" b="1">
                <a:solidFill>
                  <a:srgbClr val="E42312"/>
                </a:solidFill>
              </a:defRPr>
            </a:lvl5pPr>
          </a:lstStyle>
          <a:p>
            <a:pPr lvl="0"/>
            <a:r>
              <a:rPr lang="es-ES" noProof="0" dirty="0"/>
              <a:t>Insertar subtítulo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203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 6 cap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 userDrawn="1"/>
        </p:nvCxnSpPr>
        <p:spPr>
          <a:xfrm>
            <a:off x="8319212" y="1333648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 userDrawn="1"/>
        </p:nvCxnSpPr>
        <p:spPr>
          <a:xfrm>
            <a:off x="373666" y="1333648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 userDrawn="1"/>
        </p:nvCxnSpPr>
        <p:spPr>
          <a:xfrm>
            <a:off x="4395126" y="1333648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373665" y="1561600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aseline="0">
                <a:solidFill>
                  <a:srgbClr val="B1B1B1"/>
                </a:solidFill>
              </a:defRPr>
            </a:lvl1pPr>
          </a:lstStyle>
          <a:p>
            <a:pPr lvl="0"/>
            <a:r>
              <a:rPr lang="es-ES" noProof="0" dirty="0"/>
              <a:t>1</a:t>
            </a:r>
          </a:p>
        </p:txBody>
      </p:sp>
      <p:sp>
        <p:nvSpPr>
          <p:cNvPr id="19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373665" y="1870621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 dirty="0"/>
              <a:t>Inserte título del capítulo</a:t>
            </a:r>
          </a:p>
        </p:txBody>
      </p:sp>
      <p:sp>
        <p:nvSpPr>
          <p:cNvPr id="20" name="Marcador de texto 10"/>
          <p:cNvSpPr>
            <a:spLocks noGrp="1"/>
          </p:cNvSpPr>
          <p:nvPr>
            <p:ph type="body" sz="quarter" idx="12" hasCustomPrompt="1"/>
          </p:nvPr>
        </p:nvSpPr>
        <p:spPr>
          <a:xfrm>
            <a:off x="4395125" y="1559489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aseline="0">
                <a:solidFill>
                  <a:srgbClr val="B1B1B1"/>
                </a:solidFill>
              </a:defRPr>
            </a:lvl1pPr>
          </a:lstStyle>
          <a:p>
            <a:pPr lvl="0"/>
            <a:r>
              <a:rPr lang="es-ES" noProof="0" dirty="0"/>
              <a:t>2</a:t>
            </a:r>
          </a:p>
        </p:txBody>
      </p:sp>
      <p:sp>
        <p:nvSpPr>
          <p:cNvPr id="21" name="Marcador de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4395125" y="1868510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 dirty="0"/>
              <a:t>Inserte título del capítulo</a:t>
            </a:r>
          </a:p>
        </p:txBody>
      </p:sp>
      <p:sp>
        <p:nvSpPr>
          <p:cNvPr id="22" name="Marcador de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19537" y="1557378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aseline="0">
                <a:solidFill>
                  <a:srgbClr val="B1B1B1"/>
                </a:solidFill>
              </a:defRPr>
            </a:lvl1pPr>
          </a:lstStyle>
          <a:p>
            <a:pPr lvl="0"/>
            <a:r>
              <a:rPr lang="es-ES" noProof="0" dirty="0"/>
              <a:t>3</a:t>
            </a:r>
          </a:p>
        </p:txBody>
      </p:sp>
      <p:sp>
        <p:nvSpPr>
          <p:cNvPr id="23" name="Marcador de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19537" y="1866399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 dirty="0"/>
              <a:t>Inserte título del capítulo</a:t>
            </a:r>
          </a:p>
        </p:txBody>
      </p:sp>
      <p:cxnSp>
        <p:nvCxnSpPr>
          <p:cNvPr id="24" name="Conector recto 23"/>
          <p:cNvCxnSpPr/>
          <p:nvPr userDrawn="1"/>
        </p:nvCxnSpPr>
        <p:spPr>
          <a:xfrm>
            <a:off x="8319212" y="3579005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 userDrawn="1"/>
        </p:nvCxnSpPr>
        <p:spPr>
          <a:xfrm>
            <a:off x="4395126" y="3579005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 userDrawn="1"/>
        </p:nvCxnSpPr>
        <p:spPr>
          <a:xfrm>
            <a:off x="373993" y="3579701"/>
            <a:ext cx="3412393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Marcador de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373992" y="3807652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aseline="0">
                <a:solidFill>
                  <a:srgbClr val="B1B1B1"/>
                </a:solidFill>
              </a:defRPr>
            </a:lvl1pPr>
          </a:lstStyle>
          <a:p>
            <a:pPr lvl="0"/>
            <a:r>
              <a:rPr lang="es-ES" noProof="0" dirty="0"/>
              <a:t>3</a:t>
            </a:r>
          </a:p>
        </p:txBody>
      </p:sp>
      <p:sp>
        <p:nvSpPr>
          <p:cNvPr id="41" name="Marcador de texto 10"/>
          <p:cNvSpPr>
            <a:spLocks noGrp="1"/>
          </p:cNvSpPr>
          <p:nvPr>
            <p:ph type="body" sz="quarter" idx="17" hasCustomPrompt="1"/>
          </p:nvPr>
        </p:nvSpPr>
        <p:spPr>
          <a:xfrm>
            <a:off x="373992" y="4116674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 dirty="0"/>
              <a:t>Inserte título del capítulo</a:t>
            </a:r>
          </a:p>
        </p:txBody>
      </p:sp>
      <p:sp>
        <p:nvSpPr>
          <p:cNvPr id="42" name="Marcador de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4395452" y="3805542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aseline="0">
                <a:solidFill>
                  <a:srgbClr val="B1B1B1"/>
                </a:solidFill>
              </a:defRPr>
            </a:lvl1pPr>
          </a:lstStyle>
          <a:p>
            <a:pPr lvl="0"/>
            <a:r>
              <a:rPr lang="es-ES" noProof="0" dirty="0"/>
              <a:t>5</a:t>
            </a:r>
          </a:p>
        </p:txBody>
      </p:sp>
      <p:sp>
        <p:nvSpPr>
          <p:cNvPr id="43" name="Marcador de texto 10"/>
          <p:cNvSpPr>
            <a:spLocks noGrp="1"/>
          </p:cNvSpPr>
          <p:nvPr>
            <p:ph type="body" sz="quarter" idx="19" hasCustomPrompt="1"/>
          </p:nvPr>
        </p:nvSpPr>
        <p:spPr>
          <a:xfrm>
            <a:off x="4395452" y="4114563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 dirty="0"/>
              <a:t>Inserte título del capítulo</a:t>
            </a:r>
          </a:p>
        </p:txBody>
      </p:sp>
      <p:sp>
        <p:nvSpPr>
          <p:cNvPr id="44" name="Marcador de texto 10"/>
          <p:cNvSpPr>
            <a:spLocks noGrp="1"/>
          </p:cNvSpPr>
          <p:nvPr>
            <p:ph type="body" sz="quarter" idx="20" hasCustomPrompt="1"/>
          </p:nvPr>
        </p:nvSpPr>
        <p:spPr>
          <a:xfrm>
            <a:off x="8319864" y="3803430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aseline="0">
                <a:solidFill>
                  <a:srgbClr val="B1B1B1"/>
                </a:solidFill>
              </a:defRPr>
            </a:lvl1pPr>
          </a:lstStyle>
          <a:p>
            <a:pPr lvl="0"/>
            <a:r>
              <a:rPr lang="es-ES" noProof="0" dirty="0"/>
              <a:t>6</a:t>
            </a:r>
          </a:p>
        </p:txBody>
      </p:sp>
      <p:sp>
        <p:nvSpPr>
          <p:cNvPr id="45" name="Marcador de texto 10"/>
          <p:cNvSpPr>
            <a:spLocks noGrp="1"/>
          </p:cNvSpPr>
          <p:nvPr>
            <p:ph type="body" sz="quarter" idx="21" hasCustomPrompt="1"/>
          </p:nvPr>
        </p:nvSpPr>
        <p:spPr>
          <a:xfrm>
            <a:off x="8319864" y="4112452"/>
            <a:ext cx="3412067" cy="30902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 dirty="0"/>
              <a:t>Inserte título del capítulo</a:t>
            </a:r>
          </a:p>
        </p:txBody>
      </p:sp>
      <p:sp>
        <p:nvSpPr>
          <p:cNvPr id="25" name="Rectángulo 24"/>
          <p:cNvSpPr/>
          <p:nvPr userDrawn="1"/>
        </p:nvSpPr>
        <p:spPr>
          <a:xfrm>
            <a:off x="11292438" y="154451"/>
            <a:ext cx="606383" cy="463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238800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Índice 6 cap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 userDrawn="1"/>
        </p:nvSpPr>
        <p:spPr>
          <a:xfrm>
            <a:off x="11292438" y="154451"/>
            <a:ext cx="606383" cy="4633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noProof="0" dirty="0"/>
          </a:p>
        </p:txBody>
      </p:sp>
      <p:cxnSp>
        <p:nvCxnSpPr>
          <p:cNvPr id="27" name="Conector recto 26"/>
          <p:cNvCxnSpPr/>
          <p:nvPr userDrawn="1"/>
        </p:nvCxnSpPr>
        <p:spPr>
          <a:xfrm>
            <a:off x="373665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 userDrawn="1"/>
        </p:nvCxnSpPr>
        <p:spPr>
          <a:xfrm>
            <a:off x="6197784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374651" y="1492251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14" name="7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374903" y="1873805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15" name="7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373414" y="2247355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17" name="7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373666" y="2628909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18" name="7 Marcador de texto"/>
          <p:cNvSpPr>
            <a:spLocks noGrp="1"/>
          </p:cNvSpPr>
          <p:nvPr>
            <p:ph type="body" sz="quarter" idx="16" hasCustomPrompt="1"/>
          </p:nvPr>
        </p:nvSpPr>
        <p:spPr>
          <a:xfrm>
            <a:off x="373161" y="2969057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19" name="7 Marcador de texto"/>
          <p:cNvSpPr>
            <a:spLocks noGrp="1"/>
          </p:cNvSpPr>
          <p:nvPr>
            <p:ph type="body" sz="quarter" idx="17" hasCustomPrompt="1"/>
          </p:nvPr>
        </p:nvSpPr>
        <p:spPr>
          <a:xfrm>
            <a:off x="373414" y="3350611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20" name="7 Marcador de texto"/>
          <p:cNvSpPr>
            <a:spLocks noGrp="1"/>
          </p:cNvSpPr>
          <p:nvPr>
            <p:ph type="body" sz="quarter" idx="18" hasCustomPrompt="1"/>
          </p:nvPr>
        </p:nvSpPr>
        <p:spPr>
          <a:xfrm>
            <a:off x="371924" y="3724161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21" name="7 Marcador de texto"/>
          <p:cNvSpPr>
            <a:spLocks noGrp="1"/>
          </p:cNvSpPr>
          <p:nvPr>
            <p:ph type="body" sz="quarter" idx="19" hasCustomPrompt="1"/>
          </p:nvPr>
        </p:nvSpPr>
        <p:spPr>
          <a:xfrm>
            <a:off x="372176" y="4105715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22" name="7 Marcador de texto"/>
          <p:cNvSpPr>
            <a:spLocks noGrp="1"/>
          </p:cNvSpPr>
          <p:nvPr>
            <p:ph type="body" sz="quarter" idx="20" hasCustomPrompt="1"/>
          </p:nvPr>
        </p:nvSpPr>
        <p:spPr>
          <a:xfrm>
            <a:off x="371672" y="4485619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23" name="7 Marcador de texto"/>
          <p:cNvSpPr>
            <a:spLocks noGrp="1"/>
          </p:cNvSpPr>
          <p:nvPr>
            <p:ph type="body" sz="quarter" idx="21" hasCustomPrompt="1"/>
          </p:nvPr>
        </p:nvSpPr>
        <p:spPr>
          <a:xfrm>
            <a:off x="371924" y="4867173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24" name="7 Marcador de texto"/>
          <p:cNvSpPr>
            <a:spLocks noGrp="1"/>
          </p:cNvSpPr>
          <p:nvPr>
            <p:ph type="body" sz="quarter" idx="22" hasCustomPrompt="1"/>
          </p:nvPr>
        </p:nvSpPr>
        <p:spPr>
          <a:xfrm>
            <a:off x="370435" y="5240723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26" name="7 Marcador de texto"/>
          <p:cNvSpPr>
            <a:spLocks noGrp="1"/>
          </p:cNvSpPr>
          <p:nvPr>
            <p:ph type="body" sz="quarter" idx="23" hasCustomPrompt="1"/>
          </p:nvPr>
        </p:nvSpPr>
        <p:spPr>
          <a:xfrm>
            <a:off x="370687" y="5622277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29" name="7 Marcador de texto"/>
          <p:cNvSpPr>
            <a:spLocks noGrp="1"/>
          </p:cNvSpPr>
          <p:nvPr>
            <p:ph type="body" sz="quarter" idx="24" hasCustomPrompt="1"/>
          </p:nvPr>
        </p:nvSpPr>
        <p:spPr>
          <a:xfrm>
            <a:off x="370435" y="5987307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33" name="7 Marcador de texto"/>
          <p:cNvSpPr>
            <a:spLocks noGrp="1"/>
          </p:cNvSpPr>
          <p:nvPr>
            <p:ph type="body" sz="quarter" idx="25" hasCustomPrompt="1"/>
          </p:nvPr>
        </p:nvSpPr>
        <p:spPr>
          <a:xfrm>
            <a:off x="6293635" y="1483002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34" name="7 Marcador de texto"/>
          <p:cNvSpPr>
            <a:spLocks noGrp="1"/>
          </p:cNvSpPr>
          <p:nvPr>
            <p:ph type="body" sz="quarter" idx="26" hasCustomPrompt="1"/>
          </p:nvPr>
        </p:nvSpPr>
        <p:spPr>
          <a:xfrm>
            <a:off x="6293887" y="1864556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35" name="7 Marcador de texto"/>
          <p:cNvSpPr>
            <a:spLocks noGrp="1"/>
          </p:cNvSpPr>
          <p:nvPr>
            <p:ph type="body" sz="quarter" idx="27" hasCustomPrompt="1"/>
          </p:nvPr>
        </p:nvSpPr>
        <p:spPr>
          <a:xfrm>
            <a:off x="6292398" y="2238106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36" name="7 Marcador de texto"/>
          <p:cNvSpPr>
            <a:spLocks noGrp="1"/>
          </p:cNvSpPr>
          <p:nvPr>
            <p:ph type="body" sz="quarter" idx="28" hasCustomPrompt="1"/>
          </p:nvPr>
        </p:nvSpPr>
        <p:spPr>
          <a:xfrm>
            <a:off x="6292650" y="2619660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37" name="7 Marcador de texto"/>
          <p:cNvSpPr>
            <a:spLocks noGrp="1"/>
          </p:cNvSpPr>
          <p:nvPr>
            <p:ph type="body" sz="quarter" idx="29" hasCustomPrompt="1"/>
          </p:nvPr>
        </p:nvSpPr>
        <p:spPr>
          <a:xfrm>
            <a:off x="6292146" y="2959808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38" name="7 Marcador de texto"/>
          <p:cNvSpPr>
            <a:spLocks noGrp="1"/>
          </p:cNvSpPr>
          <p:nvPr>
            <p:ph type="body" sz="quarter" idx="30" hasCustomPrompt="1"/>
          </p:nvPr>
        </p:nvSpPr>
        <p:spPr>
          <a:xfrm>
            <a:off x="6292398" y="3341362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39" name="7 Marcador de texto"/>
          <p:cNvSpPr>
            <a:spLocks noGrp="1"/>
          </p:cNvSpPr>
          <p:nvPr>
            <p:ph type="body" sz="quarter" idx="31" hasCustomPrompt="1"/>
          </p:nvPr>
        </p:nvSpPr>
        <p:spPr>
          <a:xfrm>
            <a:off x="6290908" y="3714912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40" name="7 Marcador de texto"/>
          <p:cNvSpPr>
            <a:spLocks noGrp="1"/>
          </p:cNvSpPr>
          <p:nvPr>
            <p:ph type="body" sz="quarter" idx="32" hasCustomPrompt="1"/>
          </p:nvPr>
        </p:nvSpPr>
        <p:spPr>
          <a:xfrm>
            <a:off x="6291160" y="4096466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41" name="7 Marcador de texto"/>
          <p:cNvSpPr>
            <a:spLocks noGrp="1"/>
          </p:cNvSpPr>
          <p:nvPr>
            <p:ph type="body" sz="quarter" idx="33" hasCustomPrompt="1"/>
          </p:nvPr>
        </p:nvSpPr>
        <p:spPr>
          <a:xfrm>
            <a:off x="6290656" y="4476370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42" name="7 Marcador de texto"/>
          <p:cNvSpPr>
            <a:spLocks noGrp="1"/>
          </p:cNvSpPr>
          <p:nvPr>
            <p:ph type="body" sz="quarter" idx="34" hasCustomPrompt="1"/>
          </p:nvPr>
        </p:nvSpPr>
        <p:spPr>
          <a:xfrm>
            <a:off x="6290908" y="4857924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43" name="7 Marcador de texto"/>
          <p:cNvSpPr>
            <a:spLocks noGrp="1"/>
          </p:cNvSpPr>
          <p:nvPr>
            <p:ph type="body" sz="quarter" idx="35" hasCustomPrompt="1"/>
          </p:nvPr>
        </p:nvSpPr>
        <p:spPr>
          <a:xfrm>
            <a:off x="6289419" y="5231474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44" name="7 Marcador de texto"/>
          <p:cNvSpPr>
            <a:spLocks noGrp="1"/>
          </p:cNvSpPr>
          <p:nvPr>
            <p:ph type="body" sz="quarter" idx="36" hasCustomPrompt="1"/>
          </p:nvPr>
        </p:nvSpPr>
        <p:spPr>
          <a:xfrm>
            <a:off x="6289671" y="5613028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45" name="7 Marcador de texto"/>
          <p:cNvSpPr>
            <a:spLocks noGrp="1"/>
          </p:cNvSpPr>
          <p:nvPr>
            <p:ph type="body" sz="quarter" idx="37" hasCustomPrompt="1"/>
          </p:nvPr>
        </p:nvSpPr>
        <p:spPr>
          <a:xfrm>
            <a:off x="6289419" y="5978058"/>
            <a:ext cx="5604933" cy="323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noProof="0" dirty="0"/>
              <a:t>1. Título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188620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 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 userDrawn="1"/>
        </p:nvCxnSpPr>
        <p:spPr>
          <a:xfrm>
            <a:off x="373666" y="1333648"/>
            <a:ext cx="11430289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79201" y="885599"/>
            <a:ext cx="11424755" cy="298800"/>
          </a:xfrm>
        </p:spPr>
        <p:txBody>
          <a:bodyPr/>
          <a:lstStyle>
            <a:lvl1pPr>
              <a:defRPr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98400" y="1519200"/>
            <a:ext cx="11404800" cy="4906800"/>
          </a:xfrm>
        </p:spPr>
        <p:txBody>
          <a:bodyPr lIns="0" tIns="0" rIns="0" bIns="0" anchor="ctr" anchorCtr="0">
            <a:normAutofit/>
          </a:bodyPr>
          <a:lstStyle>
            <a:lvl1pPr>
              <a:lnSpc>
                <a:spcPts val="4800"/>
              </a:lnSpc>
              <a:spcBef>
                <a:spcPts val="0"/>
              </a:spcBef>
              <a:spcAft>
                <a:spcPts val="1800"/>
              </a:spcAft>
              <a:defRPr sz="4800"/>
            </a:lvl1pPr>
            <a:lvl2pPr>
              <a:buClr>
                <a:schemeClr val="accent2"/>
              </a:buClr>
              <a:defRPr sz="3200" baseline="0"/>
            </a:lvl2pPr>
            <a:lvl3pPr>
              <a:buClr>
                <a:schemeClr val="accent2"/>
              </a:buClr>
              <a:defRPr sz="2800" baseline="0"/>
            </a:lvl3pPr>
            <a:lvl4pPr>
              <a:buClr>
                <a:schemeClr val="accent2"/>
              </a:buClr>
              <a:defRPr sz="240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s-ES" noProof="0" dirty="0"/>
              <a:t>Inserte gran destacado de varias líneas de longitud.		</a:t>
            </a:r>
          </a:p>
          <a:p>
            <a:pPr lvl="1"/>
            <a:r>
              <a:rPr lang="es-ES" noProof="0" dirty="0"/>
              <a:t>Nivel 1</a:t>
            </a:r>
          </a:p>
          <a:p>
            <a:pPr lvl="2"/>
            <a:r>
              <a:rPr lang="es-ES" noProof="0" dirty="0"/>
              <a:t>Nivel 2</a:t>
            </a:r>
          </a:p>
          <a:p>
            <a:pPr lvl="3"/>
            <a:r>
              <a:rPr lang="es-ES" noProof="0" dirty="0"/>
              <a:t>Nivel 3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55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do de ideas - Texto me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 userDrawn="1"/>
        </p:nvCxnSpPr>
        <p:spPr>
          <a:xfrm>
            <a:off x="373666" y="1333648"/>
            <a:ext cx="11430289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Inserte título</a:t>
            </a:r>
            <a:endParaRPr lang="ca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74652" y="1524001"/>
            <a:ext cx="11434233" cy="5102225"/>
          </a:xfrm>
        </p:spPr>
        <p:txBody>
          <a:bodyPr/>
          <a:lstStyle>
            <a:lvl1pPr marL="457200" indent="-4572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chemeClr val="accent2"/>
              </a:buClr>
              <a:defRPr sz="2400"/>
            </a:lvl2pPr>
            <a:lvl3pPr>
              <a:buClr>
                <a:schemeClr val="accent2"/>
              </a:buClr>
              <a:defRPr sz="2000"/>
            </a:lvl3pPr>
            <a:lvl4pPr>
              <a:buClr>
                <a:schemeClr val="accent2"/>
              </a:buClr>
              <a:defRPr sz="1800"/>
            </a:lvl4pPr>
            <a:lvl5pPr>
              <a:buClr>
                <a:schemeClr val="accent2"/>
              </a:buClr>
              <a:defRPr sz="1800"/>
            </a:lvl5pPr>
          </a:lstStyle>
          <a:p>
            <a:pPr lvl="0"/>
            <a:r>
              <a:rPr lang="es-ES" dirty="0"/>
              <a:t>Haga clic para agregar texto.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01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gran longi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 userDrawn="1"/>
        </p:nvCxnSpPr>
        <p:spPr>
          <a:xfrm>
            <a:off x="373666" y="1333648"/>
            <a:ext cx="11430289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398400" y="1519200"/>
            <a:ext cx="11404800" cy="4906800"/>
          </a:xfrm>
        </p:spPr>
        <p:txBody>
          <a:bodyPr wrap="square" lIns="0" tIns="0" rIns="0" bIns="0">
            <a:normAutofit/>
          </a:bodyPr>
          <a:lstStyle>
            <a:lvl1pPr>
              <a:defRPr sz="2400" baseline="0"/>
            </a:lvl1pPr>
            <a:lvl2pPr marL="7429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sz="2000" baseline="0"/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sz="2000" baseline="0"/>
            </a:lvl3pPr>
            <a:lvl4pPr marL="16573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sz="2000" baseline="0"/>
            </a:lvl4pPr>
            <a:lvl5pPr marL="21145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sz="2000" baseline="0"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/>
            </a:lvl9pPr>
          </a:lstStyle>
          <a:p>
            <a:pPr lvl="0"/>
            <a:r>
              <a:rPr lang="es-ES" noProof="0" dirty="0"/>
              <a:t>Inserte un texto de gran longitud.</a:t>
            </a:r>
          </a:p>
          <a:p>
            <a:pPr lvl="1"/>
            <a:r>
              <a:rPr lang="es-ES" noProof="0" dirty="0"/>
              <a:t>Nivel 2</a:t>
            </a:r>
          </a:p>
          <a:p>
            <a:pPr lvl="2"/>
            <a:r>
              <a:rPr lang="es-ES" noProof="0" dirty="0"/>
              <a:t>Nivel 3</a:t>
            </a:r>
          </a:p>
          <a:p>
            <a:pPr lvl="3"/>
            <a:r>
              <a:rPr lang="es-ES" noProof="0" dirty="0"/>
              <a:t>Nivel 4</a:t>
            </a:r>
          </a:p>
          <a:p>
            <a:pPr lvl="4"/>
            <a:r>
              <a:rPr lang="es-ES" noProof="0" dirty="0"/>
              <a:t>Nivel 5</a:t>
            </a:r>
          </a:p>
          <a:p>
            <a:pPr lvl="0"/>
            <a:endParaRPr lang="es-ES" noProof="0" dirty="0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0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 userDrawn="1"/>
        </p:nvCxnSpPr>
        <p:spPr>
          <a:xfrm>
            <a:off x="373666" y="1333648"/>
            <a:ext cx="11430289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 noProof="0" dirty="0"/>
              <a:t>Inserte título del objeto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0" hasCustomPrompt="1"/>
          </p:nvPr>
        </p:nvSpPr>
        <p:spPr>
          <a:xfrm>
            <a:off x="398400" y="1519200"/>
            <a:ext cx="11404800" cy="4906800"/>
          </a:xfrm>
        </p:spPr>
        <p:txBody>
          <a:bodyPr/>
          <a:lstStyle>
            <a:lvl1pPr>
              <a:defRPr>
                <a:solidFill>
                  <a:srgbClr val="B1B1B1"/>
                </a:solidFill>
              </a:defRPr>
            </a:lvl1pPr>
          </a:lstStyle>
          <a:p>
            <a:pPr lvl="0"/>
            <a:r>
              <a:rPr lang="es-ES" dirty="0"/>
              <a:t>Haga clic en el icono para insertar un objeto.</a:t>
            </a:r>
          </a:p>
        </p:txBody>
      </p:sp>
    </p:spTree>
    <p:extLst>
      <p:ext uri="{BB962C8B-B14F-4D97-AF65-F5344CB8AC3E}">
        <p14:creationId xmlns:p14="http://schemas.microsoft.com/office/powerpoint/2010/main" val="214015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Gran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400052" y="1535914"/>
            <a:ext cx="5579784" cy="4916652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 sz="3200" baseline="0"/>
            </a:lvl1pPr>
            <a:lvl2pPr marL="542925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800"/>
            </a:lvl2pPr>
            <a:lvl3pPr marL="981075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3pPr>
            <a:lvl4pPr marL="1338263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4pPr>
            <a:lvl5pPr marL="1789113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5pPr>
            <a:lvl6pPr marL="2146300" indent="-228600" algn="l">
              <a:buClr>
                <a:schemeClr val="accent2"/>
              </a:buClr>
              <a:defRPr sz="2400"/>
            </a:lvl6pPr>
            <a:lvl7pPr marL="2517775" indent="-212725" algn="l">
              <a:buClr>
                <a:schemeClr val="accent2"/>
              </a:buClr>
              <a:defRPr sz="2400"/>
            </a:lvl7pPr>
            <a:lvl8pPr>
              <a:defRPr/>
            </a:lvl8pPr>
          </a:lstStyle>
          <a:p>
            <a:pPr lvl="0"/>
            <a:r>
              <a:rPr lang="es-ES" noProof="0" dirty="0"/>
              <a:t>Inserte un texto destacado, tiene dos columnas para hacerlo.</a:t>
            </a:r>
          </a:p>
          <a:p>
            <a:pPr lvl="1"/>
            <a:r>
              <a:rPr lang="es-ES" noProof="0" dirty="0"/>
              <a:t>Nivel 2</a:t>
            </a:r>
          </a:p>
          <a:p>
            <a:pPr lvl="2"/>
            <a:r>
              <a:rPr lang="es-ES" noProof="0" dirty="0"/>
              <a:t>Nivel 3</a:t>
            </a:r>
          </a:p>
          <a:p>
            <a:pPr lvl="3"/>
            <a:r>
              <a:rPr lang="es-ES" noProof="0" dirty="0"/>
              <a:t>Nivel 4</a:t>
            </a:r>
          </a:p>
          <a:p>
            <a:pPr lvl="4"/>
            <a:r>
              <a:rPr lang="es-ES" noProof="0" dirty="0"/>
              <a:t>Nivel 5</a:t>
            </a:r>
          </a:p>
          <a:p>
            <a:pPr lvl="5"/>
            <a:r>
              <a:rPr lang="es-ES" noProof="0" dirty="0"/>
              <a:t>Nivel 6</a:t>
            </a:r>
          </a:p>
          <a:p>
            <a:pPr lvl="6"/>
            <a:r>
              <a:rPr lang="es-ES" noProof="0" dirty="0"/>
              <a:t>Nivel 7</a:t>
            </a:r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373665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 userDrawn="1"/>
        </p:nvCxnSpPr>
        <p:spPr>
          <a:xfrm>
            <a:off x="6197784" y="1333648"/>
            <a:ext cx="5606171" cy="0"/>
          </a:xfrm>
          <a:prstGeom prst="line">
            <a:avLst/>
          </a:prstGeom>
          <a:ln w="9525" cmpd="sng">
            <a:solidFill>
              <a:srgbClr val="E4231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 dirty="0"/>
              <a:t>Inserte 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182400" y="1537200"/>
            <a:ext cx="5579784" cy="4916652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 sz="3200" baseline="0"/>
            </a:lvl1pPr>
            <a:lvl2pPr marL="542925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800"/>
            </a:lvl2pPr>
            <a:lvl3pPr marL="981075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3pPr>
            <a:lvl4pPr marL="1338263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4pPr>
            <a:lvl5pPr marL="1789113" indent="-285750" algn="l">
              <a:buClr>
                <a:schemeClr val="accent2"/>
              </a:buClr>
              <a:buFont typeface="Wingdings" panose="05000000000000000000" pitchFamily="2" charset="2"/>
              <a:buChar char="§"/>
              <a:defRPr sz="2400"/>
            </a:lvl5pPr>
            <a:lvl6pPr marL="2146300" indent="-228600" algn="l">
              <a:buClr>
                <a:schemeClr val="accent2"/>
              </a:buClr>
              <a:defRPr sz="2400"/>
            </a:lvl6pPr>
            <a:lvl7pPr marL="2517775" indent="-212725" algn="l">
              <a:buClr>
                <a:schemeClr val="accent2"/>
              </a:buClr>
              <a:defRPr sz="2400"/>
            </a:lvl7pPr>
            <a:lvl8pPr>
              <a:defRPr/>
            </a:lvl8pPr>
          </a:lstStyle>
          <a:p>
            <a:pPr lvl="0"/>
            <a:r>
              <a:rPr lang="es-ES" noProof="0" dirty="0"/>
              <a:t>Inserte un texto destacado, tiene dos columnas para hacerlo.</a:t>
            </a:r>
          </a:p>
          <a:p>
            <a:pPr lvl="1"/>
            <a:r>
              <a:rPr lang="es-ES" noProof="0" dirty="0"/>
              <a:t>Nivel 2</a:t>
            </a:r>
          </a:p>
          <a:p>
            <a:pPr lvl="2"/>
            <a:r>
              <a:rPr lang="es-ES" noProof="0" dirty="0"/>
              <a:t>Nivel 3</a:t>
            </a:r>
          </a:p>
          <a:p>
            <a:pPr lvl="3"/>
            <a:r>
              <a:rPr lang="es-ES" noProof="0" dirty="0"/>
              <a:t>Nivel 4</a:t>
            </a:r>
          </a:p>
          <a:p>
            <a:pPr lvl="4"/>
            <a:r>
              <a:rPr lang="es-ES" noProof="0" dirty="0"/>
              <a:t>Nivel 5</a:t>
            </a:r>
          </a:p>
          <a:p>
            <a:pPr lvl="5"/>
            <a:r>
              <a:rPr lang="es-ES" noProof="0" dirty="0"/>
              <a:t>Nivel 6</a:t>
            </a:r>
          </a:p>
          <a:p>
            <a:pPr lvl="6"/>
            <a:r>
              <a:rPr lang="es-ES" noProof="0" dirty="0"/>
              <a:t>Nivel 7</a:t>
            </a:r>
          </a:p>
        </p:txBody>
      </p:sp>
    </p:spTree>
    <p:extLst>
      <p:ext uri="{BB962C8B-B14F-4D97-AF65-F5344CB8AC3E}">
        <p14:creationId xmlns:p14="http://schemas.microsoft.com/office/powerpoint/2010/main" val="144039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9"/>
          <p:cNvSpPr txBox="1">
            <a:spLocks/>
          </p:cNvSpPr>
          <p:nvPr userDrawn="1"/>
        </p:nvSpPr>
        <p:spPr>
          <a:xfrm>
            <a:off x="11361086" y="229336"/>
            <a:ext cx="415817" cy="216850"/>
          </a:xfrm>
          <a:prstGeom prst="rect">
            <a:avLst/>
          </a:prstGeom>
        </p:spPr>
        <p:txBody>
          <a:bodyPr r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196271EF-23B6-D943-9F22-6E6A5E224962}" type="slidenum">
              <a:rPr lang="es-ES" sz="900" noProof="0" smtClean="0">
                <a:solidFill>
                  <a:schemeClr val="accent2"/>
                </a:solidFill>
                <a:latin typeface="+mn-lt"/>
                <a:cs typeface="Calibri"/>
              </a:rPr>
              <a:pPr algn="r" eaLnBrk="1" hangingPunct="1"/>
              <a:t>‹Nº›</a:t>
            </a:fld>
            <a:endParaRPr lang="es-ES" sz="900" noProof="0" dirty="0">
              <a:solidFill>
                <a:schemeClr val="accent2"/>
              </a:solidFill>
              <a:latin typeface="+mn-lt"/>
              <a:cs typeface="Calibri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398400" y="1519200"/>
            <a:ext cx="11405555" cy="500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  <a:p>
            <a:pPr lvl="5"/>
            <a:r>
              <a:rPr lang="es-ES" noProof="0" dirty="0"/>
              <a:t>Sexto nivel</a:t>
            </a:r>
          </a:p>
          <a:p>
            <a:pPr lvl="6"/>
            <a:r>
              <a:rPr lang="es-ES" noProof="0" dirty="0"/>
              <a:t>Séptimo nivel</a:t>
            </a:r>
          </a:p>
        </p:txBody>
      </p:sp>
      <p:sp>
        <p:nvSpPr>
          <p:cNvPr id="3" name="Marcador de título 2"/>
          <p:cNvSpPr>
            <a:spLocks noGrp="1"/>
          </p:cNvSpPr>
          <p:nvPr>
            <p:ph type="title"/>
          </p:nvPr>
        </p:nvSpPr>
        <p:spPr>
          <a:xfrm>
            <a:off x="379201" y="885599"/>
            <a:ext cx="11424755" cy="29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s-ES" noProof="0" dirty="0"/>
              <a:t>Haga clic para modificar el estilo de título del patrón</a:t>
            </a:r>
            <a:br>
              <a:rPr lang="es-ES" noProof="0" dirty="0"/>
            </a:b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0888" y="349815"/>
            <a:ext cx="27432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noProof="0">
                <a:cs typeface="Calibri"/>
              </a:rPr>
              <a:t>NexTReT</a:t>
            </a:r>
            <a:endParaRPr lang="es-ES" noProof="0" dirty="0">
              <a:cs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noProof="0">
                <a:cs typeface="Calibri"/>
              </a:rPr>
              <a:t>(FR-OPER-51) KickOff ES</a:t>
            </a:r>
            <a:endParaRPr lang="es-ES" noProof="0" dirty="0">
              <a:cs typeface="Calibri"/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4" y="262800"/>
            <a:ext cx="1386000" cy="47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1" r:id="rId2"/>
    <p:sldLayoutId id="2147483672" r:id="rId3"/>
    <p:sldLayoutId id="2147483685" r:id="rId4"/>
    <p:sldLayoutId id="2147483673" r:id="rId5"/>
    <p:sldLayoutId id="2147483674" r:id="rId6"/>
    <p:sldLayoutId id="2147483675" r:id="rId7"/>
    <p:sldLayoutId id="2147483686" r:id="rId8"/>
    <p:sldLayoutId id="2147483689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92" r:id="rId16"/>
    <p:sldLayoutId id="2147483682" r:id="rId17"/>
    <p:sldLayoutId id="2147483683" r:id="rId18"/>
    <p:sldLayoutId id="2147483684" r:id="rId19"/>
    <p:sldLayoutId id="2147483687" r:id="rId20"/>
    <p:sldLayoutId id="2147483688" r:id="rId21"/>
    <p:sldLayoutId id="2147483691" r:id="rId22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just" defTabSz="457200" rtl="0" eaLnBrk="1" latinLnBrk="0" hangingPunct="1">
        <a:spcBef>
          <a:spcPts val="6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457200" rtl="0" eaLnBrk="1" latinLnBrk="0" hangingPunct="1"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457200" rtl="0" eaLnBrk="1" latinLnBrk="0" hangingPunct="1"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457200" rtl="0" eaLnBrk="1" latinLnBrk="0" hangingPunct="1"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457200" rtl="0" eaLnBrk="1" latinLnBrk="0" hangingPunct="1"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just" defTabSz="457200" rtl="0" eaLnBrk="1" latinLnBrk="0" hangingPunct="1"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just" defTabSz="457200" rtl="0" eaLnBrk="1" latinLnBrk="0" hangingPunct="1"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lsc@nextret.net" TargetMode="External"/><Relationship Id="rId3" Type="http://schemas.openxmlformats.org/officeDocument/2006/relationships/hyperlink" Target="mailto:fortega@torres.es" TargetMode="External"/><Relationship Id="rId7" Type="http://schemas.openxmlformats.org/officeDocument/2006/relationships/hyperlink" Target="mailto:egr@nextret.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mls@nextret.net" TargetMode="External"/><Relationship Id="rId5" Type="http://schemas.openxmlformats.org/officeDocument/2006/relationships/hyperlink" Target="mailto:azubizarreta@torres.es" TargetMode="External"/><Relationship Id="rId10" Type="http://schemas.openxmlformats.org/officeDocument/2006/relationships/hyperlink" Target="mailto:jpi@nextret.net" TargetMode="External"/><Relationship Id="rId4" Type="http://schemas.openxmlformats.org/officeDocument/2006/relationships/hyperlink" Target="mailto:scarrasco@torres.es" TargetMode="External"/><Relationship Id="rId9" Type="http://schemas.openxmlformats.org/officeDocument/2006/relationships/hyperlink" Target="mailto:hnb@nextret.n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Propuesta de trabajo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461621" y="2753865"/>
            <a:ext cx="11324627" cy="815675"/>
          </a:xfrm>
        </p:spPr>
        <p:txBody>
          <a:bodyPr>
            <a:normAutofit fontScale="47500" lnSpcReduction="20000"/>
          </a:bodyPr>
          <a:lstStyle/>
          <a:p>
            <a:r>
              <a:rPr lang="es-ES" dirty="0"/>
              <a:t>Torres</a:t>
            </a:r>
          </a:p>
          <a:p>
            <a:r>
              <a:rPr lang="es-ES" dirty="0"/>
              <a:t>Portal Distribuidores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Maika López</a:t>
            </a:r>
          </a:p>
          <a:p>
            <a:r>
              <a:rPr lang="es-ES" dirty="0"/>
              <a:t>20/06/2019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418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 navegación y menús (II)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84" y="1596602"/>
            <a:ext cx="2161483" cy="1555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Marcador de texto 6"/>
          <p:cNvSpPr>
            <a:spLocks noGrp="1"/>
          </p:cNvSpPr>
          <p:nvPr>
            <p:ph type="body" sz="quarter" idx="10"/>
          </p:nvPr>
        </p:nvSpPr>
        <p:spPr>
          <a:xfrm>
            <a:off x="898964" y="1342402"/>
            <a:ext cx="1129954" cy="531669"/>
          </a:xfrm>
        </p:spPr>
        <p:txBody>
          <a:bodyPr>
            <a:normAutofit/>
          </a:bodyPr>
          <a:lstStyle/>
          <a:p>
            <a:pPr fontAlgn="base">
              <a:spcAft>
                <a:spcPts val="600"/>
              </a:spcAft>
              <a:buClr>
                <a:srgbClr val="C00000"/>
              </a:buClr>
              <a:buSzPct val="100000"/>
            </a:pPr>
            <a:r>
              <a:rPr lang="es-ES" sz="2000" b="1" dirty="0">
                <a:solidFill>
                  <a:srgbClr val="002060"/>
                </a:solidFill>
                <a:cs typeface="Arial" charset="0"/>
              </a:rPr>
              <a:t>Home</a:t>
            </a:r>
            <a:endParaRPr lang="es-ES" b="1" dirty="0">
              <a:solidFill>
                <a:srgbClr val="002060"/>
              </a:solidFill>
              <a:cs typeface="Arial" charset="0"/>
            </a:endParaRPr>
          </a:p>
          <a:p>
            <a:pPr marL="171450" lvl="2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sz="2400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0" name="Marcador de texto 6"/>
          <p:cNvSpPr txBox="1">
            <a:spLocks/>
          </p:cNvSpPr>
          <p:nvPr/>
        </p:nvSpPr>
        <p:spPr>
          <a:xfrm>
            <a:off x="4655931" y="1319909"/>
            <a:ext cx="2871294" cy="53166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600"/>
              </a:spcAft>
              <a:buClr>
                <a:srgbClr val="C00000"/>
              </a:buClr>
              <a:buSzPct val="100000"/>
            </a:pPr>
            <a:r>
              <a:rPr lang="es-ES" sz="2000" b="1" dirty="0">
                <a:solidFill>
                  <a:srgbClr val="002060"/>
                </a:solidFill>
                <a:cs typeface="Arial" charset="0"/>
              </a:rPr>
              <a:t>Distribuidora </a:t>
            </a:r>
            <a:r>
              <a:rPr lang="es-ES" sz="2000" b="1" dirty="0" err="1">
                <a:solidFill>
                  <a:srgbClr val="002060"/>
                </a:solidFill>
                <a:cs typeface="Arial" charset="0"/>
              </a:rPr>
              <a:t>Wine</a:t>
            </a:r>
            <a:r>
              <a:rPr lang="es-ES" sz="2000" b="1" dirty="0">
                <a:solidFill>
                  <a:srgbClr val="002060"/>
                </a:solidFill>
                <a:cs typeface="Arial" charset="0"/>
              </a:rPr>
              <a:t>/</a:t>
            </a:r>
            <a:r>
              <a:rPr lang="es-ES" sz="2000" b="1" dirty="0" err="1">
                <a:solidFill>
                  <a:srgbClr val="002060"/>
                </a:solidFill>
                <a:cs typeface="Arial" charset="0"/>
              </a:rPr>
              <a:t>Sp</a:t>
            </a:r>
            <a:endParaRPr lang="es-ES" sz="2000" b="1" dirty="0">
              <a:solidFill>
                <a:srgbClr val="002060"/>
              </a:solidFill>
              <a:cs typeface="Arial" charset="0"/>
            </a:endParaRPr>
          </a:p>
          <a:p>
            <a:pPr marL="171450" lvl="2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sz="2400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3" name="Marcador de texto 6"/>
          <p:cNvSpPr txBox="1">
            <a:spLocks/>
          </p:cNvSpPr>
          <p:nvPr/>
        </p:nvSpPr>
        <p:spPr>
          <a:xfrm>
            <a:off x="9205325" y="1256409"/>
            <a:ext cx="1129954" cy="53166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600"/>
              </a:spcAft>
              <a:buClr>
                <a:srgbClr val="C00000"/>
              </a:buClr>
              <a:buSzPct val="100000"/>
            </a:pPr>
            <a:r>
              <a:rPr lang="es-ES" sz="2000" b="1" dirty="0">
                <a:solidFill>
                  <a:srgbClr val="002060"/>
                </a:solidFill>
                <a:cs typeface="Arial" charset="0"/>
              </a:rPr>
              <a:t>Familia</a:t>
            </a:r>
          </a:p>
          <a:p>
            <a:pPr marL="171450" lvl="2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sz="2400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4" name="Marcador de texto 6"/>
          <p:cNvSpPr txBox="1">
            <a:spLocks/>
          </p:cNvSpPr>
          <p:nvPr/>
        </p:nvSpPr>
        <p:spPr>
          <a:xfrm>
            <a:off x="877746" y="3643107"/>
            <a:ext cx="3605354" cy="531669"/>
          </a:xfrm>
          <a:prstGeom prst="rect">
            <a:avLst/>
          </a:prstGeom>
        </p:spPr>
        <p:txBody>
          <a:bodyPr vert="horz" wrap="square" lIns="0" tIns="0" rIns="0" bIns="0" rtlCol="0">
            <a:normAutofit fontScale="70000" lnSpcReduction="20000"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600"/>
              </a:spcAft>
              <a:buClr>
                <a:srgbClr val="C00000"/>
              </a:buClr>
              <a:buSzPct val="100000"/>
            </a:pPr>
            <a:r>
              <a:rPr lang="es-ES" sz="2900" b="1" dirty="0">
                <a:solidFill>
                  <a:srgbClr val="002060"/>
                </a:solidFill>
                <a:cs typeface="Arial" charset="0"/>
              </a:rPr>
              <a:t>Distribuidora Marcas y productos</a:t>
            </a:r>
          </a:p>
          <a:p>
            <a:pPr marL="171450" lvl="2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sz="2400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3807109" y="2371262"/>
            <a:ext cx="328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Marcador de texto 6"/>
          <p:cNvSpPr txBox="1">
            <a:spLocks/>
          </p:cNvSpPr>
          <p:nvPr/>
        </p:nvSpPr>
        <p:spPr>
          <a:xfrm>
            <a:off x="898964" y="3237249"/>
            <a:ext cx="1571044" cy="24492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600"/>
              </a:spcAft>
              <a:buClr>
                <a:srgbClr val="C00000"/>
              </a:buClr>
              <a:buSzPct val="100000"/>
            </a:pPr>
            <a:r>
              <a:rPr lang="es-ES" sz="1100" dirty="0">
                <a:solidFill>
                  <a:srgbClr val="0070C0"/>
                </a:solidFill>
                <a:cs typeface="Arial" charset="0"/>
              </a:rPr>
              <a:t>Página estática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0" name="Marcador de texto 6"/>
          <p:cNvSpPr txBox="1">
            <a:spLocks/>
          </p:cNvSpPr>
          <p:nvPr/>
        </p:nvSpPr>
        <p:spPr>
          <a:xfrm>
            <a:off x="9186203" y="3206572"/>
            <a:ext cx="1571044" cy="24492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600"/>
              </a:spcAft>
              <a:buClr>
                <a:srgbClr val="C00000"/>
              </a:buClr>
              <a:buSzPct val="100000"/>
            </a:pPr>
            <a:r>
              <a:rPr lang="es-ES" sz="1100" dirty="0">
                <a:solidFill>
                  <a:srgbClr val="0070C0"/>
                </a:solidFill>
                <a:cs typeface="Arial" charset="0"/>
              </a:rPr>
              <a:t>Página estática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1" name="Marcador de texto 6"/>
          <p:cNvSpPr txBox="1">
            <a:spLocks/>
          </p:cNvSpPr>
          <p:nvPr/>
        </p:nvSpPr>
        <p:spPr>
          <a:xfrm>
            <a:off x="4655931" y="3196761"/>
            <a:ext cx="1571044" cy="24492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600"/>
              </a:spcAft>
              <a:buClr>
                <a:srgbClr val="C00000"/>
              </a:buClr>
              <a:buSzPct val="100000"/>
            </a:pPr>
            <a:r>
              <a:rPr lang="es-ES" sz="1100" dirty="0">
                <a:solidFill>
                  <a:srgbClr val="0070C0"/>
                </a:solidFill>
                <a:cs typeface="Arial" charset="0"/>
              </a:rPr>
              <a:t>Página estática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2" name="Marcador de texto 6"/>
          <p:cNvSpPr txBox="1">
            <a:spLocks/>
          </p:cNvSpPr>
          <p:nvPr/>
        </p:nvSpPr>
        <p:spPr>
          <a:xfrm>
            <a:off x="921187" y="6498417"/>
            <a:ext cx="1571044" cy="24492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600"/>
              </a:spcAft>
              <a:buClr>
                <a:srgbClr val="C00000"/>
              </a:buClr>
              <a:buSzPct val="100000"/>
            </a:pPr>
            <a:r>
              <a:rPr lang="es-ES" sz="1100" dirty="0">
                <a:solidFill>
                  <a:srgbClr val="0070C0"/>
                </a:solidFill>
                <a:cs typeface="Arial" charset="0"/>
              </a:rPr>
              <a:t>Página dinámica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7633697" y="2672703"/>
            <a:ext cx="328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11655693" y="2952103"/>
            <a:ext cx="328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379201" y="5669608"/>
            <a:ext cx="328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5113130" y="4920308"/>
            <a:ext cx="328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Marcador de texto 6"/>
          <p:cNvSpPr txBox="1">
            <a:spLocks/>
          </p:cNvSpPr>
          <p:nvPr/>
        </p:nvSpPr>
        <p:spPr>
          <a:xfrm>
            <a:off x="6226975" y="3505184"/>
            <a:ext cx="1894583" cy="53166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600"/>
              </a:spcAft>
              <a:buClr>
                <a:srgbClr val="C00000"/>
              </a:buClr>
              <a:buSzPct val="100000"/>
            </a:pPr>
            <a:r>
              <a:rPr lang="es-ES" sz="2000" b="1" dirty="0">
                <a:solidFill>
                  <a:srgbClr val="002060"/>
                </a:solidFill>
                <a:cs typeface="Arial" charset="0"/>
              </a:rPr>
              <a:t>Producto</a:t>
            </a:r>
            <a:endParaRPr lang="es-ES" b="1" dirty="0">
              <a:solidFill>
                <a:srgbClr val="002060"/>
              </a:solidFill>
              <a:cs typeface="Arial" charset="0"/>
            </a:endParaRPr>
          </a:p>
          <a:p>
            <a:pPr marL="171450" lvl="2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sz="2400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8" name="Marcador de texto 6"/>
          <p:cNvSpPr txBox="1">
            <a:spLocks/>
          </p:cNvSpPr>
          <p:nvPr/>
        </p:nvSpPr>
        <p:spPr>
          <a:xfrm>
            <a:off x="6226975" y="6567332"/>
            <a:ext cx="1571044" cy="24492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just" defTabSz="457200" rtl="0" eaLnBrk="1" latinLnBrk="0" hangingPunct="1">
              <a:spcBef>
                <a:spcPts val="60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600"/>
              </a:spcAft>
              <a:buClr>
                <a:srgbClr val="C00000"/>
              </a:buClr>
              <a:buSzPct val="100000"/>
            </a:pPr>
            <a:r>
              <a:rPr lang="es-ES" sz="1100" dirty="0">
                <a:solidFill>
                  <a:srgbClr val="0070C0"/>
                </a:solidFill>
                <a:cs typeface="Arial" charset="0"/>
              </a:rPr>
              <a:t>Página dinámica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33" y="1610871"/>
            <a:ext cx="2339568" cy="148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203" y="1585743"/>
            <a:ext cx="1610946" cy="1456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63" y="3973491"/>
            <a:ext cx="3546403" cy="25118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975" y="3812574"/>
            <a:ext cx="2439783" cy="2545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</p:spPr>
        <p:txBody>
          <a:bodyPr/>
          <a:lstStyle/>
          <a:p>
            <a:pPr algn="r"/>
            <a:r>
              <a:rPr lang="es-ES" dirty="0">
                <a:cs typeface="Calibri"/>
              </a:rPr>
              <a:t>Propuesta de trabajo</a:t>
            </a:r>
          </a:p>
        </p:txBody>
      </p:sp>
    </p:spTree>
    <p:extLst>
      <p:ext uri="{BB962C8B-B14F-4D97-AF65-F5344CB8AC3E}">
        <p14:creationId xmlns:p14="http://schemas.microsoft.com/office/powerpoint/2010/main" val="18809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Próximos pasos: Definir la nueva estructura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1C60115F-1B61-4A2E-8F72-F867C095C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2866" y="1439027"/>
            <a:ext cx="5925329" cy="2268714"/>
          </a:xfrm>
        </p:spPr>
        <p:txBody>
          <a:bodyPr>
            <a:normAutofit/>
          </a:bodyPr>
          <a:lstStyle/>
          <a:p>
            <a:pPr marL="628650" lvl="1" indent="-342900">
              <a:buFont typeface="Arial" panose="020B0604020202020204" pitchFamily="34" charset="0"/>
              <a:buChar char="•"/>
            </a:pPr>
            <a:endParaRPr lang="es-ES" b="1" dirty="0"/>
          </a:p>
          <a:p>
            <a:pPr marL="628650" lvl="1" indent="-342900">
              <a:buFont typeface="Arial" panose="020B0604020202020204" pitchFamily="34" charset="0"/>
              <a:buChar char="•"/>
            </a:pPr>
            <a:endParaRPr lang="es-ES" b="1" dirty="0"/>
          </a:p>
          <a:p>
            <a:pPr marL="628650" lvl="1" indent="-342900">
              <a:buFont typeface="Arial" panose="020B0604020202020204" pitchFamily="34" charset="0"/>
              <a:buChar char="•"/>
            </a:pPr>
            <a:endParaRPr lang="es-ES" b="1" dirty="0"/>
          </a:p>
          <a:p>
            <a:pPr marL="628650" lvl="1" indent="-342900">
              <a:buFont typeface="Arial" panose="020B0604020202020204" pitchFamily="34" charset="0"/>
              <a:buChar char="•"/>
            </a:pPr>
            <a:endParaRPr lang="es-ES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7499D2-CC33-4CCB-B942-7DA763E7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03" y="4152099"/>
            <a:ext cx="3938601" cy="2065599"/>
          </a:xfrm>
          <a:prstGeom prst="rect">
            <a:avLst/>
          </a:prstGeom>
        </p:spPr>
      </p:pic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1C60115F-1B61-4A2E-8F72-F867C095CA89}"/>
              </a:ext>
            </a:extLst>
          </p:cNvPr>
          <p:cNvSpPr txBox="1">
            <a:spLocks/>
          </p:cNvSpPr>
          <p:nvPr/>
        </p:nvSpPr>
        <p:spPr>
          <a:xfrm>
            <a:off x="0" y="1478534"/>
            <a:ext cx="7876903" cy="5183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200" indent="-4572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just" defTabSz="4572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s-ES" dirty="0"/>
              <a:t>Definir cada página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s-ES" dirty="0"/>
              <a:t>La Home tiene </a:t>
            </a:r>
            <a:r>
              <a:rPr lang="es-ES" dirty="0" err="1"/>
              <a:t>Wine</a:t>
            </a:r>
            <a:r>
              <a:rPr lang="es-ES" dirty="0"/>
              <a:t>, </a:t>
            </a:r>
            <a:r>
              <a:rPr lang="es-ES" dirty="0" err="1"/>
              <a:t>Spririts</a:t>
            </a:r>
            <a:r>
              <a:rPr lang="es-ES" dirty="0"/>
              <a:t>, </a:t>
            </a:r>
            <a:r>
              <a:rPr lang="es-ES" dirty="0" err="1"/>
              <a:t>Corporate</a:t>
            </a:r>
            <a:endParaRPr lang="es-ES" dirty="0"/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s-ES" dirty="0"/>
              <a:t>La información del </a:t>
            </a:r>
            <a:r>
              <a:rPr lang="es-ES" dirty="0" err="1"/>
              <a:t>Footer</a:t>
            </a:r>
            <a:r>
              <a:rPr lang="es-ES" dirty="0"/>
              <a:t> NO es común para todas las Familias. Hacer a medida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s-ES" dirty="0"/>
              <a:t>Se desea mas información en las fichas de las Familia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s-ES" sz="2100" dirty="0"/>
              <a:t>ej.: web, Instagram, legal </a:t>
            </a:r>
            <a:r>
              <a:rPr lang="es-ES" sz="2100" dirty="0" err="1"/>
              <a:t>notice</a:t>
            </a:r>
            <a:r>
              <a:rPr lang="es-ES" sz="2100" dirty="0"/>
              <a:t>, cookie </a:t>
            </a:r>
            <a:r>
              <a:rPr lang="es-ES" sz="2100" dirty="0" err="1"/>
              <a:t>policy</a:t>
            </a:r>
            <a:r>
              <a:rPr lang="es-ES" sz="2100" dirty="0"/>
              <a:t>, </a:t>
            </a:r>
            <a:r>
              <a:rPr lang="es-ES" sz="2100" dirty="0" err="1"/>
              <a:t>privacy</a:t>
            </a:r>
            <a:r>
              <a:rPr lang="es-ES" sz="2100" dirty="0"/>
              <a:t> </a:t>
            </a:r>
            <a:r>
              <a:rPr lang="es-ES" sz="2100" dirty="0" err="1"/>
              <a:t>policy</a:t>
            </a:r>
            <a:r>
              <a:rPr lang="es-ES" sz="2100" dirty="0"/>
              <a:t>.. y cómo se deben sincronizar estos datos. Como define la imagen. Podría ser estático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s-ES" dirty="0"/>
              <a:t>Se elimina la agrupación </a:t>
            </a:r>
            <a:r>
              <a:rPr lang="es-ES" dirty="0" err="1"/>
              <a:t>essential</a:t>
            </a:r>
            <a:r>
              <a:rPr lang="es-ES" dirty="0"/>
              <a:t> y </a:t>
            </a:r>
            <a:r>
              <a:rPr lang="es-ES" dirty="0" err="1"/>
              <a:t>selective</a:t>
            </a:r>
            <a:r>
              <a:rPr lang="es-ES" dirty="0"/>
              <a:t> de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brands</a:t>
            </a:r>
            <a:r>
              <a:rPr lang="es-ES" dirty="0"/>
              <a:t>, de modo que la clasificación es homogénea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s-ES" dirty="0"/>
              <a:t>Las marcas no tienen ficha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s-ES" dirty="0"/>
              <a:t>Definir que información debe visualizarse en cada ficha de producto y la estructura en que se desea visualizar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s-ES" dirty="0"/>
              <a:t>Como se ve en la imagen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s-ES" dirty="0"/>
              <a:t>Ahora 2 </a:t>
            </a:r>
            <a:r>
              <a:rPr lang="es-ES" dirty="0" err="1"/>
              <a:t>sites</a:t>
            </a:r>
            <a:r>
              <a:rPr lang="es-ES" dirty="0"/>
              <a:t> orígenes de productos (Brandy, </a:t>
            </a:r>
            <a:r>
              <a:rPr lang="es-ES" dirty="0" err="1"/>
              <a:t>Wine</a:t>
            </a:r>
            <a:r>
              <a:rPr lang="es-ES" dirty="0"/>
              <a:t>) para la </a:t>
            </a:r>
            <a:r>
              <a:rPr lang="es-ES" dirty="0" err="1"/>
              <a:t>sincroniz</a:t>
            </a:r>
            <a:r>
              <a:rPr lang="es-ES" dirty="0"/>
              <a:t> (productos, </a:t>
            </a:r>
            <a:r>
              <a:rPr lang="es-ES" dirty="0" err="1"/>
              <a:t>imgs</a:t>
            </a:r>
            <a:r>
              <a:rPr lang="es-ES" dirty="0"/>
              <a:t>..). En el futuro será así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s-ES" b="1" dirty="0"/>
              <a:t>Fase II (tras el proyecto) 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s-ES" dirty="0"/>
              <a:t>Definir si se desea buscar por cualquier categorización de producto. Revisar Búsqueda estándar global?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lvl="1" indent="0">
              <a:buNone/>
            </a:pPr>
            <a:endParaRPr lang="es-ES" b="1" dirty="0"/>
          </a:p>
          <a:p>
            <a:pPr marL="628650" lvl="1" indent="-342900">
              <a:buFont typeface="Arial" panose="020B0604020202020204" pitchFamily="34" charset="0"/>
              <a:buChar char="•"/>
            </a:pPr>
            <a:endParaRPr lang="es-E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721" y="1300852"/>
            <a:ext cx="2439783" cy="2545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</p:spPr>
        <p:txBody>
          <a:bodyPr/>
          <a:lstStyle/>
          <a:p>
            <a:pPr algn="r"/>
            <a:r>
              <a:rPr lang="es-ES" dirty="0">
                <a:cs typeface="Calibri"/>
              </a:rPr>
              <a:t>Propuesta de trabajo</a:t>
            </a:r>
          </a:p>
        </p:txBody>
      </p:sp>
    </p:spTree>
    <p:extLst>
      <p:ext uri="{BB962C8B-B14F-4D97-AF65-F5344CB8AC3E}">
        <p14:creationId xmlns:p14="http://schemas.microsoft.com/office/powerpoint/2010/main" val="1107111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propuesta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1C60115F-1B61-4A2E-8F72-F867C095C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2866" y="1439027"/>
            <a:ext cx="5925329" cy="2268714"/>
          </a:xfrm>
        </p:spPr>
        <p:txBody>
          <a:bodyPr>
            <a:normAutofit/>
          </a:bodyPr>
          <a:lstStyle/>
          <a:p>
            <a:pPr marL="628650" lvl="1" indent="-342900">
              <a:buFont typeface="Arial" panose="020B0604020202020204" pitchFamily="34" charset="0"/>
              <a:buChar char="•"/>
            </a:pPr>
            <a:endParaRPr lang="es-ES" b="1" dirty="0"/>
          </a:p>
          <a:p>
            <a:pPr marL="628650" lvl="1" indent="-342900">
              <a:buFont typeface="Arial" panose="020B0604020202020204" pitchFamily="34" charset="0"/>
              <a:buChar char="•"/>
            </a:pPr>
            <a:endParaRPr lang="es-ES" b="1" dirty="0"/>
          </a:p>
          <a:p>
            <a:pPr marL="628650" lvl="1" indent="-342900">
              <a:buFont typeface="Arial" panose="020B0604020202020204" pitchFamily="34" charset="0"/>
              <a:buChar char="•"/>
            </a:pPr>
            <a:endParaRPr lang="es-ES" b="1" dirty="0"/>
          </a:p>
          <a:p>
            <a:pPr marL="628650" lvl="1" indent="-342900">
              <a:buFont typeface="Arial" panose="020B0604020202020204" pitchFamily="34" charset="0"/>
              <a:buChar char="•"/>
            </a:pPr>
            <a:endParaRPr lang="es-ES" b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00640"/>
              </p:ext>
            </p:extLst>
          </p:nvPr>
        </p:nvGraphicFramePr>
        <p:xfrm>
          <a:off x="379201" y="1557899"/>
          <a:ext cx="11248059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553">
                  <a:extLst>
                    <a:ext uri="{9D8B030D-6E8A-4147-A177-3AD203B41FA5}">
                      <a16:colId xmlns:a16="http://schemas.microsoft.com/office/drawing/2014/main" val="1107661663"/>
                    </a:ext>
                  </a:extLst>
                </a:gridCol>
                <a:gridCol w="2326506">
                  <a:extLst>
                    <a:ext uri="{9D8B030D-6E8A-4147-A177-3AD203B41FA5}">
                      <a16:colId xmlns:a16="http://schemas.microsoft.com/office/drawing/2014/main" val="120072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 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29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Definición de necesidades y definición del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27/06/2019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2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Diseño y Prototipos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04/07/2019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1: Primera parte del portal construido en entorno de desarrollo: Familia Sangre de Toro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Taxonomía de</a:t>
                      </a:r>
                      <a:r>
                        <a:rPr lang="es-ES" baseline="0" dirty="0"/>
                        <a:t> esta parte del árbol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Su página de Familia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/>
                        <a:t>Su </a:t>
                      </a:r>
                      <a:r>
                        <a:rPr lang="es-ES" dirty="0"/>
                        <a:t>distribuidora de marcas y productos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La página del</a:t>
                      </a:r>
                      <a:r>
                        <a:rPr lang="es-ES" baseline="0" dirty="0"/>
                        <a:t> producto sincronizando sus contenidos con los que hay en la intranet</a:t>
                      </a:r>
                      <a:r>
                        <a:rPr lang="es-ES" dirty="0"/>
                        <a:t> 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18/07/2019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70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2: Segunda parte del portal construido en entorno de desarrollo: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Home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Página </a:t>
                      </a:r>
                      <a:r>
                        <a:rPr lang="es-ES" dirty="0" err="1"/>
                        <a:t>Corporate</a:t>
                      </a:r>
                      <a:endParaRPr lang="es-E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Familia </a:t>
                      </a:r>
                      <a:r>
                        <a:rPr lang="es-ES" dirty="0" err="1"/>
                        <a:t>Prestige</a:t>
                      </a:r>
                      <a:r>
                        <a:rPr lang="es-ES" dirty="0"/>
                        <a:t> (con sus productos)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02/08/2019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3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3: Portal completo construido en entorno </a:t>
                      </a:r>
                      <a:r>
                        <a:rPr lang="es-ES"/>
                        <a:t>de desarrollo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20/09/2019?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20969"/>
                  </a:ext>
                </a:extLst>
              </a:tr>
            </a:tbl>
          </a:graphicData>
        </a:graphic>
      </p:graphicFrame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</p:spPr>
        <p:txBody>
          <a:bodyPr/>
          <a:lstStyle/>
          <a:p>
            <a:pPr algn="r"/>
            <a:r>
              <a:rPr lang="es-ES" dirty="0">
                <a:cs typeface="Calibri"/>
              </a:rPr>
              <a:t>Propuesta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034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(FR-OPER-51) KickOff ES</a:t>
            </a:r>
            <a:endParaRPr lang="es-ES" dirty="0">
              <a:cs typeface="Calibri"/>
            </a:endParaRPr>
          </a:p>
        </p:txBody>
      </p:sp>
      <p:sp>
        <p:nvSpPr>
          <p:cNvPr id="8" name="Marcador de texto 1"/>
          <p:cNvSpPr>
            <a:spLocks noGrp="1"/>
          </p:cNvSpPr>
          <p:nvPr>
            <p:ph type="body" sz="quarter" idx="4294967295"/>
          </p:nvPr>
        </p:nvSpPr>
        <p:spPr>
          <a:xfrm>
            <a:off x="345729" y="3446846"/>
            <a:ext cx="8493470" cy="815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s-ES" sz="5400" b="1" dirty="0">
                <a:solidFill>
                  <a:schemeClr val="bg2">
                    <a:lumMod val="10000"/>
                  </a:schemeClr>
                </a:solidFill>
              </a:rPr>
              <a:t>Gracias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9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/>
              <a:t>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Equipo de trabajo	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/>
              <a:t>2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Alcance del proyecto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3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Necesidades iniciales 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/>
              <a:t>4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Tareas realizadas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8" name="Título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58756458-9871-447A-B585-9F99E872BA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06FCBA80-98E3-4328-86DA-F0779CC764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Propuesta de navegación y menús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6C8FFC9C-D0FE-48D4-88C7-43CAB18C4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 dirty="0"/>
              <a:t>Próximos pasos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52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 de Trabajo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s-ES" sz="4000" dirty="0">
                <a:solidFill>
                  <a:srgbClr val="C00000"/>
                </a:solidFill>
              </a:rPr>
              <a:t>Torres </a:t>
            </a:r>
          </a:p>
          <a:p>
            <a:pPr marL="1428750" lvl="1" indent="-685800" algn="l">
              <a:buClr>
                <a:srgbClr val="C00000"/>
              </a:buClr>
            </a:pPr>
            <a:r>
              <a:rPr lang="es-E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fortega@torres.es</a:t>
            </a:r>
            <a:r>
              <a:rPr lang="es-E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100" dirty="0"/>
              <a:t>Francisco Ortega</a:t>
            </a:r>
            <a:endParaRPr lang="es-ES" sz="2800" dirty="0"/>
          </a:p>
          <a:p>
            <a:pPr marL="1428750" lvl="1" indent="-685800" algn="l">
              <a:buClr>
                <a:srgbClr val="C00000"/>
              </a:buClr>
            </a:pPr>
            <a:r>
              <a:rPr lang="es-E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scarrasco@torres.es</a:t>
            </a:r>
            <a:r>
              <a:rPr lang="es-E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3100" dirty="0"/>
              <a:t>Sergi Carrascoso</a:t>
            </a:r>
          </a:p>
          <a:p>
            <a:pPr marL="1428750" lvl="1" indent="-685800" algn="l">
              <a:buClr>
                <a:srgbClr val="C00000"/>
              </a:buClr>
            </a:pPr>
            <a:r>
              <a:rPr lang="es-E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azubizarreta@torres.es</a:t>
            </a:r>
            <a:r>
              <a:rPr lang="es-ES" dirty="0"/>
              <a:t>    </a:t>
            </a:r>
            <a:r>
              <a:rPr lang="es-ES" sz="3100" dirty="0" err="1"/>
              <a:t>Alai</a:t>
            </a:r>
            <a:r>
              <a:rPr lang="es-ES" sz="3100" dirty="0"/>
              <a:t> Zubizarreta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s-ES" sz="4000" dirty="0">
                <a:solidFill>
                  <a:srgbClr val="C00000"/>
                </a:solidFill>
              </a:rPr>
              <a:t>NexTReT</a:t>
            </a:r>
          </a:p>
          <a:p>
            <a:pPr marL="1428750" lvl="1" indent="-685800" algn="l">
              <a:buClr>
                <a:srgbClr val="C00000"/>
              </a:buClr>
            </a:pPr>
            <a:r>
              <a:rPr lang="es-E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mls@nextret.net</a:t>
            </a:r>
            <a:r>
              <a:rPr lang="es-ES" sz="3000" dirty="0"/>
              <a:t> Maika. JEFE DE PROYECTO</a:t>
            </a:r>
          </a:p>
          <a:p>
            <a:pPr marL="1428750" lvl="1" indent="-685800" algn="l">
              <a:buClr>
                <a:srgbClr val="C00000"/>
              </a:buClr>
            </a:pPr>
            <a:r>
              <a:rPr lang="es-E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egr@nextret.net</a:t>
            </a:r>
            <a:r>
              <a:rPr lang="es-ES" sz="3000" dirty="0"/>
              <a:t> Elisabet. CONSULTORA</a:t>
            </a:r>
          </a:p>
          <a:p>
            <a:pPr marL="1428750" lvl="1" indent="-685800" algn="l">
              <a:buClr>
                <a:srgbClr val="C00000"/>
              </a:buClr>
            </a:pPr>
            <a:r>
              <a:rPr lang="es-E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lsc@nextret.net</a:t>
            </a:r>
            <a:r>
              <a:rPr lang="es-ES" sz="3000" dirty="0"/>
              <a:t> Lorena. CONSULTORA</a:t>
            </a:r>
          </a:p>
          <a:p>
            <a:pPr marL="1428750" lvl="1" indent="-685800" algn="l">
              <a:buClr>
                <a:srgbClr val="C00000"/>
              </a:buClr>
            </a:pPr>
            <a:r>
              <a:rPr lang="es-E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9"/>
              </a:rPr>
              <a:t>hnb@nextret.net</a:t>
            </a:r>
            <a:r>
              <a:rPr lang="es-ES" sz="3000" dirty="0"/>
              <a:t> Hugo. CONSULTOR</a:t>
            </a:r>
          </a:p>
          <a:p>
            <a:pPr marL="1428750" lvl="1" indent="-685800" algn="l">
              <a:buClr>
                <a:srgbClr val="C00000"/>
              </a:buClr>
            </a:pPr>
            <a:r>
              <a:rPr lang="es-E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10"/>
              </a:rPr>
              <a:t>jpi@nextret.net</a:t>
            </a:r>
            <a:r>
              <a:rPr lang="es-ES" sz="3000" dirty="0"/>
              <a:t> Jorge. MAQUETADOR</a:t>
            </a:r>
          </a:p>
          <a:p>
            <a:pPr marL="1428750" lvl="1" indent="-685800" algn="l">
              <a:buClr>
                <a:srgbClr val="C00000"/>
              </a:buClr>
            </a:pPr>
            <a:r>
              <a:rPr lang="es-ES" sz="3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rlr@nextret.net</a:t>
            </a:r>
            <a:r>
              <a:rPr lang="es-ES" sz="3000" dirty="0"/>
              <a:t> Rafael. TESTER QA</a:t>
            </a:r>
          </a:p>
          <a:p>
            <a:pPr marL="1428750" lvl="1" indent="-685800">
              <a:buClr>
                <a:srgbClr val="C00000"/>
              </a:buClr>
            </a:pPr>
            <a:endParaRPr lang="es-ES" sz="30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s-ES" dirty="0">
                <a:cs typeface="Calibri"/>
              </a:rPr>
              <a:t>Propuesta de trabajo</a:t>
            </a:r>
          </a:p>
        </p:txBody>
      </p:sp>
    </p:spTree>
    <p:extLst>
      <p:ext uri="{BB962C8B-B14F-4D97-AF65-F5344CB8AC3E}">
        <p14:creationId xmlns:p14="http://schemas.microsoft.com/office/powerpoint/2010/main" val="14440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 del </a:t>
            </a:r>
            <a:r>
              <a:rPr lang="es-ES"/>
              <a:t>Proyecto 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6642" y="1499887"/>
            <a:ext cx="3424038" cy="5204206"/>
            <a:chOff x="2591920" y="2315675"/>
            <a:chExt cx="2659731" cy="3420609"/>
          </a:xfrm>
        </p:grpSpPr>
        <p:sp>
          <p:nvSpPr>
            <p:cNvPr id="11" name="Forma libre 10"/>
            <p:cNvSpPr/>
            <p:nvPr/>
          </p:nvSpPr>
          <p:spPr>
            <a:xfrm>
              <a:off x="2591920" y="2315675"/>
              <a:ext cx="2659730" cy="802652"/>
            </a:xfrm>
            <a:custGeom>
              <a:avLst/>
              <a:gdLst>
                <a:gd name="connsiteX0" fmla="*/ 0 w 2006631"/>
                <a:gd name="connsiteY0" fmla="*/ 0 h 802652"/>
                <a:gd name="connsiteX1" fmla="*/ 2006631 w 2006631"/>
                <a:gd name="connsiteY1" fmla="*/ 0 h 802652"/>
                <a:gd name="connsiteX2" fmla="*/ 2006631 w 2006631"/>
                <a:gd name="connsiteY2" fmla="*/ 802652 h 802652"/>
                <a:gd name="connsiteX3" fmla="*/ 0 w 2006631"/>
                <a:gd name="connsiteY3" fmla="*/ 802652 h 802652"/>
                <a:gd name="connsiteX4" fmla="*/ 0 w 2006631"/>
                <a:gd name="connsiteY4" fmla="*/ 0 h 8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6631" h="802652">
                  <a:moveTo>
                    <a:pt x="0" y="0"/>
                  </a:moveTo>
                  <a:lnTo>
                    <a:pt x="2006631" y="0"/>
                  </a:lnTo>
                  <a:lnTo>
                    <a:pt x="2006631" y="802652"/>
                  </a:lnTo>
                  <a:lnTo>
                    <a:pt x="0" y="802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E42312"/>
              </a:solidFill>
            </a:ln>
          </p:spPr>
          <p:style>
            <a:lnRef idx="2">
              <a:schemeClr val="accent6">
                <a:shade val="80000"/>
                <a:hueOff val="0"/>
                <a:satOff val="-28108"/>
                <a:lumOff val="18498"/>
                <a:alphaOff val="0"/>
              </a:schemeClr>
            </a:lnRef>
            <a:fillRef idx="1">
              <a:schemeClr val="accent6">
                <a:shade val="80000"/>
                <a:hueOff val="0"/>
                <a:satOff val="-28108"/>
                <a:lumOff val="18498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8108"/>
                <a:lumOff val="1849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dirty="0"/>
                <a:t>Reestructuración</a:t>
              </a:r>
              <a:r>
                <a:rPr lang="ca-ES" sz="2400" dirty="0"/>
                <a:t> del  portal de </a:t>
              </a:r>
              <a:r>
                <a:rPr lang="es-ES" sz="2400" dirty="0"/>
                <a:t>distribuidores</a:t>
              </a:r>
              <a:endParaRPr lang="es-ES" sz="2400" kern="1200" dirty="0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2591922" y="3143920"/>
              <a:ext cx="2659729" cy="2592364"/>
            </a:xfrm>
            <a:custGeom>
              <a:avLst/>
              <a:gdLst>
                <a:gd name="connsiteX0" fmla="*/ 0 w 2006631"/>
                <a:gd name="connsiteY0" fmla="*/ 0 h 2592364"/>
                <a:gd name="connsiteX1" fmla="*/ 2006631 w 2006631"/>
                <a:gd name="connsiteY1" fmla="*/ 0 h 2592364"/>
                <a:gd name="connsiteX2" fmla="*/ 2006631 w 2006631"/>
                <a:gd name="connsiteY2" fmla="*/ 2592364 h 2592364"/>
                <a:gd name="connsiteX3" fmla="*/ 0 w 2006631"/>
                <a:gd name="connsiteY3" fmla="*/ 2592364 h 2592364"/>
                <a:gd name="connsiteX4" fmla="*/ 0 w 2006631"/>
                <a:gd name="connsiteY4" fmla="*/ 0 h 259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6631" h="2592364">
                  <a:moveTo>
                    <a:pt x="0" y="0"/>
                  </a:moveTo>
                  <a:lnTo>
                    <a:pt x="2006631" y="0"/>
                  </a:lnTo>
                  <a:lnTo>
                    <a:pt x="2006631" y="2592364"/>
                  </a:lnTo>
                  <a:lnTo>
                    <a:pt x="0" y="25923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b="1" dirty="0"/>
                <a:t>Modificación de la estructura actual del portal de distribuidores.</a:t>
              </a:r>
            </a:p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s-ES" b="1" dirty="0"/>
            </a:p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b="1" dirty="0"/>
                <a:t>Cambios en la maquetación.</a:t>
              </a:r>
            </a:p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s-ES" b="1" dirty="0"/>
            </a:p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b="1" dirty="0"/>
                <a:t>Sincronización ampliada de datos desde la intranet </a:t>
              </a:r>
              <a:r>
                <a:rPr lang="es-ES" dirty="0"/>
                <a:t>(actualmente</a:t>
              </a:r>
              <a:r>
                <a:rPr lang="es-ES" b="1" dirty="0"/>
                <a:t> </a:t>
              </a:r>
              <a:r>
                <a:rPr lang="es-ES" dirty="0"/>
                <a:t>el proceso de sincronización sólo trae Productos, no familias ni marcas… y la información como se encuentra en la intranet es difícilmente navegable)</a:t>
              </a:r>
              <a:endParaRPr lang="es-ES" b="1" dirty="0"/>
            </a:p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ca-ES" sz="2600" kern="1200" noProof="0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C324F7E2-234D-4CB6-AC1E-FA265FEA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30" y="3071049"/>
            <a:ext cx="3234553" cy="233915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71CE867-1027-4580-96A1-D49845A0B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34" y="1538587"/>
            <a:ext cx="3432113" cy="23420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334" y="4324350"/>
            <a:ext cx="3419475" cy="2171700"/>
          </a:xfrm>
          <a:prstGeom prst="rect">
            <a:avLst/>
          </a:prstGeom>
        </p:spPr>
      </p:pic>
      <p:sp>
        <p:nvSpPr>
          <p:cNvPr id="14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</p:spPr>
        <p:txBody>
          <a:bodyPr/>
          <a:lstStyle/>
          <a:p>
            <a:pPr algn="r"/>
            <a:r>
              <a:rPr lang="es-ES" dirty="0">
                <a:cs typeface="Calibri"/>
              </a:rPr>
              <a:t>Propuesta de trabajo</a:t>
            </a:r>
          </a:p>
        </p:txBody>
      </p:sp>
    </p:spTree>
    <p:extLst>
      <p:ext uri="{BB962C8B-B14F-4D97-AF65-F5344CB8AC3E}">
        <p14:creationId xmlns:p14="http://schemas.microsoft.com/office/powerpoint/2010/main" val="235620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 del Proyecto. Detalle (I)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62138" y="1499887"/>
            <a:ext cx="5163451" cy="5204206"/>
            <a:chOff x="2591920" y="2315675"/>
            <a:chExt cx="2659731" cy="3420609"/>
          </a:xfrm>
        </p:grpSpPr>
        <p:sp>
          <p:nvSpPr>
            <p:cNvPr id="11" name="Forma libre 10"/>
            <p:cNvSpPr/>
            <p:nvPr/>
          </p:nvSpPr>
          <p:spPr>
            <a:xfrm>
              <a:off x="2591920" y="2315675"/>
              <a:ext cx="2659730" cy="802652"/>
            </a:xfrm>
            <a:custGeom>
              <a:avLst/>
              <a:gdLst>
                <a:gd name="connsiteX0" fmla="*/ 0 w 2006631"/>
                <a:gd name="connsiteY0" fmla="*/ 0 h 802652"/>
                <a:gd name="connsiteX1" fmla="*/ 2006631 w 2006631"/>
                <a:gd name="connsiteY1" fmla="*/ 0 h 802652"/>
                <a:gd name="connsiteX2" fmla="*/ 2006631 w 2006631"/>
                <a:gd name="connsiteY2" fmla="*/ 802652 h 802652"/>
                <a:gd name="connsiteX3" fmla="*/ 0 w 2006631"/>
                <a:gd name="connsiteY3" fmla="*/ 802652 h 802652"/>
                <a:gd name="connsiteX4" fmla="*/ 0 w 2006631"/>
                <a:gd name="connsiteY4" fmla="*/ 0 h 8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6631" h="802652">
                  <a:moveTo>
                    <a:pt x="0" y="0"/>
                  </a:moveTo>
                  <a:lnTo>
                    <a:pt x="2006631" y="0"/>
                  </a:lnTo>
                  <a:lnTo>
                    <a:pt x="2006631" y="802652"/>
                  </a:lnTo>
                  <a:lnTo>
                    <a:pt x="0" y="802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E42312"/>
              </a:solidFill>
            </a:ln>
          </p:spPr>
          <p:style>
            <a:lnRef idx="2">
              <a:schemeClr val="accent6">
                <a:shade val="80000"/>
                <a:hueOff val="0"/>
                <a:satOff val="-28108"/>
                <a:lumOff val="18498"/>
                <a:alphaOff val="0"/>
              </a:schemeClr>
            </a:lnRef>
            <a:fillRef idx="1">
              <a:schemeClr val="accent6">
                <a:shade val="80000"/>
                <a:hueOff val="0"/>
                <a:satOff val="-28108"/>
                <a:lumOff val="18498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8108"/>
                <a:lumOff val="1849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dirty="0"/>
                <a:t>Portal de Distribuidores </a:t>
              </a:r>
              <a:endParaRPr lang="es-ES" sz="2400" kern="1200" dirty="0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2591922" y="3143920"/>
              <a:ext cx="2659729" cy="2592364"/>
            </a:xfrm>
            <a:custGeom>
              <a:avLst/>
              <a:gdLst>
                <a:gd name="connsiteX0" fmla="*/ 0 w 2006631"/>
                <a:gd name="connsiteY0" fmla="*/ 0 h 2592364"/>
                <a:gd name="connsiteX1" fmla="*/ 2006631 w 2006631"/>
                <a:gd name="connsiteY1" fmla="*/ 0 h 2592364"/>
                <a:gd name="connsiteX2" fmla="*/ 2006631 w 2006631"/>
                <a:gd name="connsiteY2" fmla="*/ 2592364 h 2592364"/>
                <a:gd name="connsiteX3" fmla="*/ 0 w 2006631"/>
                <a:gd name="connsiteY3" fmla="*/ 2592364 h 2592364"/>
                <a:gd name="connsiteX4" fmla="*/ 0 w 2006631"/>
                <a:gd name="connsiteY4" fmla="*/ 0 h 259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6631" h="2592364">
                  <a:moveTo>
                    <a:pt x="0" y="0"/>
                  </a:moveTo>
                  <a:lnTo>
                    <a:pt x="2006631" y="0"/>
                  </a:lnTo>
                  <a:lnTo>
                    <a:pt x="2006631" y="2592364"/>
                  </a:lnTo>
                  <a:lnTo>
                    <a:pt x="0" y="25923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r>
                <a:rPr lang="es-ES" dirty="0"/>
                <a:t>General el nuevo menú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taxonomía (árbol) de</a:t>
              </a:r>
              <a:r>
                <a:rPr lang="es-ES" b="1" dirty="0"/>
                <a:t> Familia – Marca – Clasificación - Producto</a:t>
              </a:r>
              <a:r>
                <a:rPr lang="es-ES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el menú por Familia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Brand </a:t>
              </a:r>
              <a:r>
                <a:rPr lang="es-ES" dirty="0" err="1"/>
                <a:t>Strategy</a:t>
              </a:r>
              <a:r>
                <a:rPr lang="es-ES" dirty="0"/>
                <a:t>, Brand </a:t>
              </a:r>
              <a:r>
                <a:rPr lang="es-ES" dirty="0" err="1"/>
                <a:t>Information</a:t>
              </a:r>
              <a:r>
                <a:rPr lang="es-ES" dirty="0"/>
                <a:t>, </a:t>
              </a:r>
              <a:r>
                <a:rPr lang="es-ES" dirty="0" err="1"/>
                <a:t>Images</a:t>
              </a:r>
              <a:r>
                <a:rPr lang="es-ES" dirty="0"/>
                <a:t>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Eliminar opciones actuales del menú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16th Global Conference, Press Room…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Realizar </a:t>
              </a:r>
              <a:r>
                <a:rPr lang="es-ES" b="1" dirty="0"/>
                <a:t>propuestas de maquetación del menú con criterio </a:t>
              </a:r>
              <a:r>
                <a:rPr lang="es-ES" b="1" dirty="0" err="1"/>
                <a:t>responsiveness</a:t>
              </a:r>
              <a:endParaRPr lang="es-ES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dirty="0"/>
            </a:p>
            <a:p>
              <a:endParaRPr lang="es-ES" dirty="0"/>
            </a:p>
          </p:txBody>
        </p:sp>
      </p:grpSp>
      <p:sp>
        <p:nvSpPr>
          <p:cNvPr id="18" name="Forma libre 17"/>
          <p:cNvSpPr/>
          <p:nvPr/>
        </p:nvSpPr>
        <p:spPr>
          <a:xfrm>
            <a:off x="6640507" y="1464473"/>
            <a:ext cx="5163449" cy="1221176"/>
          </a:xfrm>
          <a:custGeom>
            <a:avLst/>
            <a:gdLst>
              <a:gd name="connsiteX0" fmla="*/ 0 w 2006631"/>
              <a:gd name="connsiteY0" fmla="*/ 0 h 802652"/>
              <a:gd name="connsiteX1" fmla="*/ 2006631 w 2006631"/>
              <a:gd name="connsiteY1" fmla="*/ 0 h 802652"/>
              <a:gd name="connsiteX2" fmla="*/ 2006631 w 2006631"/>
              <a:gd name="connsiteY2" fmla="*/ 802652 h 802652"/>
              <a:gd name="connsiteX3" fmla="*/ 0 w 2006631"/>
              <a:gd name="connsiteY3" fmla="*/ 802652 h 802652"/>
              <a:gd name="connsiteX4" fmla="*/ 0 w 2006631"/>
              <a:gd name="connsiteY4" fmla="*/ 0 h 80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31" h="802652">
                <a:moveTo>
                  <a:pt x="0" y="0"/>
                </a:moveTo>
                <a:lnTo>
                  <a:pt x="2006631" y="0"/>
                </a:lnTo>
                <a:lnTo>
                  <a:pt x="2006631" y="802652"/>
                </a:lnTo>
                <a:lnTo>
                  <a:pt x="0" y="80265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E42312"/>
            </a:solidFill>
          </a:ln>
        </p:spPr>
        <p:style>
          <a:lnRef idx="2">
            <a:schemeClr val="accent6">
              <a:shade val="80000"/>
              <a:hueOff val="0"/>
              <a:satOff val="-28108"/>
              <a:lumOff val="18498"/>
              <a:alphaOff val="0"/>
            </a:schemeClr>
          </a:lnRef>
          <a:fillRef idx="1">
            <a:schemeClr val="accent6">
              <a:shade val="80000"/>
              <a:hueOff val="0"/>
              <a:satOff val="-28108"/>
              <a:lumOff val="18498"/>
              <a:alphaOff val="0"/>
            </a:schemeClr>
          </a:fillRef>
          <a:effectRef idx="0">
            <a:schemeClr val="accent6">
              <a:shade val="80000"/>
              <a:hueOff val="0"/>
              <a:satOff val="-28108"/>
              <a:lumOff val="1849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2" tIns="105664" rIns="184912" bIns="105664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" sz="2400" dirty="0"/>
              <a:t>Intranet y Portal de Distribuidores</a:t>
            </a:r>
            <a:endParaRPr lang="es-ES" sz="2400" kern="1200" dirty="0"/>
          </a:p>
        </p:txBody>
      </p:sp>
      <p:sp>
        <p:nvSpPr>
          <p:cNvPr id="19" name="Forma libre 18"/>
          <p:cNvSpPr/>
          <p:nvPr/>
        </p:nvSpPr>
        <p:spPr>
          <a:xfrm>
            <a:off x="6640509" y="2740242"/>
            <a:ext cx="5163447" cy="3944092"/>
          </a:xfrm>
          <a:custGeom>
            <a:avLst/>
            <a:gdLst>
              <a:gd name="connsiteX0" fmla="*/ 0 w 2006631"/>
              <a:gd name="connsiteY0" fmla="*/ 0 h 2592364"/>
              <a:gd name="connsiteX1" fmla="*/ 2006631 w 2006631"/>
              <a:gd name="connsiteY1" fmla="*/ 0 h 2592364"/>
              <a:gd name="connsiteX2" fmla="*/ 2006631 w 2006631"/>
              <a:gd name="connsiteY2" fmla="*/ 2592364 h 2592364"/>
              <a:gd name="connsiteX3" fmla="*/ 0 w 2006631"/>
              <a:gd name="connsiteY3" fmla="*/ 2592364 h 2592364"/>
              <a:gd name="connsiteX4" fmla="*/ 0 w 2006631"/>
              <a:gd name="connsiteY4" fmla="*/ 0 h 25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31" h="2592364">
                <a:moveTo>
                  <a:pt x="0" y="0"/>
                </a:moveTo>
                <a:lnTo>
                  <a:pt x="2006631" y="0"/>
                </a:lnTo>
                <a:lnTo>
                  <a:pt x="2006631" y="2592364"/>
                </a:lnTo>
                <a:lnTo>
                  <a:pt x="0" y="25923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684" tIns="138684" rIns="184912" bIns="208026" numCol="1" spcCol="1270" anchor="t" anchorCtr="0">
            <a:noAutofit/>
          </a:bodyPr>
          <a:lstStyle/>
          <a:p>
            <a:r>
              <a:rPr lang="es-ES" dirty="0"/>
              <a:t>Generar taxonomía (árbol) de</a:t>
            </a:r>
            <a:r>
              <a:rPr lang="es-ES" b="1" dirty="0"/>
              <a:t> Familia – Marca – Clasificación - Producto </a:t>
            </a:r>
            <a:r>
              <a:rPr lang="es-ES" dirty="0"/>
              <a:t>           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Generar la taxonomía tanto en origen como en destino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Actualizar  sincronización, para que cada producto tenga su árbol asociado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764655"/>
            <a:ext cx="434734" cy="198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899829" rIns="91440" bIns="89982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16th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</p:spPr>
        <p:txBody>
          <a:bodyPr/>
          <a:lstStyle/>
          <a:p>
            <a:pPr algn="r"/>
            <a:r>
              <a:rPr lang="es-ES" dirty="0">
                <a:cs typeface="Calibri"/>
              </a:rPr>
              <a:t>Propuesta de trabajo</a:t>
            </a:r>
          </a:p>
        </p:txBody>
      </p:sp>
    </p:spTree>
    <p:extLst>
      <p:ext uri="{BB962C8B-B14F-4D97-AF65-F5344CB8AC3E}">
        <p14:creationId xmlns:p14="http://schemas.microsoft.com/office/powerpoint/2010/main" val="37859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 del Proyecto. Detalle (II)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62138" y="1499887"/>
            <a:ext cx="11441818" cy="5204206"/>
            <a:chOff x="2591920" y="2315675"/>
            <a:chExt cx="2659731" cy="3420609"/>
          </a:xfrm>
        </p:grpSpPr>
        <p:sp>
          <p:nvSpPr>
            <p:cNvPr id="11" name="Forma libre 10"/>
            <p:cNvSpPr/>
            <p:nvPr/>
          </p:nvSpPr>
          <p:spPr>
            <a:xfrm>
              <a:off x="2591920" y="2315675"/>
              <a:ext cx="2659730" cy="802652"/>
            </a:xfrm>
            <a:custGeom>
              <a:avLst/>
              <a:gdLst>
                <a:gd name="connsiteX0" fmla="*/ 0 w 2006631"/>
                <a:gd name="connsiteY0" fmla="*/ 0 h 802652"/>
                <a:gd name="connsiteX1" fmla="*/ 2006631 w 2006631"/>
                <a:gd name="connsiteY1" fmla="*/ 0 h 802652"/>
                <a:gd name="connsiteX2" fmla="*/ 2006631 w 2006631"/>
                <a:gd name="connsiteY2" fmla="*/ 802652 h 802652"/>
                <a:gd name="connsiteX3" fmla="*/ 0 w 2006631"/>
                <a:gd name="connsiteY3" fmla="*/ 802652 h 802652"/>
                <a:gd name="connsiteX4" fmla="*/ 0 w 2006631"/>
                <a:gd name="connsiteY4" fmla="*/ 0 h 8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6631" h="802652">
                  <a:moveTo>
                    <a:pt x="0" y="0"/>
                  </a:moveTo>
                  <a:lnTo>
                    <a:pt x="2006631" y="0"/>
                  </a:lnTo>
                  <a:lnTo>
                    <a:pt x="2006631" y="802652"/>
                  </a:lnTo>
                  <a:lnTo>
                    <a:pt x="0" y="802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E42312"/>
              </a:solidFill>
            </a:ln>
          </p:spPr>
          <p:style>
            <a:lnRef idx="2">
              <a:schemeClr val="accent6">
                <a:shade val="80000"/>
                <a:hueOff val="0"/>
                <a:satOff val="-28108"/>
                <a:lumOff val="18498"/>
                <a:alphaOff val="0"/>
              </a:schemeClr>
            </a:lnRef>
            <a:fillRef idx="1">
              <a:schemeClr val="accent6">
                <a:shade val="80000"/>
                <a:hueOff val="0"/>
                <a:satOff val="-28108"/>
                <a:lumOff val="18498"/>
                <a:alphaOff val="0"/>
              </a:schemeClr>
            </a:fillRef>
            <a:effectRef idx="0">
              <a:schemeClr val="accent6">
                <a:shade val="80000"/>
                <a:hueOff val="0"/>
                <a:satOff val="-28108"/>
                <a:lumOff val="1849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dirty="0"/>
                <a:t>Portal de Distribuidores en Ingles (EN)</a:t>
              </a:r>
              <a:endParaRPr lang="es-ES" sz="2400" kern="1200" dirty="0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2591922" y="3143920"/>
              <a:ext cx="2659729" cy="2592364"/>
            </a:xfrm>
            <a:custGeom>
              <a:avLst/>
              <a:gdLst>
                <a:gd name="connsiteX0" fmla="*/ 0 w 2006631"/>
                <a:gd name="connsiteY0" fmla="*/ 0 h 2592364"/>
                <a:gd name="connsiteX1" fmla="*/ 2006631 w 2006631"/>
                <a:gd name="connsiteY1" fmla="*/ 0 h 2592364"/>
                <a:gd name="connsiteX2" fmla="*/ 2006631 w 2006631"/>
                <a:gd name="connsiteY2" fmla="*/ 2592364 h 2592364"/>
                <a:gd name="connsiteX3" fmla="*/ 0 w 2006631"/>
                <a:gd name="connsiteY3" fmla="*/ 2592364 h 2592364"/>
                <a:gd name="connsiteX4" fmla="*/ 0 w 2006631"/>
                <a:gd name="connsiteY4" fmla="*/ 0 h 259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6631" h="2592364">
                  <a:moveTo>
                    <a:pt x="0" y="0"/>
                  </a:moveTo>
                  <a:lnTo>
                    <a:pt x="2006631" y="0"/>
                  </a:lnTo>
                  <a:lnTo>
                    <a:pt x="2006631" y="2592364"/>
                  </a:lnTo>
                  <a:lnTo>
                    <a:pt x="0" y="25923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lvl="1"/>
              <a:r>
                <a:rPr lang="es-ES" dirty="0"/>
                <a:t>Creación de nueva Master Page con el aspecto deseado.</a:t>
              </a:r>
            </a:p>
            <a:p>
              <a:pPr lvl="1"/>
              <a:r>
                <a:rPr lang="es-ES" dirty="0"/>
                <a:t>Creación de páginas estáticas. Con permisos para todos los usuarios: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s-ES" dirty="0" err="1"/>
                <a:t>Wines</a:t>
              </a:r>
              <a:r>
                <a:rPr lang="es-ES" dirty="0"/>
                <a:t> y </a:t>
              </a:r>
              <a:r>
                <a:rPr lang="es-ES" dirty="0" err="1"/>
                <a:t>Spirit</a:t>
              </a:r>
              <a:endParaRPr lang="es-E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s-ES" dirty="0"/>
                <a:t>Marcas </a:t>
              </a:r>
              <a:r>
                <a:rPr lang="es-ES" dirty="0" err="1"/>
                <a:t>Wines</a:t>
              </a:r>
              <a:endParaRPr lang="es-E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s-ES" dirty="0"/>
                <a:t>Página </a:t>
              </a:r>
              <a:r>
                <a:rPr lang="es-ES" dirty="0" err="1"/>
                <a:t>Spirits</a:t>
              </a:r>
              <a:endParaRPr lang="es-ES" dirty="0"/>
            </a:p>
            <a:p>
              <a:pPr marL="1257300" lvl="2" indent="-342900">
                <a:buFont typeface="+mj-lt"/>
                <a:buAutoNum type="arabicPeriod"/>
              </a:pPr>
              <a:r>
                <a:rPr lang="es-ES" dirty="0"/>
                <a:t>Página </a:t>
              </a:r>
              <a:r>
                <a:rPr lang="es-ES" dirty="0" err="1"/>
                <a:t>Corporate</a:t>
              </a:r>
              <a:endParaRPr lang="es-ES" dirty="0"/>
            </a:p>
            <a:p>
              <a:pPr lvl="1"/>
              <a:r>
                <a:rPr lang="es-ES" dirty="0"/>
                <a:t>Creación de bibliotecas para los datos de </a:t>
              </a:r>
              <a:r>
                <a:rPr lang="es-ES" dirty="0" err="1"/>
                <a:t>corporate</a:t>
              </a:r>
              <a:r>
                <a:rPr lang="es-ES" dirty="0"/>
                <a:t>.</a:t>
              </a:r>
            </a:p>
            <a:p>
              <a:r>
                <a:rPr lang="es-ES" dirty="0"/>
                <a:t>         Crear un </a:t>
              </a:r>
              <a:r>
                <a:rPr lang="es-ES" dirty="0" err="1"/>
                <a:t>subsite</a:t>
              </a:r>
              <a:r>
                <a:rPr lang="es-ES" dirty="0"/>
                <a:t> para cada Familia.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s-ES" dirty="0"/>
                <a:t>Creación de página y </a:t>
              </a:r>
              <a:r>
                <a:rPr lang="es-ES" dirty="0" err="1"/>
                <a:t>layout</a:t>
              </a:r>
              <a:r>
                <a:rPr lang="es-ES" dirty="0"/>
                <a:t> de la Familia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s-ES" dirty="0"/>
                <a:t>Creación de página y </a:t>
              </a:r>
              <a:r>
                <a:rPr lang="es-ES" dirty="0" err="1"/>
                <a:t>layout</a:t>
              </a:r>
              <a:r>
                <a:rPr lang="es-ES" dirty="0"/>
                <a:t> de la Marca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s-ES" dirty="0"/>
                <a:t>Creación de página y </a:t>
              </a:r>
              <a:r>
                <a:rPr lang="es-ES" dirty="0" err="1"/>
                <a:t>layout</a:t>
              </a:r>
              <a:r>
                <a:rPr lang="es-ES" dirty="0"/>
                <a:t> del Producto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s-ES" dirty="0"/>
                <a:t>Creación de bibliotecas para los diferentes apartados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s-ES" dirty="0"/>
                <a:t>Creación del menú de productos utilizando taxonomía</a:t>
              </a:r>
            </a:p>
            <a:p>
              <a:pPr marL="1257300" lvl="2" indent="-342900">
                <a:buFont typeface="+mj-lt"/>
                <a:buAutoNum type="arabicPeriod"/>
              </a:pPr>
              <a:r>
                <a:rPr lang="es-ES" dirty="0"/>
                <a:t>Creación de </a:t>
              </a:r>
              <a:r>
                <a:rPr lang="es-ES" dirty="0" err="1"/>
                <a:t>css</a:t>
              </a:r>
              <a:r>
                <a:rPr lang="es-ES" dirty="0"/>
                <a:t> a medida para cada Producto</a:t>
              </a:r>
            </a:p>
            <a:p>
              <a:pPr marL="1257300" lvl="2" indent="-342900">
                <a:buFont typeface="+mj-lt"/>
                <a:buAutoNum type="arabicPeriod"/>
              </a:pPr>
              <a:endParaRPr lang="ca-ES" sz="2600" kern="1200" noProof="0" dirty="0"/>
            </a:p>
          </p:txBody>
        </p:sp>
      </p:grpSp>
      <p:sp>
        <p:nvSpPr>
          <p:cNvPr id="8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</p:spPr>
        <p:txBody>
          <a:bodyPr/>
          <a:lstStyle/>
          <a:p>
            <a:pPr algn="r"/>
            <a:r>
              <a:rPr lang="es-ES" dirty="0">
                <a:cs typeface="Calibri"/>
              </a:rPr>
              <a:t>Propuesta de trabajo</a:t>
            </a:r>
          </a:p>
        </p:txBody>
      </p:sp>
    </p:spTree>
    <p:extLst>
      <p:ext uri="{BB962C8B-B14F-4D97-AF65-F5344CB8AC3E}">
        <p14:creationId xmlns:p14="http://schemas.microsoft.com/office/powerpoint/2010/main" val="91598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Necesidades Iniciales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b="1" dirty="0"/>
              <a:t>SharePoint 2013</a:t>
            </a:r>
            <a:r>
              <a:rPr lang="es-ES" dirty="0"/>
              <a:t> como herramienta de colaboración e interacción con los usuarios.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b="1" dirty="0"/>
              <a:t>Active Directory </a:t>
            </a:r>
            <a:r>
              <a:rPr lang="es-ES" dirty="0"/>
              <a:t>para el acceso de usuarios.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lvl="0"/>
            <a:endParaRPr lang="es-ES" dirty="0"/>
          </a:p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</p:spPr>
        <p:txBody>
          <a:bodyPr/>
          <a:lstStyle/>
          <a:p>
            <a:pPr algn="r"/>
            <a:r>
              <a:rPr lang="es-ES" dirty="0">
                <a:cs typeface="Calibri"/>
              </a:rPr>
              <a:t>Propuesta de trabajo</a:t>
            </a:r>
          </a:p>
        </p:txBody>
      </p:sp>
    </p:spTree>
    <p:extLst>
      <p:ext uri="{BB962C8B-B14F-4D97-AF65-F5344CB8AC3E}">
        <p14:creationId xmlns:p14="http://schemas.microsoft.com/office/powerpoint/2010/main" val="322345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realizadas 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Disponer de accesos al sistema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dirty="0"/>
              <a:t>VPN, TFS, usuarios…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dirty="0"/>
              <a:t>Solucionar incidencias que existen en el entorno de Desarrollo</a:t>
            </a:r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Establecer comité de validación del proyecto</a:t>
            </a:r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Definido: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dirty="0"/>
              <a:t>Cada Familia debe tener colores diferentes. 1 Site por Familia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dirty="0"/>
              <a:t>Qué datos se deben visualizar cuando se accede a la home: </a:t>
            </a:r>
            <a:r>
              <a:rPr lang="es-ES" dirty="0" err="1"/>
              <a:t>Wine</a:t>
            </a:r>
            <a:r>
              <a:rPr lang="es-ES" dirty="0"/>
              <a:t> / </a:t>
            </a:r>
            <a:r>
              <a:rPr lang="es-ES" dirty="0" err="1"/>
              <a:t>Spirits</a:t>
            </a:r>
            <a:r>
              <a:rPr lang="es-ES" dirty="0"/>
              <a:t> / </a:t>
            </a:r>
            <a:r>
              <a:rPr lang="es-ES" dirty="0" err="1"/>
              <a:t>Corporate</a:t>
            </a: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dirty="0"/>
              <a:t>Niveles de navegabilidad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dirty="0"/>
              <a:t>Recibidos niveles actuales de Familias, Marcas, </a:t>
            </a:r>
            <a:r>
              <a:rPr lang="es-ES" dirty="0" err="1"/>
              <a:t>Range</a:t>
            </a:r>
            <a:r>
              <a:rPr lang="es-ES" dirty="0"/>
              <a:t>, Productos</a:t>
            </a:r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Propuestas: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dirty="0"/>
              <a:t>Propuesta de navegabilidad y menús (ver página siguiente)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</p:spPr>
        <p:txBody>
          <a:bodyPr/>
          <a:lstStyle/>
          <a:p>
            <a:pPr algn="r"/>
            <a:r>
              <a:rPr lang="es-ES" dirty="0">
                <a:cs typeface="Calibri"/>
              </a:rPr>
              <a:t>Propuesta de trabajo</a:t>
            </a:r>
          </a:p>
        </p:txBody>
      </p:sp>
    </p:spTree>
    <p:extLst>
      <p:ext uri="{BB962C8B-B14F-4D97-AF65-F5344CB8AC3E}">
        <p14:creationId xmlns:p14="http://schemas.microsoft.com/office/powerpoint/2010/main" val="140425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 navegabilidad y menús (I)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es-ES">
                <a:cs typeface="Calibri"/>
              </a:rPr>
              <a:t>NexTReT</a:t>
            </a:r>
            <a:endParaRPr lang="es-ES" dirty="0">
              <a:cs typeface="Calibri"/>
            </a:endParaRP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Dificultades: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Jerarquía de diferentes Niveles: Familias con 3 niveles y otras con 4 niveles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Usabilidad </a:t>
            </a:r>
            <a:r>
              <a:rPr lang="es-ES" b="1" dirty="0" err="1">
                <a:solidFill>
                  <a:schemeClr val="bg2">
                    <a:lumMod val="10000"/>
                  </a:schemeClr>
                </a:solidFill>
                <a:cs typeface="Arial" charset="0"/>
              </a:rPr>
              <a:t>responsiveness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: </a:t>
            </a:r>
          </a:p>
          <a:p>
            <a:pPr marL="1371600" lvl="2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Hay más niveles de los recomendados para un solo menú</a:t>
            </a:r>
          </a:p>
          <a:p>
            <a:pPr marL="1371600" lvl="2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Hay más productos de los recomendados para una lista</a:t>
            </a:r>
          </a:p>
          <a:p>
            <a:pPr marL="1371600" lvl="2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Se quiere poder navegar hacia atrás</a:t>
            </a:r>
          </a:p>
          <a:p>
            <a:pPr marL="171450" lvl="2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sz="2400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Soluciones propuestas (ver ejemplo en página siguiente):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Taxonomía de familias, marcas, clasificaciones, productos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Páginas distribuidoras sin menús desplegables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s-ES" b="1" dirty="0" err="1">
                <a:solidFill>
                  <a:schemeClr val="bg2">
                    <a:lumMod val="10000"/>
                  </a:schemeClr>
                </a:solidFill>
                <a:cs typeface="Arial" charset="0"/>
              </a:rPr>
              <a:t>Breadcrumb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  <a:cs typeface="Arial" charset="0"/>
              </a:rPr>
              <a:t>  (hilo de Ariadna)</a:t>
            </a:r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914400" lvl="1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dirty="0"/>
          </a:p>
          <a:p>
            <a:pPr marL="171450" indent="-171450" fontAlgn="base">
              <a:spcAft>
                <a:spcPts val="600"/>
              </a:spcAft>
              <a:buClr>
                <a:srgbClr val="C00000"/>
              </a:buClr>
              <a:buSzPct val="100000"/>
              <a:buFont typeface="Arial"/>
              <a:buChar char="•"/>
            </a:pPr>
            <a:endParaRPr lang="es-ES" b="1" dirty="0">
              <a:solidFill>
                <a:schemeClr val="bg2">
                  <a:lumMod val="10000"/>
                </a:schemeClr>
              </a:solidFill>
              <a:cs typeface="Arial" charset="0"/>
            </a:endParaRPr>
          </a:p>
          <a:p>
            <a:endParaRPr lang="es-ES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38365" y="190800"/>
            <a:ext cx="4114800" cy="144000"/>
          </a:xfrm>
        </p:spPr>
        <p:txBody>
          <a:bodyPr/>
          <a:lstStyle/>
          <a:p>
            <a:pPr algn="r"/>
            <a:r>
              <a:rPr lang="es-ES" dirty="0">
                <a:cs typeface="Calibri"/>
              </a:rPr>
              <a:t>Propuesta de trabajo</a:t>
            </a:r>
          </a:p>
        </p:txBody>
      </p:sp>
    </p:spTree>
    <p:extLst>
      <p:ext uri="{BB962C8B-B14F-4D97-AF65-F5344CB8AC3E}">
        <p14:creationId xmlns:p14="http://schemas.microsoft.com/office/powerpoint/2010/main" val="3356572460"/>
      </p:ext>
    </p:extLst>
  </p:cSld>
  <p:clrMapOvr>
    <a:masterClrMapping/>
  </p:clrMapOvr>
</p:sld>
</file>

<file path=ppt/theme/theme1.xml><?xml version="1.0" encoding="utf-8"?>
<a:theme xmlns:a="http://schemas.openxmlformats.org/drawingml/2006/main" name="Nextret General">
  <a:themeElements>
    <a:clrScheme name="Nextret 2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C00000"/>
      </a:accent1>
      <a:accent2>
        <a:srgbClr val="E42312"/>
      </a:accent2>
      <a:accent3>
        <a:srgbClr val="1E1E1E"/>
      </a:accent3>
      <a:accent4>
        <a:srgbClr val="646464"/>
      </a:accent4>
      <a:accent5>
        <a:srgbClr val="969696"/>
      </a:accent5>
      <a:accent6>
        <a:srgbClr val="C00000"/>
      </a:accent6>
      <a:hlink>
        <a:srgbClr val="EE2312"/>
      </a:hlink>
      <a:folHlink>
        <a:srgbClr val="E423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(FR-CIAL-30) Presentación ADV ES 4-3 v2.0.potx" id="{1A5E07D1-8CC0-498F-A6FB-09975575A3CD}" vid="{E8201886-6841-4EFB-9F8C-ED4FCFEBDD1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86171B0C623542A10F57E97C97558F" ma:contentTypeVersion="0" ma:contentTypeDescription="Crear nuevo documento." ma:contentTypeScope="" ma:versionID="f42588db953dbce8e3bb97aedd5522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1849c821cf0d51b7ad0e526ee9dca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9AECEC-EA06-4C97-B68F-865D944206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C642F6-DB23-4B73-A8DD-38110129DC7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1E16DF-DDE3-40CA-8154-E97D33A80C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(FR-CIAL-30) Presentación ADV ES 4-3 v1.0</Template>
  <TotalTime>938</TotalTime>
  <Words>843</Words>
  <Application>Microsoft Office PowerPoint</Application>
  <PresentationFormat>Panorámica</PresentationFormat>
  <Paragraphs>201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Nextret General</vt:lpstr>
      <vt:lpstr>Presentación de PowerPoint</vt:lpstr>
      <vt:lpstr>Presentación de PowerPoint</vt:lpstr>
      <vt:lpstr>Equipo de Trabajo</vt:lpstr>
      <vt:lpstr>Alcance del Proyecto </vt:lpstr>
      <vt:lpstr>Alcance del Proyecto. Detalle (I) </vt:lpstr>
      <vt:lpstr>Alcance del Proyecto. Detalle (II) </vt:lpstr>
      <vt:lpstr>Necesidades Iniciales</vt:lpstr>
      <vt:lpstr>Tareas realizadas </vt:lpstr>
      <vt:lpstr>Propuesta de navegabilidad y menús (I)</vt:lpstr>
      <vt:lpstr>Propuesta de navegación y menús (II)</vt:lpstr>
      <vt:lpstr>Próximos pasos: Definir la nueva estructura</vt:lpstr>
      <vt:lpstr>Planificación propuesta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Marcos Martínez</dc:creator>
  <cp:lastModifiedBy>Jorge Páez Minaya</cp:lastModifiedBy>
  <cp:revision>123</cp:revision>
  <cp:lastPrinted>2019-06-20T07:59:46Z</cp:lastPrinted>
  <dcterms:created xsi:type="dcterms:W3CDTF">2016-01-11T15:39:14Z</dcterms:created>
  <dcterms:modified xsi:type="dcterms:W3CDTF">2019-06-27T12:54:00Z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0x0101001F86171B0C623542A10F57E97C97558F</vt:lpwstr>
  </property>
</Properties>
</file>